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2" r:id="rId2"/>
  </p:sldMasterIdLst>
  <p:notesMasterIdLst>
    <p:notesMasterId r:id="rId35"/>
  </p:notesMasterIdLst>
  <p:sldIdLst>
    <p:sldId id="287" r:id="rId3"/>
    <p:sldId id="311" r:id="rId4"/>
    <p:sldId id="289" r:id="rId5"/>
    <p:sldId id="312" r:id="rId6"/>
    <p:sldId id="313" r:id="rId7"/>
    <p:sldId id="1436" r:id="rId8"/>
    <p:sldId id="332" r:id="rId9"/>
    <p:sldId id="315" r:id="rId10"/>
    <p:sldId id="324" r:id="rId11"/>
    <p:sldId id="1437" r:id="rId12"/>
    <p:sldId id="316" r:id="rId13"/>
    <p:sldId id="317" r:id="rId14"/>
    <p:sldId id="340" r:id="rId15"/>
    <p:sldId id="319" r:id="rId16"/>
    <p:sldId id="333" r:id="rId17"/>
    <p:sldId id="1435" r:id="rId18"/>
    <p:sldId id="299" r:id="rId19"/>
    <p:sldId id="320" r:id="rId20"/>
    <p:sldId id="322" r:id="rId21"/>
    <p:sldId id="321" r:id="rId22"/>
    <p:sldId id="335" r:id="rId23"/>
    <p:sldId id="336" r:id="rId24"/>
    <p:sldId id="330" r:id="rId25"/>
    <p:sldId id="337" r:id="rId26"/>
    <p:sldId id="1433" r:id="rId27"/>
    <p:sldId id="323" r:id="rId28"/>
    <p:sldId id="1404" r:id="rId29"/>
    <p:sldId id="338" r:id="rId30"/>
    <p:sldId id="603" r:id="rId31"/>
    <p:sldId id="622" r:id="rId32"/>
    <p:sldId id="328" r:id="rId33"/>
    <p:sldId id="143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lly Stokes" initials="HS" lastIdx="4" clrIdx="0">
    <p:extLst>
      <p:ext uri="{19B8F6BF-5375-455C-9EA6-DF929625EA0E}">
        <p15:presenceInfo xmlns:p15="http://schemas.microsoft.com/office/powerpoint/2012/main" userId="Holly Stokes" providerId="None"/>
      </p:ext>
    </p:extLst>
  </p:cmAuthor>
  <p:cmAuthor id="2" name="Rachel O’Grady" initials="RO" lastIdx="9" clrIdx="1">
    <p:extLst>
      <p:ext uri="{19B8F6BF-5375-455C-9EA6-DF929625EA0E}">
        <p15:presenceInfo xmlns:p15="http://schemas.microsoft.com/office/powerpoint/2012/main" userId="S-1-5-21-346376388-1944905259-1951422014-77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6E6"/>
    <a:srgbClr val="D0D8E4"/>
    <a:srgbClr val="163A78"/>
    <a:srgbClr val="455776"/>
    <a:srgbClr val="3D5B8F"/>
    <a:srgbClr val="E6E6E6"/>
    <a:srgbClr val="213A78"/>
    <a:srgbClr val="8593AA"/>
    <a:srgbClr val="20386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1" autoAdjust="0"/>
    <p:restoredTop sz="65644" autoAdjust="0"/>
  </p:normalViewPr>
  <p:slideViewPr>
    <p:cSldViewPr snapToGrid="0">
      <p:cViewPr varScale="1">
        <p:scale>
          <a:sx n="71" d="100"/>
          <a:sy n="71" d="100"/>
        </p:scale>
        <p:origin x="199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Percentage</c:v>
                </c:pt>
              </c:strCache>
            </c:strRef>
          </c:tx>
          <c:dPt>
            <c:idx val="0"/>
            <c:bubble3D val="0"/>
            <c:spPr>
              <a:solidFill>
                <a:srgbClr val="EE293C"/>
              </a:solidFill>
              <a:ln w="19050">
                <a:solidFill>
                  <a:schemeClr val="lt1"/>
                </a:solidFill>
              </a:ln>
              <a:effectLst/>
            </c:spPr>
            <c:extLst>
              <c:ext xmlns:c16="http://schemas.microsoft.com/office/drawing/2014/chart" uri="{C3380CC4-5D6E-409C-BE32-E72D297353CC}">
                <c16:uniqueId val="{00000001-A923-4D5B-BAD2-52338F79C818}"/>
              </c:ext>
            </c:extLst>
          </c:dPt>
          <c:dPt>
            <c:idx val="1"/>
            <c:bubble3D val="0"/>
            <c:spPr>
              <a:solidFill>
                <a:srgbClr val="163A78"/>
              </a:solidFill>
              <a:ln w="19050">
                <a:solidFill>
                  <a:schemeClr val="lt1"/>
                </a:solidFill>
              </a:ln>
              <a:effectLst/>
            </c:spPr>
            <c:extLst>
              <c:ext xmlns:c16="http://schemas.microsoft.com/office/drawing/2014/chart" uri="{C3380CC4-5D6E-409C-BE32-E72D297353CC}">
                <c16:uniqueId val="{00000003-A923-4D5B-BAD2-52338F79C818}"/>
              </c:ext>
            </c:extLst>
          </c:dPt>
          <c:dLbls>
            <c:dLbl>
              <c:idx val="0"/>
              <c:layout>
                <c:manualLayout>
                  <c:x val="-4.01630287867545E-4"/>
                  <c:y val="-4.0300927146930772E-3"/>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r>
                      <a:rPr lang="en-US" b="1" dirty="0">
                        <a:solidFill>
                          <a:schemeClr val="bg1"/>
                        </a:solidFill>
                      </a:rPr>
                      <a:t>12.7%</a:t>
                    </a: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A923-4D5B-BAD2-52338F79C818}"/>
                </c:ext>
              </c:extLst>
            </c:dLbl>
            <c:dLbl>
              <c:idx val="1"/>
              <c:layout>
                <c:manualLayout>
                  <c:x val="7.8435832587977719E-2"/>
                  <c:y val="1.1106189431834142E-2"/>
                </c:manualLayout>
              </c:layout>
              <c:tx>
                <c:rich>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r>
                      <a:rPr lang="en-US" dirty="0">
                        <a:solidFill>
                          <a:schemeClr val="bg1"/>
                        </a:solidFill>
                      </a:rPr>
                      <a:t>87.3%</a:t>
                    </a:r>
                  </a:p>
                </c:rich>
              </c:tx>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A923-4D5B-BAD2-52338F79C818}"/>
                </c:ext>
              </c:extLst>
            </c:dLbl>
            <c:spPr>
              <a:noFill/>
              <a:ln>
                <a:noFill/>
              </a:ln>
              <a:effectLst/>
            </c:spPr>
            <c:txPr>
              <a:bodyPr rot="0" spcFirstLastPara="1" vertOverflow="ellipsis" vert="horz" wrap="square" lIns="38100" tIns="19050" rIns="38100" bIns="19050" anchor="ctr" anchorCtr="1">
                <a:spAutoFit/>
              </a:bodyPr>
              <a:lstStyle/>
              <a:p>
                <a:pPr>
                  <a:defRPr sz="15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Union</c:v>
                </c:pt>
                <c:pt idx="1">
                  <c:v>Nonunion</c:v>
                </c:pt>
              </c:strCache>
            </c:strRef>
          </c:cat>
          <c:val>
            <c:numRef>
              <c:f>Sheet1!$B$2:$B$3</c:f>
              <c:numCache>
                <c:formatCode>0.00%</c:formatCode>
                <c:ptCount val="2"/>
                <c:pt idx="0">
                  <c:v>0.128</c:v>
                </c:pt>
                <c:pt idx="1">
                  <c:v>0.97199999999999998</c:v>
                </c:pt>
              </c:numCache>
            </c:numRef>
          </c:val>
          <c:extLst>
            <c:ext xmlns:c16="http://schemas.microsoft.com/office/drawing/2014/chart" uri="{C3380CC4-5D6E-409C-BE32-E72D297353CC}">
              <c16:uniqueId val="{00000004-A923-4D5B-BAD2-52338F79C818}"/>
            </c:ext>
          </c:extLst>
        </c:ser>
        <c:dLbls>
          <c:showLegendKey val="0"/>
          <c:showVal val="1"/>
          <c:showCatName val="0"/>
          <c:showSerName val="0"/>
          <c:showPercent val="0"/>
          <c:showBubbleSize val="0"/>
          <c:showLeaderLines val="1"/>
        </c:dLbls>
        <c:firstSliceAng val="0"/>
        <c:holeSize val="59"/>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rgbClr val="163A78"/>
            </a:solidFill>
          </c:spPr>
          <c:invertIfNegative val="0"/>
          <c:dPt>
            <c:idx val="0"/>
            <c:invertIfNegative val="0"/>
            <c:bubble3D val="0"/>
            <c:spPr>
              <a:solidFill>
                <a:srgbClr val="EE293C"/>
              </a:solidFill>
            </c:spPr>
            <c:extLst>
              <c:ext xmlns:c16="http://schemas.microsoft.com/office/drawing/2014/chart" uri="{C3380CC4-5D6E-409C-BE32-E72D297353CC}">
                <c16:uniqueId val="{00000001-B466-4707-8210-31C74B71675F}"/>
              </c:ext>
            </c:extLst>
          </c:dPt>
          <c:dPt>
            <c:idx val="1"/>
            <c:invertIfNegative val="0"/>
            <c:bubble3D val="0"/>
            <c:extLst>
              <c:ext xmlns:c16="http://schemas.microsoft.com/office/drawing/2014/chart" uri="{C3380CC4-5D6E-409C-BE32-E72D297353CC}">
                <c16:uniqueId val="{00000003-B466-4707-8210-31C74B71675F}"/>
              </c:ext>
            </c:extLst>
          </c:dPt>
          <c:dLbls>
            <c:spPr>
              <a:noFill/>
              <a:ln>
                <a:noFill/>
              </a:ln>
              <a:effectLst/>
            </c:spPr>
            <c:txPr>
              <a:bodyPr/>
              <a:lstStyle/>
              <a:p>
                <a:pPr>
                  <a:defRPr sz="1400">
                    <a:latin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Harm</c:v>
                </c:pt>
                <c:pt idx="1">
                  <c:v>Help</c:v>
                </c:pt>
              </c:strCache>
            </c:strRef>
          </c:cat>
          <c:val>
            <c:numRef>
              <c:f>Sheet1!$B$2:$B$3</c:f>
              <c:numCache>
                <c:formatCode>General</c:formatCode>
                <c:ptCount val="2"/>
                <c:pt idx="0">
                  <c:v>511</c:v>
                </c:pt>
                <c:pt idx="1">
                  <c:v>18</c:v>
                </c:pt>
              </c:numCache>
            </c:numRef>
          </c:val>
          <c:extLst>
            <c:ext xmlns:c16="http://schemas.microsoft.com/office/drawing/2014/chart" uri="{C3380CC4-5D6E-409C-BE32-E72D297353CC}">
              <c16:uniqueId val="{00000004-B466-4707-8210-31C74B71675F}"/>
            </c:ext>
          </c:extLst>
        </c:ser>
        <c:dLbls>
          <c:showLegendKey val="0"/>
          <c:showVal val="0"/>
          <c:showCatName val="0"/>
          <c:showSerName val="0"/>
          <c:showPercent val="0"/>
          <c:showBubbleSize val="0"/>
        </c:dLbls>
        <c:gapWidth val="150"/>
        <c:axId val="2123490392"/>
        <c:axId val="2079092024"/>
      </c:barChart>
      <c:catAx>
        <c:axId val="2123490392"/>
        <c:scaling>
          <c:orientation val="minMax"/>
        </c:scaling>
        <c:delete val="0"/>
        <c:axPos val="b"/>
        <c:numFmt formatCode="General" sourceLinked="0"/>
        <c:majorTickMark val="none"/>
        <c:minorTickMark val="none"/>
        <c:tickLblPos val="nextTo"/>
        <c:txPr>
          <a:bodyPr/>
          <a:lstStyle/>
          <a:p>
            <a:pPr>
              <a:defRPr sz="1400">
                <a:latin typeface="Arial"/>
                <a:cs typeface="Arial"/>
              </a:defRPr>
            </a:pPr>
            <a:endParaRPr lang="en-US"/>
          </a:p>
        </c:txPr>
        <c:crossAx val="2079092024"/>
        <c:crosses val="autoZero"/>
        <c:auto val="1"/>
        <c:lblAlgn val="ctr"/>
        <c:lblOffset val="100"/>
        <c:noMultiLvlLbl val="0"/>
      </c:catAx>
      <c:valAx>
        <c:axId val="2079092024"/>
        <c:scaling>
          <c:orientation val="minMax"/>
        </c:scaling>
        <c:delete val="1"/>
        <c:axPos val="l"/>
        <c:numFmt formatCode="General" sourceLinked="1"/>
        <c:majorTickMark val="out"/>
        <c:minorTickMark val="none"/>
        <c:tickLblPos val="nextTo"/>
        <c:crossAx val="212349039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0229770256699"/>
          <c:y val="0.118399318472297"/>
          <c:w val="0.56673045808678202"/>
          <c:h val="0.82266553436935097"/>
        </c:manualLayout>
      </c:layout>
      <c:pieChart>
        <c:varyColors val="1"/>
        <c:ser>
          <c:idx val="0"/>
          <c:order val="0"/>
          <c:tx>
            <c:strRef>
              <c:f>Sheet1!$B$1</c:f>
              <c:strCache>
                <c:ptCount val="1"/>
                <c:pt idx="0">
                  <c:v>Respondents</c:v>
                </c:pt>
              </c:strCache>
            </c:strRef>
          </c:tx>
          <c:spPr>
            <a:solidFill>
              <a:srgbClr val="163A78"/>
            </a:solidFill>
          </c:spPr>
          <c:dPt>
            <c:idx val="0"/>
            <c:bubble3D val="0"/>
            <c:spPr>
              <a:solidFill>
                <a:srgbClr val="EE293C"/>
              </a:solidFill>
              <a:ln w="19050">
                <a:solidFill>
                  <a:schemeClr val="lt1"/>
                </a:solidFill>
              </a:ln>
              <a:effectLst/>
            </c:spPr>
            <c:extLst>
              <c:ext xmlns:c16="http://schemas.microsoft.com/office/drawing/2014/chart" uri="{C3380CC4-5D6E-409C-BE32-E72D297353CC}">
                <c16:uniqueId val="{00000001-0BD8-4C39-B758-C2EC889077CE}"/>
              </c:ext>
            </c:extLst>
          </c:dPt>
          <c:dPt>
            <c:idx val="1"/>
            <c:bubble3D val="0"/>
            <c:spPr>
              <a:solidFill>
                <a:srgbClr val="163A78"/>
              </a:solidFill>
              <a:ln w="19050">
                <a:solidFill>
                  <a:schemeClr val="lt1"/>
                </a:solidFill>
              </a:ln>
              <a:effectLst/>
            </c:spPr>
            <c:extLst>
              <c:ext xmlns:c16="http://schemas.microsoft.com/office/drawing/2014/chart" uri="{C3380CC4-5D6E-409C-BE32-E72D297353CC}">
                <c16:uniqueId val="{00000003-0BD8-4C39-B758-C2EC889077CE}"/>
              </c:ext>
            </c:extLst>
          </c:dPt>
          <c:dLbls>
            <c:dLbl>
              <c:idx val="0"/>
              <c:layout>
                <c:manualLayout>
                  <c:x val="-5.632355701581683E-2"/>
                  <c:y val="-0.16343314747924712"/>
                </c:manualLayout>
              </c:layout>
              <c:spPr/>
              <c:txPr>
                <a:bodyPr/>
                <a:lstStyle/>
                <a:p>
                  <a:pPr>
                    <a:defRPr sz="1400">
                      <a:solidFill>
                        <a:schemeClr val="bg1"/>
                      </a:solidFill>
                      <a:latin typeface="Arial"/>
                      <a:cs typeface="Aria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D8-4C39-B758-C2EC889077CE}"/>
                </c:ext>
              </c:extLst>
            </c:dLbl>
            <c:dLbl>
              <c:idx val="1"/>
              <c:layout>
                <c:manualLayout>
                  <c:x val="-1.9191308567974184E-3"/>
                  <c:y val="1.4553637704977352E-2"/>
                </c:manualLayout>
              </c:layout>
              <c:spPr/>
              <c:txPr>
                <a:bodyPr/>
                <a:lstStyle/>
                <a:p>
                  <a:pPr>
                    <a:defRPr sz="1400">
                      <a:solidFill>
                        <a:schemeClr val="tx1"/>
                      </a:solidFill>
                      <a:latin typeface="Arial"/>
                      <a:cs typeface="Aria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D8-4C39-B758-C2EC889077CE}"/>
                </c:ext>
              </c:extLst>
            </c:dLbl>
            <c:spPr>
              <a:noFill/>
              <a:ln>
                <a:noFill/>
              </a:ln>
              <a:effectLst/>
            </c:spPr>
            <c:txPr>
              <a:bodyPr/>
              <a:lstStyle/>
              <a:p>
                <a:pPr>
                  <a:defRPr sz="1600">
                    <a:latin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Harm</c:v>
                </c:pt>
                <c:pt idx="1">
                  <c:v>Help</c:v>
                </c:pt>
              </c:strCache>
            </c:strRef>
          </c:cat>
          <c:val>
            <c:numRef>
              <c:f>Sheet1!$B$2:$B$3</c:f>
              <c:numCache>
                <c:formatCode>General</c:formatCode>
                <c:ptCount val="2"/>
                <c:pt idx="0">
                  <c:v>511</c:v>
                </c:pt>
                <c:pt idx="1">
                  <c:v>18</c:v>
                </c:pt>
              </c:numCache>
            </c:numRef>
          </c:val>
          <c:extLst>
            <c:ext xmlns:c16="http://schemas.microsoft.com/office/drawing/2014/chart" uri="{C3380CC4-5D6E-409C-BE32-E72D297353CC}">
              <c16:uniqueId val="{00000004-0BD8-4C39-B758-C2EC889077C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550229770256699"/>
          <c:y val="0.118399318472297"/>
          <c:w val="0.56673045808678202"/>
          <c:h val="0.82266553436935097"/>
        </c:manualLayout>
      </c:layout>
      <c:pieChart>
        <c:varyColors val="1"/>
        <c:ser>
          <c:idx val="0"/>
          <c:order val="0"/>
          <c:tx>
            <c:strRef>
              <c:f>Sheet1!$B$1</c:f>
              <c:strCache>
                <c:ptCount val="1"/>
                <c:pt idx="0">
                  <c:v>Respondents</c:v>
                </c:pt>
              </c:strCache>
            </c:strRef>
          </c:tx>
          <c:spPr>
            <a:solidFill>
              <a:srgbClr val="163A78"/>
            </a:solidFill>
          </c:spPr>
          <c:dPt>
            <c:idx val="0"/>
            <c:bubble3D val="0"/>
            <c:spPr>
              <a:solidFill>
                <a:srgbClr val="EE293C"/>
              </a:solidFill>
              <a:ln w="19050">
                <a:solidFill>
                  <a:schemeClr val="lt1"/>
                </a:solidFill>
              </a:ln>
              <a:effectLst/>
            </c:spPr>
            <c:extLst>
              <c:ext xmlns:c16="http://schemas.microsoft.com/office/drawing/2014/chart" uri="{C3380CC4-5D6E-409C-BE32-E72D297353CC}">
                <c16:uniqueId val="{00000001-0BD8-4C39-B758-C2EC889077CE}"/>
              </c:ext>
            </c:extLst>
          </c:dPt>
          <c:dPt>
            <c:idx val="1"/>
            <c:bubble3D val="0"/>
            <c:spPr>
              <a:solidFill>
                <a:srgbClr val="163A78"/>
              </a:solidFill>
              <a:ln w="19050">
                <a:solidFill>
                  <a:schemeClr val="lt1"/>
                </a:solidFill>
              </a:ln>
              <a:effectLst/>
            </c:spPr>
            <c:extLst>
              <c:ext xmlns:c16="http://schemas.microsoft.com/office/drawing/2014/chart" uri="{C3380CC4-5D6E-409C-BE32-E72D297353CC}">
                <c16:uniqueId val="{00000003-0BD8-4C39-B758-C2EC889077CE}"/>
              </c:ext>
            </c:extLst>
          </c:dPt>
          <c:dLbls>
            <c:dLbl>
              <c:idx val="0"/>
              <c:layout>
                <c:manualLayout>
                  <c:x val="-8.6059906853187346E-2"/>
                  <c:y val="-0.26517776560416451"/>
                </c:manualLayout>
              </c:layout>
              <c:spPr/>
              <c:txPr>
                <a:bodyPr/>
                <a:lstStyle/>
                <a:p>
                  <a:pPr>
                    <a:defRPr sz="1400" b="1">
                      <a:solidFill>
                        <a:schemeClr val="bg1"/>
                      </a:solidFill>
                      <a:latin typeface="Arial"/>
                      <a:cs typeface="Aria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0BD8-4C39-B758-C2EC889077CE}"/>
                </c:ext>
              </c:extLst>
            </c:dLbl>
            <c:dLbl>
              <c:idx val="1"/>
              <c:layout>
                <c:manualLayout>
                  <c:x val="-1.9191308567974184E-3"/>
                  <c:y val="1.4553637704977352E-2"/>
                </c:manualLayout>
              </c:layout>
              <c:spPr/>
              <c:txPr>
                <a:bodyPr/>
                <a:lstStyle/>
                <a:p>
                  <a:pPr>
                    <a:defRPr sz="1400" b="1">
                      <a:solidFill>
                        <a:schemeClr val="tx1"/>
                      </a:solidFill>
                      <a:latin typeface="Arial"/>
                      <a:cs typeface="Arial"/>
                    </a:defRPr>
                  </a:pPr>
                  <a:endParaRPr lang="en-US"/>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0BD8-4C39-B758-C2EC889077CE}"/>
                </c:ext>
              </c:extLst>
            </c:dLbl>
            <c:spPr>
              <a:noFill/>
              <a:ln>
                <a:noFill/>
              </a:ln>
              <a:effectLst/>
            </c:spPr>
            <c:txPr>
              <a:bodyPr/>
              <a:lstStyle/>
              <a:p>
                <a:pPr>
                  <a:defRPr sz="1600" b="1">
                    <a:latin typeface="Arial"/>
                    <a:cs typeface="Arial"/>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Sheet1!$A$2:$A$3</c:f>
              <c:strCache>
                <c:ptCount val="2"/>
                <c:pt idx="0">
                  <c:v>Decrease</c:v>
                </c:pt>
                <c:pt idx="1">
                  <c:v>Increase</c:v>
                </c:pt>
              </c:strCache>
            </c:strRef>
          </c:cat>
          <c:val>
            <c:numRef>
              <c:f>Sheet1!$B$2:$B$3</c:f>
              <c:numCache>
                <c:formatCode>General</c:formatCode>
                <c:ptCount val="2"/>
                <c:pt idx="0">
                  <c:v>440</c:v>
                </c:pt>
                <c:pt idx="1">
                  <c:v>56</c:v>
                </c:pt>
              </c:numCache>
            </c:numRef>
          </c:val>
          <c:extLst>
            <c:ext xmlns:c16="http://schemas.microsoft.com/office/drawing/2014/chart" uri="{C3380CC4-5D6E-409C-BE32-E72D297353CC}">
              <c16:uniqueId val="{00000004-0BD8-4C39-B758-C2EC889077CE}"/>
            </c:ext>
          </c:extLst>
        </c:ser>
        <c:dLbls>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26689515941168"/>
          <c:y val="0.10014843133929434"/>
          <c:w val="0.60733104840588326"/>
          <c:h val="0.87407032024665843"/>
        </c:manualLayout>
      </c:layout>
      <c:barChart>
        <c:barDir val="bar"/>
        <c:grouping val="clustered"/>
        <c:varyColors val="0"/>
        <c:ser>
          <c:idx val="0"/>
          <c:order val="0"/>
          <c:tx>
            <c:strRef>
              <c:f>Sheet1!$B$1</c:f>
              <c:strCache>
                <c:ptCount val="1"/>
                <c:pt idx="0">
                  <c:v>Percentage</c:v>
                </c:pt>
              </c:strCache>
            </c:strRef>
          </c:tx>
          <c:spPr>
            <a:solidFill>
              <a:srgbClr val="163A78"/>
            </a:solidFill>
            <a:ln>
              <a:noFill/>
            </a:ln>
            <a:effectLst/>
          </c:spPr>
          <c:invertIfNegative val="0"/>
          <c:dPt>
            <c:idx val="0"/>
            <c:invertIfNegative val="0"/>
            <c:bubble3D val="0"/>
            <c:spPr>
              <a:solidFill>
                <a:srgbClr val="163A78"/>
              </a:solidFill>
              <a:ln>
                <a:noFill/>
              </a:ln>
              <a:effectLst/>
            </c:spPr>
            <c:extLst>
              <c:ext xmlns:c16="http://schemas.microsoft.com/office/drawing/2014/chart" uri="{C3380CC4-5D6E-409C-BE32-E72D297353CC}">
                <c16:uniqueId val="{00000001-C86D-4E6E-9C89-FEF855DD5C38}"/>
              </c:ext>
            </c:extLst>
          </c:dPt>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Require contractors to sign a union contract to work on a construction project</c:v>
                </c:pt>
                <c:pt idx="1">
                  <c:v>Require a fair and open competitive bidding process for all contractors, regardless of whether or not their workers are in a union</c:v>
                </c:pt>
              </c:strCache>
            </c:strRef>
          </c:cat>
          <c:val>
            <c:numRef>
              <c:f>Sheet1!$B$2:$B$3</c:f>
              <c:numCache>
                <c:formatCode>0%</c:formatCode>
                <c:ptCount val="2"/>
                <c:pt idx="0">
                  <c:v>0.11</c:v>
                </c:pt>
                <c:pt idx="1">
                  <c:v>0.89</c:v>
                </c:pt>
              </c:numCache>
            </c:numRef>
          </c:val>
          <c:extLst>
            <c:ext xmlns:c16="http://schemas.microsoft.com/office/drawing/2014/chart" uri="{C3380CC4-5D6E-409C-BE32-E72D297353CC}">
              <c16:uniqueId val="{00000002-C86D-4E6E-9C89-FEF855DD5C38}"/>
            </c:ext>
          </c:extLst>
        </c:ser>
        <c:dLbls>
          <c:showLegendKey val="0"/>
          <c:showVal val="0"/>
          <c:showCatName val="0"/>
          <c:showSerName val="0"/>
          <c:showPercent val="0"/>
          <c:showBubbleSize val="0"/>
        </c:dLbls>
        <c:gapWidth val="182"/>
        <c:axId val="1036189712"/>
        <c:axId val="1036187216"/>
      </c:barChart>
      <c:catAx>
        <c:axId val="10361897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36187216"/>
        <c:crosses val="autoZero"/>
        <c:auto val="1"/>
        <c:lblAlgn val="ctr"/>
        <c:lblOffset val="100"/>
        <c:noMultiLvlLbl val="0"/>
      </c:catAx>
      <c:valAx>
        <c:axId val="1036187216"/>
        <c:scaling>
          <c:orientation val="minMax"/>
        </c:scaling>
        <c:delete val="1"/>
        <c:axPos val="b"/>
        <c:numFmt formatCode="0%" sourceLinked="1"/>
        <c:majorTickMark val="none"/>
        <c:minorTickMark val="none"/>
        <c:tickLblPos val="nextTo"/>
        <c:crossAx val="10361897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129126882971449"/>
          <c:y val="0.19231009593714729"/>
          <c:w val="0.79870873117028551"/>
          <c:h val="0.77594746712547491"/>
        </c:manualLayout>
      </c:layout>
      <c:barChart>
        <c:barDir val="bar"/>
        <c:grouping val="clustered"/>
        <c:varyColors val="0"/>
        <c:ser>
          <c:idx val="0"/>
          <c:order val="0"/>
          <c:tx>
            <c:strRef>
              <c:f>Sheet1!$B$1</c:f>
              <c:strCache>
                <c:ptCount val="1"/>
                <c:pt idx="0">
                  <c:v>Non-PLA</c:v>
                </c:pt>
              </c:strCache>
            </c:strRef>
          </c:tx>
          <c:spPr>
            <a:solidFill>
              <a:srgbClr val="EE293C"/>
            </a:solidFill>
            <a:ln>
              <a:noFill/>
            </a:ln>
            <a:effectLst/>
          </c:spPr>
          <c:invertIfNegative val="0"/>
          <c:dLbls>
            <c:dLbl>
              <c:idx val="0"/>
              <c:layout>
                <c:manualLayout>
                  <c:x val="5.358720635687598E-3"/>
                  <c:y val="1.8134472472222087E-2"/>
                </c:manualLayout>
              </c:layout>
              <c:tx>
                <c:rich>
                  <a:bodyPr rot="0" spcFirstLastPara="1" vertOverflow="ellipsis" vert="horz" wrap="square" anchor="ctr" anchorCtr="0"/>
                  <a:lstStyle/>
                  <a:p>
                    <a:pPr algn="l">
                      <a:defRPr sz="1600" b="0" i="0" u="none" strike="noStrike" kern="1200" baseline="0">
                        <a:solidFill>
                          <a:schemeClr val="tx1"/>
                        </a:solidFill>
                        <a:latin typeface="Arial" panose="020B0604020202020204" pitchFamily="34" charset="0"/>
                        <a:ea typeface="+mn-ea"/>
                        <a:cs typeface="Arial" panose="020B0604020202020204" pitchFamily="34" charset="0"/>
                      </a:defRPr>
                    </a:pPr>
                    <a:r>
                      <a:rPr lang="en-US" dirty="0"/>
                      <a:t>99.36%</a:t>
                    </a:r>
                  </a:p>
                </c:rich>
              </c:tx>
              <c:spPr>
                <a:noFill/>
                <a:ln>
                  <a:noFill/>
                </a:ln>
                <a:effectLst/>
              </c:spPr>
              <c:txPr>
                <a:bodyPr rot="0" spcFirstLastPara="1" vertOverflow="ellipsis" vert="horz" wrap="square" anchor="ctr" anchorCtr="0"/>
                <a:lstStyle/>
                <a:p>
                  <a:pPr algn="l">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6441455062837682"/>
                      <c:h val="0.1310915721807635"/>
                    </c:manualLayout>
                  </c15:layout>
                  <c15:showDataLabelsRange val="0"/>
                </c:ext>
                <c:ext xmlns:c16="http://schemas.microsoft.com/office/drawing/2014/chart" uri="{C3380CC4-5D6E-409C-BE32-E72D297353CC}">
                  <c16:uniqueId val="{00000000-D205-48CC-A9FC-729C68B96EFC}"/>
                </c:ext>
              </c:extLst>
            </c:dLbl>
            <c:dLbl>
              <c:idx val="2"/>
              <c:layout>
                <c:manualLayout>
                  <c:x val="1.7862402118957788E-3"/>
                  <c:y val="4.8695937938026936E-2"/>
                </c:manualLayout>
              </c:layout>
              <c:tx>
                <c:rich>
                  <a:bodyPr/>
                  <a:lstStyle/>
                  <a:p>
                    <a:r>
                      <a:rPr lang="en-US" dirty="0"/>
                      <a:t>98.93%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205-48CC-A9FC-729C68B96EFC}"/>
                </c:ext>
              </c:extLst>
            </c:dLbl>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Number of contracts</c:v>
                </c:pt>
                <c:pt idx="2">
                  <c:v>Value of contracts</c:v>
                </c:pt>
              </c:strCache>
            </c:strRef>
          </c:cat>
          <c:val>
            <c:numRef>
              <c:f>Sheet1!$B$2:$B$4</c:f>
              <c:numCache>
                <c:formatCode>General</c:formatCode>
                <c:ptCount val="3"/>
                <c:pt idx="0" formatCode="0%">
                  <c:v>0.99</c:v>
                </c:pt>
                <c:pt idx="2" formatCode="0%">
                  <c:v>0.98</c:v>
                </c:pt>
              </c:numCache>
            </c:numRef>
          </c:val>
          <c:extLst>
            <c:ext xmlns:c16="http://schemas.microsoft.com/office/drawing/2014/chart" uri="{C3380CC4-5D6E-409C-BE32-E72D297353CC}">
              <c16:uniqueId val="{00000002-D205-48CC-A9FC-729C68B96EFC}"/>
            </c:ext>
          </c:extLst>
        </c:ser>
        <c:ser>
          <c:idx val="1"/>
          <c:order val="1"/>
          <c:tx>
            <c:strRef>
              <c:f>Sheet1!$C$1</c:f>
              <c:strCache>
                <c:ptCount val="1"/>
                <c:pt idx="0">
                  <c:v>PLA</c:v>
                </c:pt>
              </c:strCache>
            </c:strRef>
          </c:tx>
          <c:spPr>
            <a:solidFill>
              <a:srgbClr val="163A78"/>
            </a:solidFill>
            <a:ln>
              <a:noFill/>
            </a:ln>
            <a:effectLst/>
          </c:spPr>
          <c:invertIfNegative val="0"/>
          <c:dLbls>
            <c:delete val="1"/>
          </c:dLbls>
          <c:cat>
            <c:strRef>
              <c:f>Sheet1!$A$2:$A$4</c:f>
              <c:strCache>
                <c:ptCount val="3"/>
                <c:pt idx="0">
                  <c:v>Number of contracts</c:v>
                </c:pt>
                <c:pt idx="2">
                  <c:v>Value of contracts</c:v>
                </c:pt>
              </c:strCache>
            </c:strRef>
          </c:cat>
          <c:val>
            <c:numRef>
              <c:f>Sheet1!$C$2:$C$4</c:f>
              <c:numCache>
                <c:formatCode>General</c:formatCode>
                <c:ptCount val="3"/>
                <c:pt idx="0" formatCode="0%">
                  <c:v>0.01</c:v>
                </c:pt>
                <c:pt idx="2" formatCode="0%">
                  <c:v>0.02</c:v>
                </c:pt>
              </c:numCache>
            </c:numRef>
          </c:val>
          <c:extLst>
            <c:ext xmlns:c16="http://schemas.microsoft.com/office/drawing/2014/chart" uri="{C3380CC4-5D6E-409C-BE32-E72D297353CC}">
              <c16:uniqueId val="{00000003-D205-48CC-A9FC-729C68B96EFC}"/>
            </c:ext>
          </c:extLst>
        </c:ser>
        <c:dLbls>
          <c:showLegendKey val="0"/>
          <c:showVal val="1"/>
          <c:showCatName val="0"/>
          <c:showSerName val="0"/>
          <c:showPercent val="0"/>
          <c:showBubbleSize val="0"/>
        </c:dLbls>
        <c:gapWidth val="0"/>
        <c:overlap val="-49"/>
        <c:axId val="1106337536"/>
        <c:axId val="1106332544"/>
      </c:barChart>
      <c:catAx>
        <c:axId val="11063375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106332544"/>
        <c:crosses val="autoZero"/>
        <c:auto val="1"/>
        <c:lblAlgn val="ctr"/>
        <c:lblOffset val="100"/>
        <c:noMultiLvlLbl val="0"/>
      </c:catAx>
      <c:valAx>
        <c:axId val="1106332544"/>
        <c:scaling>
          <c:orientation val="minMax"/>
          <c:min val="0"/>
        </c:scaling>
        <c:delete val="1"/>
        <c:axPos val="b"/>
        <c:numFmt formatCode="0%" sourceLinked="1"/>
        <c:majorTickMark val="none"/>
        <c:minorTickMark val="none"/>
        <c:tickLblPos val="nextTo"/>
        <c:crossAx val="1106337536"/>
        <c:crosses val="autoZero"/>
        <c:crossBetween val="between"/>
      </c:valAx>
      <c:spPr>
        <a:noFill/>
        <a:ln>
          <a:noFill/>
        </a:ln>
        <a:effectLst/>
      </c:spPr>
    </c:plotArea>
    <c:plotVisOnly val="1"/>
    <c:dispBlanksAs val="gap"/>
    <c:showDLblsOverMax val="0"/>
  </c:chart>
  <c:spPr>
    <a:noFill/>
    <a:ln>
      <a:noFill/>
    </a:ln>
    <a:effectLst/>
  </c:spPr>
  <c:txPr>
    <a:bodyPr/>
    <a:lstStyle/>
    <a:p>
      <a:pPr>
        <a:defRPr sz="20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D328E4-9DDF-4400-A8BC-1432D4D5502A}" type="datetimeFigureOut">
              <a:rPr lang="en-US" smtClean="0"/>
              <a:t>6/28/2021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478CA4-1167-45B2-A78E-E262C899DDC0}" type="slidenum">
              <a:rPr lang="en-US" smtClean="0"/>
              <a:t>‹#›</a:t>
            </a:fld>
            <a:endParaRPr lang="en-US"/>
          </a:p>
        </p:txBody>
      </p:sp>
    </p:spTree>
    <p:extLst>
      <p:ext uri="{BB962C8B-B14F-4D97-AF65-F5344CB8AC3E}">
        <p14:creationId xmlns:p14="http://schemas.microsoft.com/office/powerpoint/2010/main" val="235082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abc.org/Portals/1/Newsline%202017/Newsline%202018/ABC%20National%20Member%20Survey%20Results%20on%20Project%20Labor%20Agreements%20Published%20013019.pdf?ver=2019-01-30-135945-283"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abc.org/Portals/1/Newsline%202017/Newsline%202018/ABC%20National%20Member%20Survey%20Results%20on%20Project%20Labor%20Agreements%20Published%20013019.pdf?ver=2019-01-30-135945-283"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thecostofplas.co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abc.org/Portals/1/Newsline%202017/Newsline%202018/ABC%20National%20Member%20Survey%20Results%20on%20Project%20Labor%20Agreements%20Published%20013019.pdf?ver=2019-01-30-135945-283" TargetMode="External"/><Relationship Id="rId7" Type="http://schemas.openxmlformats.org/officeDocument/2006/relationships/hyperlink" Target="https://www.fmcs.gov/resources/documents-and-data/"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thetruthaboutplas.com/wp-content/uploads/2021/03/Construction-Industry-Work-Stoppages-1984-FY19-downloaded-from-FMCS-013021-V-022421.xls" TargetMode="External"/><Relationship Id="rId5" Type="http://schemas.openxmlformats.org/officeDocument/2006/relationships/hyperlink" Target="https://thetruthaboutplas.com/wp-content/uploads/2021/03/BLS-Work-Stoppages-Over-1000-Employees-Data-Downloaded-031221.xlsx" TargetMode="External"/><Relationship Id="rId4" Type="http://schemas.openxmlformats.org/officeDocument/2006/relationships/hyperlink" Target="https://www.bls.gov/web/wkstp/annual-listing.htm"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abc.org/Portals/1/Newsline%202017/Newsline%202018/ABC%20National%20Member%20Survey%20Results%20on%20Project%20Labor%20Agreements%20Published%20013019.pdf?ver=2019-01-30-135945-283"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8" Type="http://schemas.openxmlformats.org/officeDocument/2006/relationships/hyperlink" Target="http://www.thetruthaboutplas.com/2009/07/15/participate-in-the-regulatory-process-to-oppose-executive-order-13502-and-project-labor-agreements/" TargetMode="External"/><Relationship Id="rId3" Type="http://schemas.openxmlformats.org/officeDocument/2006/relationships/hyperlink" Target="http://edocket.access.gpo.gov/2009/pdf/E9-16619.pdf" TargetMode="External"/><Relationship Id="rId7" Type="http://schemas.openxmlformats.org/officeDocument/2006/relationships/hyperlink" Target="http://www.thetruthaboutplas.com/2009/09/23/midnight-deadline-to-submit-comments-on-federal-project-labor-agreement-proposed-rule/"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op.bna.com/dlrcases.nsf/r?Open=vros-7v8t8s" TargetMode="External"/><Relationship Id="rId5" Type="http://schemas.openxmlformats.org/officeDocument/2006/relationships/hyperlink" Target="http://www.regulations.gov/search/Regs/home.html" TargetMode="External"/><Relationship Id="rId10" Type="http://schemas.openxmlformats.org/officeDocument/2006/relationships/hyperlink" Target="http://www.abc.org/plastudies" TargetMode="External"/><Relationship Id="rId4" Type="http://schemas.openxmlformats.org/officeDocument/2006/relationships/hyperlink" Target="http://www.whitehouse.gov/the_press_office/EXECUTIVEORDERUSEOFPROJECTLABORAGREEMENTSFORFEDERALCONSTRUCTIONPROJECTS/" TargetMode="External"/><Relationship Id="rId9" Type="http://schemas.openxmlformats.org/officeDocument/2006/relationships/hyperlink" Target="http://www.thetruthaboutplas.com/2009/09/24/abc-members-voice-opposition-to-presidents-project-labor-agreement-executive-order/"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files.usaspending.gov/generated_downloads/All_PrimeTransactionsAndSubawards_2020-12-21_H16M05S41126189.zip"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files.usaspending.gov/generated_downloads/All_PrimeTransactionsAndSubawards_2020-12-21_H16M05S41126189.zi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files.usaspending.gov/generated_downloads/All_PrimeTransactionsAndSubawards_2020-12-21_H16M05S41126189.zip"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files.usaspending.gov/generated_downloads/All_PrimeTransactionsAndSubawards_2020-12-21_H16M05S41126189.zip"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votervoice.net/ABC/campaigns/85116/respond"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abc.org/News-Media/Newsline/entryid/18777/abc-responds-to-treasury-pla-guidance"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transportation.gov/buildamerica/sites/buildamerica.dot.gov/files/2021-02/FY%202021%20INFRA%20NOFO.pdf" TargetMode="External"/><Relationship Id="rId5" Type="http://schemas.openxmlformats.org/officeDocument/2006/relationships/hyperlink" Target="https://www.transportation.gov/buildamerica/financing/infra-grants/infrastructure-rebuilding-america" TargetMode="External"/><Relationship Id="rId4" Type="http://schemas.openxmlformats.org/officeDocument/2006/relationships/hyperlink" Target="https://www.abc.org/News-Media/Newsline/entryid/18771/u-s-treasury-promotes-pla-schemes-on-federally-assisted-public-works-projects"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8" Type="http://schemas.openxmlformats.org/officeDocument/2006/relationships/hyperlink" Target="https://www.abc.org/Portals/1/News%20Releases/explainer-2021.pdf?ver=2021-03-23-162431-727" TargetMode="External"/><Relationship Id="rId3" Type="http://schemas.openxmlformats.org/officeDocument/2006/relationships/hyperlink" Target="https://www.congress.gov/bill/117th-congress/house-bill/1284?q=%7B%22search%22%3A%5B%22ted+budd%22%5D%7D&amp;s=2&amp;r=1" TargetMode="External"/><Relationship Id="rId7" Type="http://schemas.openxmlformats.org/officeDocument/2006/relationships/hyperlink" Target="https://www.transportation.gov/buildamerica/sites/buildamerica.dot.gov/files/2021-02/FY%202021%20INFRA%20NOFO.pdf"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transportation.gov/buildamerica/financing/infra-grants/infrastructure-rebuilding-america" TargetMode="External"/><Relationship Id="rId5" Type="http://schemas.openxmlformats.org/officeDocument/2006/relationships/hyperlink" Target="https://www.congress.gov/116/bills/hr4447/BILLS-116hr4447rfs.pdf" TargetMode="External"/><Relationship Id="rId10" Type="http://schemas.openxmlformats.org/officeDocument/2006/relationships/hyperlink" Target="https://www.infrastructurereportcard.org/wp-content/uploads/2021/01/FTA_Econ_Impacts_Status_Quo.pdf" TargetMode="External"/><Relationship Id="rId4" Type="http://schemas.openxmlformats.org/officeDocument/2006/relationships/hyperlink" Target="https://www.congress.gov/bill/117th-congress/senate-bill/403?q=%7B%22search%22%3A%5B%22Todd+Young%22%5D%7D&amp;s=6&amp;r=1" TargetMode="External"/><Relationship Id="rId9" Type="http://schemas.openxmlformats.org/officeDocument/2006/relationships/hyperlink" Target="https://www.bls.gov/iag/tgs/iag23.htm"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abc.org/Portals/1/Newsline%202017/Newsline%202018/ABC%20National%20Member%20Survey%20Results%20on%20Project%20Labor%20Agreements%20Published%20013019.pdf?ver=2019-01-30-135945-283"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bc.org/News-Media/Newsline/entryid/16019/survey-abc-members-strongly-oppose-government-mandated-pla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bc.org/Portals/1/Newsline%202017/Newsline%202018/ABC%20National%20Member%20Survey%20Results%20on%20Project%20Labor%20Agreements%20Published%20013019.pdf?ver=2019-01-30-135945-283"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unionstats.com/"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nionstats.com/"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www.abc.org/News-Media/News-Releases/archives/all" TargetMode="External"/><Relationship Id="rId4" Type="http://schemas.openxmlformats.org/officeDocument/2006/relationships/hyperlink" Target="https://www.bls.gov/iag/tgs/iag23.htm"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bc.org/Portals/1/Newsline%202017/Newsline%202018/ABC%20National%20Member%20Survey%20Results%20on%20Project%20Labor%20Agreements%20Published%20013019.pdf?ver=2019-01-30-135945-28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abc.org/News-Media/News-Releases/entryid/17581/abc-members-provided-education-for-1-1-million-course-attendees-in-2019-new-survey-finds"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abc.org/Portals/1/ABC%20Workforce%20Development%20Survey%202020.pdf?ver=2020-05-21-094319-36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78CA4-1167-45B2-A78E-E262C899DDC0}" type="slidenum">
              <a:rPr lang="en-US" smtClean="0"/>
              <a:t>1</a:t>
            </a:fld>
            <a:endParaRPr lang="en-US"/>
          </a:p>
        </p:txBody>
      </p:sp>
    </p:spTree>
    <p:extLst>
      <p:ext uri="{BB962C8B-B14F-4D97-AF65-F5344CB8AC3E}">
        <p14:creationId xmlns:p14="http://schemas.microsoft.com/office/powerpoint/2010/main" val="94231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b="0" i="0" dirty="0">
                <a:solidFill>
                  <a:srgbClr val="535353"/>
                </a:solidFill>
                <a:effectLst/>
                <a:latin typeface="Calibri" panose="020F0502020204030204" pitchFamily="34" charset="0"/>
              </a:rPr>
              <a:t>According to the results of a December 2018 ABC </a:t>
            </a:r>
            <a:r>
              <a:rPr lang="en-US" b="0" i="0" u="none" strike="noStrike" dirty="0">
                <a:solidFill>
                  <a:srgbClr val="3E81B5"/>
                </a:solidFill>
                <a:effectLst/>
                <a:latin typeface="Calibri" panose="020F0502020204030204" pitchFamily="34" charset="0"/>
                <a:hlinkClick r:id="rId3"/>
              </a:rPr>
              <a:t>membership survey</a:t>
            </a:r>
            <a:r>
              <a:rPr lang="en-US" b="0" i="0" dirty="0">
                <a:solidFill>
                  <a:srgbClr val="535353"/>
                </a:solidFill>
                <a:effectLst/>
                <a:latin typeface="Calibri" panose="020F0502020204030204" pitchFamily="34" charset="0"/>
              </a:rPr>
              <a:t> published in January 2019:</a:t>
            </a:r>
          </a:p>
          <a:p>
            <a:pPr marL="243437" marR="0" lvl="0" indent="-243437"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0" i="0" dirty="0">
                <a:solidFill>
                  <a:srgbClr val="535353"/>
                </a:solidFill>
                <a:effectLst/>
                <a:latin typeface="Calibri" panose="020F0502020204030204" pitchFamily="34" charset="0"/>
              </a:rPr>
              <a:t>Almost 90 percent of respondents said that a PLA would decrease the hiring of women, veteran and disadvantaged business enterprises and construction workers, which have traditionally been unaffiliated with labor unions.</a:t>
            </a:r>
          </a:p>
          <a:p>
            <a:pPr marL="243437" marR="0" lvl="0" indent="-243437"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0" i="0" dirty="0">
                <a:solidFill>
                  <a:srgbClr val="535353"/>
                </a:solidFill>
                <a:effectLst/>
                <a:latin typeface="Calibri" panose="020F0502020204030204" pitchFamily="34" charset="0"/>
              </a:rPr>
              <a:t>94 percent </a:t>
            </a:r>
            <a:r>
              <a:rPr lang="en-US" dirty="0"/>
              <a:t>said they would expect less competition from subcontractors for construction contracts subject to a government-mandated PLA.</a:t>
            </a:r>
            <a:endParaRPr lang="en-US" b="0" i="0" dirty="0">
              <a:solidFill>
                <a:srgbClr val="535353"/>
              </a:solidFill>
              <a:effectLst/>
              <a:latin typeface="Calibri" panose="020F0502020204030204" pitchFamily="34" charset="0"/>
            </a:endParaRPr>
          </a:p>
          <a:p>
            <a:pPr marL="243437" marR="0" lvl="0" indent="-243437"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0" i="0" dirty="0">
                <a:solidFill>
                  <a:srgbClr val="535353"/>
                </a:solidFill>
                <a:effectLst/>
                <a:latin typeface="Calibri" panose="020F0502020204030204" pitchFamily="34" charset="0"/>
              </a:rPr>
              <a:t>97 percent of survey respondents said a PLA would result in worse local hiring outcomes for a project</a:t>
            </a:r>
          </a:p>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sz="1200" dirty="0">
                <a:hlinkClick r:id="" action="ppaction://noaction"/>
              </a:rPr>
              <a:t>Source: Dec. 2018 survey of ABC membership</a:t>
            </a:r>
          </a:p>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sz="1200" dirty="0">
                <a:hlinkClick r:id="" action="ppaction://noaction"/>
              </a:rPr>
              <a:t>http://www.abc.org/News-Media/Newsline/entryid/16019/survey-abc-members-strongly-oppose-government-mandated-plas</a:t>
            </a:r>
            <a:endParaRPr lang="en-US" sz="1200" dirty="0"/>
          </a:p>
          <a:p>
            <a:pPr marL="0" marR="0" lvl="0" indent="0" algn="l" defTabSz="966612" rtl="0" eaLnBrk="1" fontAlgn="auto" latinLnBrk="0" hangingPunct="1">
              <a:lnSpc>
                <a:spcPct val="90000"/>
              </a:lnSpc>
              <a:spcBef>
                <a:spcPts val="0"/>
              </a:spcBef>
              <a:spcAft>
                <a:spcPts val="0"/>
              </a:spcAft>
              <a:buClrTx/>
              <a:buSzTx/>
              <a:buFont typeface="Arial" panose="020B0604020202020204" pitchFamily="34" charset="0"/>
              <a:buNone/>
              <a:tabLst/>
              <a:defRPr/>
            </a:pPr>
            <a:endParaRPr lang="en-US" sz="1200" dirty="0"/>
          </a:p>
          <a:p>
            <a:pPr marL="171450" marR="0" lvl="0" indent="-171450"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endParaRPr lang="en-US" sz="1200" b="1" dirty="0">
              <a:latin typeface="Arial Narrow" panose="020B0606020202030204" pitchFamily="34" charset="0"/>
            </a:endParaRPr>
          </a:p>
          <a:p>
            <a:pPr marL="171450" marR="0" lvl="0" indent="-171450"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b="1" dirty="0">
                <a:latin typeface="Arial Narrow" panose="020B0606020202030204" pitchFamily="34" charset="0"/>
              </a:rPr>
              <a:t>81% of all construction firms have less than 10 employees</a:t>
            </a:r>
          </a:p>
          <a:p>
            <a:pPr marL="171450" marR="0" lvl="0" indent="-171450"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b="1" dirty="0">
                <a:latin typeface="Arial Narrow" panose="020B0606020202030204" pitchFamily="34" charset="0"/>
              </a:rPr>
              <a:t>Construction Companies who employ &lt;100 Construction Professionals account for 99% of Construction Firms in USA</a:t>
            </a:r>
          </a:p>
          <a:p>
            <a:pPr marL="171450" marR="0" lvl="0" indent="-171450"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b="1" dirty="0">
                <a:latin typeface="Arial Narrow" panose="020B0606020202030204" pitchFamily="34" charset="0"/>
              </a:rPr>
              <a:t>Construction Companies who employ &lt;100 Construction Professionals build 63% of construction in US by value</a:t>
            </a:r>
          </a:p>
          <a:p>
            <a:pPr marL="171450" marR="0" lvl="0" indent="-171450"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sz="1200" b="1" dirty="0">
                <a:latin typeface="Arial Narrow" panose="020B0606020202030204" pitchFamily="34" charset="0"/>
              </a:rPr>
              <a:t>Construction Companies who employ &lt;100 Construction Professionals account for 68% of Construction Employment</a:t>
            </a: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10</a:t>
            </a:fld>
            <a:endParaRPr lang="en-US" dirty="0"/>
          </a:p>
        </p:txBody>
      </p:sp>
    </p:spTree>
    <p:extLst>
      <p:ext uri="{BB962C8B-B14F-4D97-AF65-F5344CB8AC3E}">
        <p14:creationId xmlns:p14="http://schemas.microsoft.com/office/powerpoint/2010/main" val="3001085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35353"/>
                </a:solidFill>
                <a:effectLst/>
                <a:latin typeface="Calibri" panose="020F0502020204030204" pitchFamily="34" charset="0"/>
              </a:rPr>
              <a:t>According to the results of a December 2018 ABC </a:t>
            </a:r>
            <a:r>
              <a:rPr lang="en-US" b="0" i="0" u="none" strike="noStrike" dirty="0">
                <a:solidFill>
                  <a:srgbClr val="3E81B5"/>
                </a:solidFill>
                <a:effectLst/>
                <a:latin typeface="Calibri" panose="020F0502020204030204" pitchFamily="34" charset="0"/>
                <a:hlinkClick r:id="rId3"/>
              </a:rPr>
              <a:t>membership survey</a:t>
            </a:r>
            <a:r>
              <a:rPr lang="en-US" b="0" i="0" dirty="0">
                <a:solidFill>
                  <a:srgbClr val="535353"/>
                </a:solidFill>
                <a:effectLst/>
                <a:latin typeface="Calibri" panose="020F0502020204030204" pitchFamily="34" charset="0"/>
              </a:rPr>
              <a:t> published in January 2019:</a:t>
            </a:r>
          </a:p>
          <a:p>
            <a:pPr marL="171450" indent="-171450">
              <a:buFont typeface="Arial" panose="020B0604020202020204" pitchFamily="34" charset="0"/>
              <a:buChar char="•"/>
            </a:pPr>
            <a:r>
              <a:rPr lang="en-US" b="0" i="0" dirty="0">
                <a:solidFill>
                  <a:srgbClr val="535353"/>
                </a:solidFill>
                <a:effectLst/>
                <a:latin typeface="Calibri" panose="020F0502020204030204" pitchFamily="34" charset="0"/>
              </a:rPr>
              <a:t>97 percent of survey respondents said a construction contract that required a PLA would be more expensive compared to a contract procured via free and open competition.</a:t>
            </a:r>
          </a:p>
          <a:p>
            <a:pPr marL="0" indent="0">
              <a:buFont typeface="Arial" panose="020B0604020202020204" pitchFamily="34" charset="0"/>
              <a:buNone/>
            </a:pPr>
            <a:endParaRPr lang="en-US" dirty="0"/>
          </a:p>
          <a:p>
            <a:r>
              <a:rPr lang="en-US" dirty="0"/>
              <a:t>Research on cost and other impact of GMPLAs available at: https://thetruthaboutplas.com/2012/12/28/plastudies/</a:t>
            </a:r>
          </a:p>
          <a:p>
            <a:endParaRPr lang="en-US" dirty="0"/>
          </a:p>
          <a:p>
            <a:r>
              <a:rPr lang="en-US" dirty="0"/>
              <a:t>Recent example of federal U.S. DOL project in Manchester, N.H., that had increased competition, reduced costs and a local workforce after PLA was removed following a round of bidding with a PLA: </a:t>
            </a:r>
          </a:p>
          <a:p>
            <a:r>
              <a:rPr lang="en-US" dirty="0"/>
              <a:t>https://thetruthaboutplas.com/2015/10/26/u-s-department-of-labor-job-corps-center-opening-demonstrates-value-of-open-competition/</a:t>
            </a:r>
          </a:p>
          <a:p>
            <a:endParaRPr lang="en-US" dirty="0"/>
          </a:p>
          <a:p>
            <a:r>
              <a:rPr lang="en-US" dirty="0"/>
              <a:t>Numerous projects bid with and without PLAs mandates in real world examples.</a:t>
            </a:r>
            <a:endParaRPr lang="en-US" b="1" dirty="0"/>
          </a:p>
          <a:p>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11</a:t>
            </a:fld>
            <a:endParaRPr lang="en-US" dirty="0"/>
          </a:p>
        </p:txBody>
      </p:sp>
    </p:spTree>
    <p:extLst>
      <p:ext uri="{BB962C8B-B14F-4D97-AF65-F5344CB8AC3E}">
        <p14:creationId xmlns:p14="http://schemas.microsoft.com/office/powerpoint/2010/main" val="41457468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variety of studies on the cost of PLAs can be found at http://thetruthaboutplas.com/tag/anti-pla-mandate-study/</a:t>
            </a:r>
          </a:p>
          <a:p>
            <a:endParaRPr lang="en-US" dirty="0"/>
          </a:p>
          <a:p>
            <a:r>
              <a:rPr lang="en-US" dirty="0"/>
              <a:t>Beacon Hill Institute (BHI) at Suffolk University in Boston, Mass., conducted  multiple studies analyzing the effect PLAs have on school construction projects in Connecticut, Massachusetts, New Jersey, New York, and Ohio. The studies determined PLAs add 12% to 20% to construction costs and also inflated construction bid costs. A similar July 2011, </a:t>
            </a:r>
            <a:r>
              <a:rPr lang="en-US" dirty="0">
                <a:hlinkClick r:id="rId3"/>
              </a:rPr>
              <a:t>study</a:t>
            </a:r>
            <a:r>
              <a:rPr lang="en-US" dirty="0"/>
              <a:t> released by the National University System Institute for Policy Research (NUSIPR), found California school construction projects built using government-mandated PLAs experienced increased costs of 13% to 15%, or $28.90 to $32.49 per square foot, compared to projects that did not use a PLA. A 2010 study by the New Jersey Department of Labor and Workforce Development </a:t>
            </a:r>
            <a:r>
              <a:rPr lang="en-US" b="0" i="0" dirty="0">
                <a:solidFill>
                  <a:srgbClr val="244159"/>
                </a:solidFill>
                <a:effectLst/>
                <a:latin typeface="Helvetica" panose="020B0604020202020204" pitchFamily="34" charset="0"/>
              </a:rPr>
              <a:t>found PLAs on school construction projects in the state were 30.5 percent higher than for all non-PLA projects. The same report found PLA projects tended to have a longer duration than non-PLA projects. For FY 2008, the average duration of PLA projects was 100 weeks compared with 78 weeks for non-PLA projects.</a:t>
            </a:r>
            <a:br>
              <a:rPr lang="en-US" dirty="0"/>
            </a:br>
            <a:endParaRPr lang="en-US" dirty="0"/>
          </a:p>
          <a:p>
            <a:r>
              <a:rPr lang="en-US" b="1" dirty="0"/>
              <a:t>Employees who don’t belong to a union don’t benefit from PLAs.</a:t>
            </a:r>
            <a:r>
              <a:rPr lang="en-US" dirty="0"/>
              <a:t> An October 2009 report by Dr. John R. McGowan, "The Discriminatory Impact of Union Fringe Benefit Requirements on Nonunion Workers Under Government-Mandated Project Labor Agreements," finds that employees of nonunion contractors that are forced to perform under government-mandated PLAs suffer a reduction in their take-home pay that is conservatively estimated at 20 percent. PLAs force employers to pay employee benefits into union-managed funds, but employees will never see the benefits of the employer contributions unless they join a union and become vested in these plans. Employers that offer their own benefits, including health and pension plans, often continue to pay for existing programs as well as into union programs under a PLA. The McGowan report found that nonunion contractors are forced to pay in excess of 25 percent in benefit costs above and beyond existing prevailing wage laws as a result of “double payment” of benefit costs as a result of a PLA.</a:t>
            </a:r>
          </a:p>
          <a:p>
            <a:br>
              <a:rPr lang="en-US" dirty="0"/>
            </a:br>
            <a:r>
              <a:rPr lang="en-US" dirty="0"/>
              <a:t>Recent example of federal U.S. DOL project in Manchester, N.H., that had increased competition, reduced costs and a local workforce after PLA was removed following a round of bidding with a PLA: </a:t>
            </a:r>
          </a:p>
          <a:p>
            <a:r>
              <a:rPr lang="en-US" dirty="0"/>
              <a:t>https://thetruthaboutplas.com/2015/10/26/u-s-department-of-labor-job-corps-center-opening-demonstrates-value-of-open-competition/</a:t>
            </a:r>
          </a:p>
          <a:p>
            <a:endParaRPr lang="en-US" dirty="0"/>
          </a:p>
          <a:p>
            <a:r>
              <a:rPr lang="en-US" dirty="0"/>
              <a:t>Responses to critiques of research showing added costs of PLA mandates:</a:t>
            </a:r>
          </a:p>
          <a:p>
            <a:r>
              <a:rPr lang="en-US" dirty="0"/>
              <a:t>http://thetruthaboutplas.com/2014/05/01/the-truth-about-project-labor-agreement-research/</a:t>
            </a:r>
          </a:p>
          <a:p>
            <a:endParaRPr lang="en-US" dirty="0"/>
          </a:p>
          <a:p>
            <a:endParaRPr lang="en-US" dirty="0"/>
          </a:p>
          <a:p>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12</a:t>
            </a:fld>
            <a:endParaRPr lang="en-US" dirty="0"/>
          </a:p>
        </p:txBody>
      </p:sp>
    </p:spTree>
    <p:extLst>
      <p:ext uri="{BB962C8B-B14F-4D97-AF65-F5344CB8AC3E}">
        <p14:creationId xmlns:p14="http://schemas.microsoft.com/office/powerpoint/2010/main" val="1711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535353"/>
                </a:solidFill>
                <a:effectLst/>
                <a:latin typeface="Calibri" panose="020F0502020204030204" pitchFamily="34" charset="0"/>
              </a:rPr>
              <a:t>According to the results of a December 2018 ABC </a:t>
            </a:r>
            <a:r>
              <a:rPr lang="en-US" b="0" i="0" u="none" strike="noStrike" dirty="0">
                <a:solidFill>
                  <a:srgbClr val="3E81B5"/>
                </a:solidFill>
                <a:effectLst/>
                <a:latin typeface="Calibri" panose="020F0502020204030204" pitchFamily="34" charset="0"/>
                <a:hlinkClick r:id="rId3"/>
              </a:rPr>
              <a:t>membership survey</a:t>
            </a:r>
            <a:r>
              <a:rPr lang="en-US" b="0" i="0" dirty="0">
                <a:solidFill>
                  <a:srgbClr val="535353"/>
                </a:solidFill>
                <a:effectLst/>
                <a:latin typeface="Calibri" panose="020F0502020204030204" pitchFamily="34" charset="0"/>
              </a:rPr>
              <a:t> published in January 2019:</a:t>
            </a:r>
          </a:p>
          <a:p>
            <a:pPr>
              <a:buFontTx/>
              <a:buChar char="•"/>
            </a:pPr>
            <a:r>
              <a:rPr lang="en-US" dirty="0"/>
              <a:t>58% of survey respondents said a PLA would decrease the quality of construction on that PLA project and 41% said it would make no difference</a:t>
            </a:r>
          </a:p>
          <a:p>
            <a:pPr>
              <a:buFontTx/>
              <a:buChar char="•"/>
            </a:pPr>
            <a:r>
              <a:rPr lang="en-US" dirty="0"/>
              <a:t> 81% of survey respondents said a PLA would decrease the likelihood of the PLA project being built on time and on budget and 18% said it would make no difference</a:t>
            </a:r>
          </a:p>
          <a:p>
            <a:pPr>
              <a:buFontTx/>
              <a:buChar char="•"/>
            </a:pPr>
            <a:r>
              <a:rPr lang="en-US" dirty="0"/>
              <a:t>50% of survey respondents said a PLA would that make a company’s performance on that PLA project more less safe and 49% said it would make no difference</a:t>
            </a:r>
          </a:p>
          <a:p>
            <a:pPr>
              <a:buFontTx/>
              <a:buNone/>
            </a:pPr>
            <a:endParaRPr lang="en-US" dirty="0"/>
          </a:p>
          <a:p>
            <a:pPr>
              <a:buFontTx/>
              <a:buNone/>
            </a:pPr>
            <a:r>
              <a:rPr lang="en-US" dirty="0"/>
              <a:t>Safety:</a:t>
            </a:r>
          </a:p>
          <a:p>
            <a:pPr>
              <a:buFontTx/>
              <a:buNone/>
            </a:pPr>
            <a:r>
              <a:rPr lang="en-US" b="0" i="0" dirty="0">
                <a:solidFill>
                  <a:srgbClr val="244159"/>
                </a:solidFill>
                <a:effectLst/>
                <a:latin typeface="Helvetica" panose="020B0604020202020204" pitchFamily="34" charset="0"/>
              </a:rPr>
              <a:t>Data shows that states with laws prohibiting government-mandated PLAs averaged a lower level of total recordable incidents, with an average of 2.4, while states that allow and encourage government-mandated PLAs averaged 3.5 total recordable construction incidents. The U.S. Bureau of Labor Statistics is the federal agency tasked with calculating and reporting workplace injuries, which is primarily performed through the BLS Survey of Occupational Injuries and Illnesses and the BLS Census of Fatal Occupational Injuries. The SOII includes data on total recordable incident rates (TRIR) and days away, restricted or transferred rate (DART) in the construction industry. The number is represented as the number of injuries and illnesses per 100 full-time equivalent workers.</a:t>
            </a:r>
            <a:endParaRPr lang="en-US" dirty="0"/>
          </a:p>
          <a:p>
            <a:pPr>
              <a:buFontTx/>
              <a:buNone/>
            </a:pPr>
            <a:endParaRPr lang="en-US" dirty="0"/>
          </a:p>
          <a:p>
            <a:pPr>
              <a:buFontTx/>
              <a:buNone/>
            </a:pPr>
            <a:r>
              <a:rPr lang="en-US" dirty="0"/>
              <a:t>Strikes:</a:t>
            </a:r>
          </a:p>
          <a:p>
            <a:pPr>
              <a:buFontTx/>
              <a:buNone/>
            </a:pPr>
            <a:r>
              <a:rPr lang="en-US" dirty="0"/>
              <a:t>Strikes and work stoppages on construction projects are rare and are caused ONLY by unions, so PLAs are an extortionary solution in search of a problem:</a:t>
            </a:r>
          </a:p>
          <a:p>
            <a:pPr algn="l" fontAlgn="base"/>
            <a:r>
              <a:rPr lang="en-US" b="0" i="0" dirty="0">
                <a:solidFill>
                  <a:srgbClr val="2480B9"/>
                </a:solidFill>
                <a:effectLst/>
                <a:latin typeface="Helvetica" panose="020B0604020202020204" pitchFamily="34" charset="0"/>
                <a:hlinkClick r:id="rId4"/>
              </a:rPr>
              <a:t>The U.S. Department of Labor Bureau of Labor Statistics’ Work Stoppages Program</a:t>
            </a:r>
            <a:r>
              <a:rPr lang="en-US" b="0" i="0" dirty="0">
                <a:solidFill>
                  <a:srgbClr val="244159"/>
                </a:solidFill>
                <a:effectLst/>
                <a:latin typeface="Helvetica" panose="020B0604020202020204" pitchFamily="34" charset="0"/>
              </a:rPr>
              <a:t>, which tracks major work stoppages involving 1,000 or more workers, </a:t>
            </a:r>
            <a:r>
              <a:rPr lang="en-US" b="0" i="0" dirty="0">
                <a:solidFill>
                  <a:srgbClr val="2480B9"/>
                </a:solidFill>
                <a:effectLst/>
                <a:latin typeface="Helvetica" panose="020B0604020202020204" pitchFamily="34" charset="0"/>
                <a:hlinkClick r:id="rId5"/>
              </a:rPr>
              <a:t>found there have been just seven major work stoppages in the construction industry in the last 10 years</a:t>
            </a:r>
            <a:r>
              <a:rPr lang="en-US" b="0" i="0" dirty="0">
                <a:solidFill>
                  <a:srgbClr val="244159"/>
                </a:solidFill>
                <a:effectLst/>
                <a:latin typeface="Helvetica" panose="020B0604020202020204" pitchFamily="34" charset="0"/>
              </a:rPr>
              <a:t>.  In addition, according to the </a:t>
            </a:r>
            <a:r>
              <a:rPr lang="en-US" b="0" i="0" dirty="0">
                <a:solidFill>
                  <a:srgbClr val="2480B9"/>
                </a:solidFill>
                <a:effectLst/>
                <a:latin typeface="Helvetica" panose="020B0604020202020204" pitchFamily="34" charset="0"/>
                <a:hlinkClick r:id="rId6"/>
              </a:rPr>
              <a:t>most recent data available</a:t>
            </a:r>
            <a:r>
              <a:rPr lang="en-US" b="0" i="0" dirty="0">
                <a:solidFill>
                  <a:srgbClr val="244159"/>
                </a:solidFill>
                <a:effectLst/>
                <a:latin typeface="Helvetica" panose="020B0604020202020204" pitchFamily="34" charset="0"/>
              </a:rPr>
              <a:t> from </a:t>
            </a:r>
            <a:r>
              <a:rPr lang="en-US" b="0" i="0" dirty="0">
                <a:solidFill>
                  <a:srgbClr val="2480B9"/>
                </a:solidFill>
                <a:effectLst/>
                <a:latin typeface="Helvetica" panose="020B0604020202020204" pitchFamily="34" charset="0"/>
                <a:hlinkClick r:id="rId7"/>
              </a:rPr>
              <a:t>the Federal Mediation and Conciliation Service</a:t>
            </a:r>
            <a:r>
              <a:rPr lang="en-US" b="0" i="0" dirty="0">
                <a:solidFill>
                  <a:srgbClr val="244159"/>
                </a:solidFill>
                <a:effectLst/>
                <a:latin typeface="Helvetica" panose="020B0604020202020204" pitchFamily="34" charset="0"/>
              </a:rPr>
              <a:t>, there were just 45 construction industry work stoppages from 2015-2019 and 101 work stoppages from 2010 to 2014. Source: </a:t>
            </a:r>
            <a:r>
              <a:rPr lang="en-US" dirty="0"/>
              <a:t>https://thetruthaboutplas.com/2021/03/29/do-project-labor-agreements-stop-strikes-on-construction-jobsites/</a:t>
            </a:r>
          </a:p>
          <a:p>
            <a:pPr>
              <a:buFontTx/>
              <a:buNone/>
            </a:pPr>
            <a:endParaRPr lang="en-US" dirty="0"/>
          </a:p>
          <a:p>
            <a:pPr>
              <a:buFontTx/>
              <a:buChar char="•"/>
            </a:pP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13</a:t>
            </a:fld>
            <a:endParaRPr lang="en-US" dirty="0"/>
          </a:p>
        </p:txBody>
      </p:sp>
    </p:spTree>
    <p:extLst>
      <p:ext uri="{BB962C8B-B14F-4D97-AF65-F5344CB8AC3E}">
        <p14:creationId xmlns:p14="http://schemas.microsoft.com/office/powerpoint/2010/main" val="26224497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89 percent of poll respondents think requiring a fair and open competitive bidding process for all contractors, regardless of whether or not their workers are in a union, can provide a better value for taxpayers. </a:t>
            </a:r>
          </a:p>
          <a:p>
            <a:endParaRPr lang="en-US" dirty="0"/>
          </a:p>
          <a:p>
            <a:r>
              <a:rPr lang="en-US" dirty="0"/>
              <a:t>11 percent think requiring contractors to sign a union contract to work on a construction project provides better value for taxpayers.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35353"/>
                </a:solidFill>
                <a:effectLst/>
                <a:latin typeface="Calibri" panose="020F0502020204030204" pitchFamily="34" charset="0"/>
              </a:rPr>
              <a:t>According to the results of a December 2018 ABC </a:t>
            </a:r>
            <a:r>
              <a:rPr lang="en-US" b="0" i="0" u="none" strike="noStrike" dirty="0">
                <a:solidFill>
                  <a:srgbClr val="3E81B5"/>
                </a:solidFill>
                <a:effectLst/>
                <a:latin typeface="Calibri" panose="020F0502020204030204" pitchFamily="34" charset="0"/>
                <a:hlinkClick r:id="rId3"/>
              </a:rPr>
              <a:t>membership survey</a:t>
            </a:r>
            <a:r>
              <a:rPr lang="en-US" b="0" i="0" dirty="0">
                <a:solidFill>
                  <a:srgbClr val="535353"/>
                </a:solidFill>
                <a:effectLst/>
                <a:latin typeface="Calibri" panose="020F0502020204030204" pitchFamily="34" charset="0"/>
              </a:rPr>
              <a:t> published in January 2019:</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t>83% of respondents would you be more likely to support a lawmaker who supports policies ensuring fair and open competition on taxpayer-funded construction projects by restricting government-mandated PLAs </a:t>
            </a:r>
          </a:p>
        </p:txBody>
      </p:sp>
      <p:sp>
        <p:nvSpPr>
          <p:cNvPr id="4" name="Slide Number Placeholder 3"/>
          <p:cNvSpPr>
            <a:spLocks noGrp="1"/>
          </p:cNvSpPr>
          <p:nvPr>
            <p:ph type="sldNum" sz="quarter" idx="10"/>
          </p:nvPr>
        </p:nvSpPr>
        <p:spPr/>
        <p:txBody>
          <a:bodyPr/>
          <a:lstStyle/>
          <a:p>
            <a:fld id="{F2478CA4-1167-45B2-A78E-E262C899DDC0}" type="slidenum">
              <a:rPr lang="en-US" smtClean="0"/>
              <a:t>14</a:t>
            </a:fld>
            <a:endParaRPr lang="en-US" dirty="0"/>
          </a:p>
        </p:txBody>
      </p:sp>
    </p:spTree>
    <p:extLst>
      <p:ext uri="{BB962C8B-B14F-4D97-AF65-F5344CB8AC3E}">
        <p14:creationId xmlns:p14="http://schemas.microsoft.com/office/powerpoint/2010/main" val="4156065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Virginia’s FOCA law, enacted in 2012, was repealed by Virginia in 2020, effective May 1, 2021, bringing the total number of states down to 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 June 2, 2019, Texas Gov. Greg Abbott (R) signed HB 985 into law, making TX the 25</a:t>
            </a:r>
            <a:r>
              <a:rPr lang="en-US" baseline="30000" dirty="0"/>
              <a:t>th</a:t>
            </a:r>
            <a:r>
              <a:rPr lang="en-US" dirty="0"/>
              <a:t> state to enact a FOCA policy.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On May 28, 2019, Nevada Gov. Steve Sisolak (D) signed SB 231, rescinding Nevada’s FOCA statute passed in 2015 and dropping the number of FOCA states to 24.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2019, Kentucky was the 25</a:t>
            </a:r>
            <a:r>
              <a:rPr lang="en-US" baseline="30000" dirty="0"/>
              <a:t>th</a:t>
            </a:r>
            <a:r>
              <a:rPr lang="en-US" dirty="0"/>
              <a:t> state to pass FOCA and restrict government-mandated project labor agreements and ensure all Americans can compete to rebuild their communities. </a:t>
            </a:r>
          </a:p>
          <a:p>
            <a:endParaRPr lang="en-US" dirty="0"/>
          </a:p>
          <a:p>
            <a:r>
              <a:rPr lang="en-US" dirty="0"/>
              <a:t>In total, Texas is the 27</a:t>
            </a:r>
            <a:r>
              <a:rPr lang="en-US" baseline="30000" dirty="0"/>
              <a:t>th</a:t>
            </a:r>
            <a:r>
              <a:rPr lang="en-US" dirty="0"/>
              <a:t> state to take action on FOCA since 2011. (FYI, Utah and Montana had statutes in place pre-2011. Minnesota (EO), Maine and Nevada had their FOCA policies repealed.)</a:t>
            </a:r>
          </a:p>
          <a:p>
            <a:endParaRPr lang="en-US" dirty="0"/>
          </a:p>
          <a:p>
            <a:r>
              <a:rPr lang="en-US" dirty="0"/>
              <a:t>State FOCA statutes has led to fair markets across the country.</a:t>
            </a:r>
          </a:p>
          <a:p>
            <a:endParaRPr lang="en-US" dirty="0"/>
          </a:p>
          <a:p>
            <a:r>
              <a:rPr lang="en-US" dirty="0"/>
              <a:t>Resource tracking all state FOCA laws:</a:t>
            </a:r>
          </a:p>
          <a:p>
            <a:r>
              <a:rPr lang="en-US" dirty="0"/>
              <a:t>https://thetruthaboutplas.com/wp-content/uploads/2020/02/Current-State-FOCA-Laws-GMPLA-Bans-through-Texas-Updated-June-3-2019.xlsx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B24F8-5231-4A92-9C49-0DA22D010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219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 source of data/research on state prevailing wage laws at www.abc.org/DavisBacon under State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http://abc.org/Portals/1/2021%20Files/State%20Prevailing%20Wage%20Law%20Research%20Database%20Updated%20030321.xlsx?ver=2021-03-03-151925-147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Newsline article on ABC member survey on Davis-Bacon and Prevailing Wage: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http://abc.org/News-Media/Newsline/entryid/18540/survey-says-abc-members-strongly-support-repeal-or-reforms-to-costly-davis-bacon-act-and-prevailing-wage-laws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June 1, 2021, 22 states do not have prevailing wage laws.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2020, Virginia enacted a law (SB8/HB833) permitting localities to require prevailing wage on local projects and requiring prevailing wage on state projects exceeding $250K. The law took effect May 1, 2021, which is why VA is now a state with a PW law. It was the first state to enact a new PW law (one that had not been previously rescinded) since Minnesota.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Colorado </a:t>
            </a:r>
            <a:r>
              <a:rPr lang="en-US" sz="1200" kern="1200" dirty="0">
                <a:solidFill>
                  <a:schemeClr val="tx1"/>
                </a:solidFill>
                <a:effectLst/>
                <a:latin typeface="+mn-lt"/>
                <a:ea typeface="+mn-ea"/>
                <a:cs typeface="+mn-cs"/>
              </a:rPr>
              <a:t>Democrats included a provision in the Colorado Quality Apprenticeship Training Act Of 2019 that requires the payment of prevailing wages to workers in the mechanical, electrical and plumbing industries on projects over $500,000. The legislation mandates that the state prevailing wage follow the wage determinations made the United States Department of Labor.  Colorado repealed their prevailing wage law in 1985 and was the only state to implement a new prevailing wage policy in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his very first day in office, Illinois Gov. Pritzker (D) delivered multiple executive orders rewarding the building trades for their support in the 2018 Midterms, including reversing a </a:t>
            </a:r>
            <a:r>
              <a:rPr lang="en-US" sz="1200" kern="1200" dirty="0" err="1">
                <a:solidFill>
                  <a:schemeClr val="tx1"/>
                </a:solidFill>
                <a:effectLst/>
                <a:latin typeface="+mn-lt"/>
                <a:ea typeface="+mn-ea"/>
                <a:cs typeface="+mn-cs"/>
              </a:rPr>
              <a:t>Rauner</a:t>
            </a:r>
            <a:r>
              <a:rPr lang="en-US" sz="1200" kern="1200" dirty="0">
                <a:solidFill>
                  <a:schemeClr val="tx1"/>
                </a:solidFill>
                <a:effectLst/>
                <a:latin typeface="+mn-lt"/>
                <a:ea typeface="+mn-ea"/>
                <a:cs typeface="+mn-cs"/>
              </a:rPr>
              <a:t>-era EO discouraging PLAs on state funded projects and a separate EO revising the state’s prevailing wage calculation process. In addition, the legislature passed numerous pieces of legislation that will impact ABC, including prohibiting local Right-to-Work ordinances, requiring union labor on certain types of projects like data centers and coal ash cleanup, and encouraging local governments to adopt responsible contractor ordinances. ABC Illinois was able to defeat SB 1407, which would have expanded prevailing wage into certain private projects, an effort that was supported financially by FEA. However, legislative Democrats are expected to make another run at prevailing wage expansion in the future.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Nevada’s newly elected </a:t>
            </a:r>
            <a:r>
              <a:rPr lang="en-US" sz="1200" kern="1200" dirty="0">
                <a:solidFill>
                  <a:schemeClr val="tx1"/>
                </a:solidFill>
                <a:effectLst/>
                <a:latin typeface="+mn-lt"/>
                <a:ea typeface="+mn-ea"/>
                <a:cs typeface="+mn-cs"/>
              </a:rPr>
              <a:t>Gov. Steve Sisolak (D) promised the construction unions he would roll back the 2015 FOCA law and reforms made to prevailing wage, which both ended up coming to fruition in the 2019 legislative session.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Hampshire House and Senate Democrats introduced a bill restoring prevailing wage requirements on state funded projects. Gov. Sununu vetoed the bill in July and there were not enough votes for a veto override, thanks to ABC advocacy efforts.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New York’s powerful building trades unions were pushing for a law that would have expanded the definition of “public works” in New York to include projects receiving more than 30 percent of their funding from the government – making those projects eligible for prevailing wages. The ABC Empire Chapter focused nearly all legislative efforts towards defeating this bill and was successful doing so. The bill was alive until the final days of session but ultimately a push to exempt projects in New York City doomed the bills fate.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BB24F8-5231-4A92-9C49-0DA22D0106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338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blog posts: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2021 Update: ABC’s Fight Against Government-Mandated Project Labor Agreements:</a:t>
            </a:r>
          </a:p>
          <a:p>
            <a:r>
              <a:rPr lang="en-US" dirty="0"/>
              <a:t>https://thetruthaboutplas.com/2021/02/10/february-2021-update-abcs-fight-against-government-mandated-project-labor-agreements/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How Will The 2020 Election Shape Federal Policy on Project Labor Agreements?</a:t>
            </a:r>
          </a:p>
          <a:p>
            <a:r>
              <a:rPr lang="en-US" dirty="0"/>
              <a:t>https://thetruthaboutplas.com/2020/10/12/how-will-the-2020-election-shape-federal-policy-on-project-labor-agreements/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2478CA4-1167-45B2-A78E-E262C899DDC0}" type="slidenum">
              <a:rPr lang="en-US" smtClean="0"/>
              <a:t>17</a:t>
            </a:fld>
            <a:endParaRPr lang="en-US"/>
          </a:p>
        </p:txBody>
      </p:sp>
    </p:spTree>
    <p:extLst>
      <p:ext uri="{BB962C8B-B14F-4D97-AF65-F5344CB8AC3E}">
        <p14:creationId xmlns:p14="http://schemas.microsoft.com/office/powerpoint/2010/main" val="3528439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0288" indent="-230288">
              <a:lnSpc>
                <a:spcPct val="90000"/>
              </a:lnSpc>
            </a:pPr>
            <a:r>
              <a:rPr lang="en-US" sz="1200" dirty="0"/>
              <a:t>July 14, 2009 the Federal Acquisition Regulation (FAR) Council issued a final rule (FAR CASE 2009-015, Revocation of Executive Order 13202) rescinding the Bush FOCA EOs and issued a </a:t>
            </a:r>
            <a:r>
              <a:rPr lang="en-US" sz="1200" dirty="0">
                <a:hlinkClick r:id="rId3"/>
              </a:rPr>
              <a:t>proposed rule</a:t>
            </a:r>
            <a:r>
              <a:rPr lang="en-US" sz="1200" dirty="0"/>
              <a:t> (FAR Case 2009-005, Use of Project Labor Agreements for Federal Construction Projects) that will implement </a:t>
            </a:r>
            <a:r>
              <a:rPr lang="en-US" sz="1200" dirty="0">
                <a:hlinkClick r:id="rId4"/>
              </a:rPr>
              <a:t>Executive Order 13502</a:t>
            </a:r>
            <a:r>
              <a:rPr lang="en-US" sz="1200" dirty="0"/>
              <a:t> into federal procurement regulations. </a:t>
            </a:r>
          </a:p>
          <a:p>
            <a:pPr marL="230288" indent="-230288">
              <a:lnSpc>
                <a:spcPct val="90000"/>
              </a:lnSpc>
            </a:pPr>
            <a:r>
              <a:rPr lang="en-US" sz="1200" dirty="0"/>
              <a:t> </a:t>
            </a:r>
          </a:p>
          <a:p>
            <a:pPr marL="230288" indent="-230288">
              <a:lnSpc>
                <a:spcPct val="90000"/>
              </a:lnSpc>
            </a:pPr>
            <a:r>
              <a:rPr lang="en-US" sz="1200" dirty="0"/>
              <a:t>The proposed rule was subject to two 30-day comment periods during which the public could </a:t>
            </a:r>
            <a:r>
              <a:rPr lang="en-US" sz="1200" dirty="0">
                <a:hlinkClick r:id="rId5"/>
              </a:rPr>
              <a:t>submit comments</a:t>
            </a:r>
            <a:r>
              <a:rPr lang="en-US" sz="1200" dirty="0"/>
              <a:t> related to the proposed rule. The first comment period closed Aug. 14, 2009; it was </a:t>
            </a:r>
            <a:r>
              <a:rPr lang="en-US" sz="1200" dirty="0">
                <a:hlinkClick r:id="rId6"/>
              </a:rPr>
              <a:t>reopened on Aug. 24</a:t>
            </a:r>
            <a:r>
              <a:rPr lang="en-US" sz="1200" dirty="0"/>
              <a:t> and closed again on </a:t>
            </a:r>
            <a:r>
              <a:rPr lang="en-US" sz="1200" dirty="0">
                <a:hlinkClick r:id="rId7"/>
              </a:rPr>
              <a:t>Sept. 24</a:t>
            </a:r>
            <a:r>
              <a:rPr lang="en-US" sz="1200" dirty="0"/>
              <a:t>.</a:t>
            </a:r>
          </a:p>
          <a:p>
            <a:pPr marL="230288" indent="-230288">
              <a:lnSpc>
                <a:spcPct val="90000"/>
              </a:lnSpc>
            </a:pPr>
            <a:endParaRPr lang="en-US" sz="1200" dirty="0"/>
          </a:p>
          <a:p>
            <a:pPr marL="230288" indent="-230288">
              <a:lnSpc>
                <a:spcPct val="90000"/>
              </a:lnSpc>
            </a:pPr>
            <a:r>
              <a:rPr lang="en-US" sz="1200" dirty="0"/>
              <a:t>TheTruthAboutPLAs.com readers, associations, taxpayers, contractors and hard hat employees answered </a:t>
            </a:r>
            <a:r>
              <a:rPr lang="en-US" sz="1200" dirty="0">
                <a:hlinkClick r:id="rId8"/>
              </a:rPr>
              <a:t>our call to action in opposition to the proposed rule</a:t>
            </a:r>
            <a:r>
              <a:rPr lang="en-US" sz="1200" dirty="0"/>
              <a:t> and </a:t>
            </a:r>
            <a:r>
              <a:rPr lang="en-US" sz="1200" dirty="0">
                <a:hlinkClick r:id="rId9"/>
              </a:rPr>
              <a:t>submitted almost 1,000 comments</a:t>
            </a:r>
            <a:r>
              <a:rPr lang="en-US" sz="1200" dirty="0"/>
              <a:t> to the FAR Council.  ABC National’s comments can be viewed </a:t>
            </a:r>
            <a:r>
              <a:rPr lang="en-US" sz="1200" dirty="0">
                <a:hlinkClick r:id="rId10"/>
              </a:rPr>
              <a:t>here</a:t>
            </a:r>
            <a:r>
              <a:rPr lang="en-US" sz="1200" dirty="0"/>
              <a:t> (</a:t>
            </a:r>
            <a:r>
              <a:rPr lang="en-US" sz="1200" dirty="0">
                <a:hlinkClick r:id="rId10"/>
              </a:rPr>
              <a:t>www.abc.org/plastudies</a:t>
            </a:r>
            <a:r>
              <a:rPr lang="en-US" sz="1200" dirty="0"/>
              <a:t>), and every comment submitted to the FAR Council is available for public review </a:t>
            </a:r>
            <a:r>
              <a:rPr lang="en-US" sz="1200" dirty="0">
                <a:hlinkClick r:id="rId5"/>
              </a:rPr>
              <a:t>here</a:t>
            </a:r>
            <a:r>
              <a:rPr lang="en-US" sz="1200" dirty="0"/>
              <a:t>.</a:t>
            </a:r>
          </a:p>
          <a:p>
            <a:pPr marL="230288" indent="-230288">
              <a:lnSpc>
                <a:spcPct val="90000"/>
              </a:lnSpc>
            </a:pPr>
            <a:endParaRPr lang="en-US" sz="1200" dirty="0"/>
          </a:p>
          <a:p>
            <a:pPr marL="230288" indent="-230288">
              <a:lnSpc>
                <a:spcPct val="90000"/>
              </a:lnSpc>
            </a:pPr>
            <a:r>
              <a:rPr lang="en-US" sz="1200" dirty="0"/>
              <a:t>A final rule was issued April 12, 2010, effective May 13, 2010. Why the delay?</a:t>
            </a:r>
          </a:p>
          <a:p>
            <a:pPr marL="230288" indent="-230288">
              <a:lnSpc>
                <a:spcPct val="90000"/>
              </a:lnSpc>
            </a:pPr>
            <a:endParaRPr lang="en-US" sz="1200" dirty="0"/>
          </a:p>
          <a:p>
            <a:pPr marL="230288" indent="-230288">
              <a:lnSpc>
                <a:spcPct val="90000"/>
              </a:lnSpc>
            </a:pPr>
            <a:r>
              <a:rPr lang="en-US" sz="1200" dirty="0"/>
              <a:t>With a few exceptions, federal agencies and procurement officials have not attempted government-mandated PLAs, partially of successful GAO bid protests against initial PLA mandate efforts, and partially because PLAs are bad public policy.  These special interest giveaways increase the cost of construction, are a form of government corruption and discriminate against nonunion contractors and employees.</a:t>
            </a:r>
          </a:p>
          <a:p>
            <a:pPr marL="230288" indent="-230288">
              <a:lnSpc>
                <a:spcPct val="90000"/>
              </a:lnSpc>
            </a:pPr>
            <a:endParaRPr lang="en-US" sz="1200" dirty="0"/>
          </a:p>
          <a:p>
            <a:pPr marL="230288" indent="-230288">
              <a:lnSpc>
                <a:spcPct val="90000"/>
              </a:lnSpc>
            </a:pPr>
            <a:r>
              <a:rPr lang="en-US" sz="1200" dirty="0"/>
              <a:t>The order does not require PLAs on federally assisted projects, but permits recipients of federal assistance procuring</a:t>
            </a:r>
            <a:r>
              <a:rPr lang="en-US" sz="1200" baseline="0" dirty="0"/>
              <a:t> construction projects to mandate PLAs (because the Bush order restricting GMPLAs on fed. assisted projects was rescinded).</a:t>
            </a:r>
            <a:endParaRPr lang="en-US" sz="1200" dirty="0"/>
          </a:p>
          <a:p>
            <a:pPr marL="230288" indent="-230288">
              <a:lnSpc>
                <a:spcPct val="90000"/>
              </a:lnSpc>
            </a:pPr>
            <a:endParaRPr lang="en-US" sz="1200" dirty="0"/>
          </a:p>
          <a:p>
            <a:pPr marL="230288" indent="-230288">
              <a:lnSpc>
                <a:spcPct val="90000"/>
              </a:lnSpc>
            </a:pPr>
            <a:r>
              <a:rPr lang="en-US" sz="1200" dirty="0"/>
              <a:t>Legal challenges: http://thetruthaboutplas.com/2013/01/22/legal-challenges-against-federal-government-mandated-project-labor-agreements-during-president-obamas-first-term/</a:t>
            </a:r>
          </a:p>
          <a:p>
            <a:pPr marL="230288" indent="-230288">
              <a:lnSpc>
                <a:spcPct val="90000"/>
              </a:lnSpc>
            </a:pPr>
            <a:endParaRPr lang="en-US" sz="1200" dirty="0"/>
          </a:p>
          <a:p>
            <a:pPr marL="230288" indent="-230288">
              <a:lnSpc>
                <a:spcPct val="90000"/>
              </a:lnSpc>
            </a:pPr>
            <a:r>
              <a:rPr lang="en-US" sz="1200" dirty="0"/>
              <a:t>Legal</a:t>
            </a:r>
            <a:r>
              <a:rPr lang="en-US" sz="1200" baseline="0" dirty="0"/>
              <a:t> overview: https://thetruthaboutplas.com/2021/02/17/2021-update-courts-rule-in-favor-of-nopla-laws-promoting-fair-and-open-competition/</a:t>
            </a:r>
          </a:p>
          <a:p>
            <a:pPr marL="230288" indent="-230288">
              <a:lnSpc>
                <a:spcPct val="90000"/>
              </a:lnSpc>
            </a:pPr>
            <a:endParaRPr lang="en-US" sz="1200" dirty="0"/>
          </a:p>
          <a:p>
            <a:pPr marL="230288" indent="-230288" defTabSz="931774">
              <a:lnSpc>
                <a:spcPct val="90000"/>
              </a:lnSpc>
              <a:defRPr/>
            </a:pPr>
            <a:r>
              <a:rPr lang="en-US" sz="1200" dirty="0"/>
              <a:t>Federal PLA surveys: http://thetruthaboutplas.com/tag/pla-survey/</a:t>
            </a:r>
          </a:p>
          <a:p>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18</a:t>
            </a:fld>
            <a:endParaRPr lang="en-US" dirty="0"/>
          </a:p>
        </p:txBody>
      </p:sp>
    </p:spTree>
    <p:extLst>
      <p:ext uri="{BB962C8B-B14F-4D97-AF65-F5344CB8AC3E}">
        <p14:creationId xmlns:p14="http://schemas.microsoft.com/office/powerpoint/2010/main" val="40115432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FY2020 Prime United States NAICS 23 Contracts Greater Than or Equal to $25M, data from USASpending.gov (accessed 12/22/20 and cross-referenced with ABC Membership Database annual report (accessed 12/22/20).</a:t>
            </a:r>
          </a:p>
          <a:p>
            <a:endParaRPr lang="en-US" dirty="0"/>
          </a:p>
          <a:p>
            <a:r>
              <a:rPr lang="en-US" sz="1200" b="0" i="0" u="none" strike="noStrike" kern="1200" dirty="0">
                <a:solidFill>
                  <a:schemeClr val="tx1"/>
                </a:solidFill>
                <a:effectLst/>
                <a:latin typeface="+mn-lt"/>
                <a:ea typeface="+mn-ea"/>
                <a:cs typeface="+mn-cs"/>
              </a:rPr>
              <a:t>FY2020 raw data filtered by US NAICS 23 performed in USA and GUAM:</a:t>
            </a:r>
            <a:br>
              <a:rPr lang="en-US" sz="1200" b="0" i="0" u="none" strike="noStrike"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https://files.usaspending.gov/generated_downloads/All_PrimeTransactionsAndSubawards_2020-12-21_H16M05S41126189.zip</a:t>
            </a:r>
            <a:endParaRPr lang="en-US" sz="1200" u="sng" kern="1200" dirty="0">
              <a:solidFill>
                <a:schemeClr val="tx1"/>
              </a:solidFill>
              <a:effectLst/>
              <a:latin typeface="+mn-lt"/>
              <a:ea typeface="+mn-ea"/>
              <a:cs typeface="+mn-cs"/>
            </a:endParaRPr>
          </a:p>
          <a:p>
            <a:endParaRPr lang="en-US" dirty="0"/>
          </a:p>
          <a:p>
            <a:r>
              <a:rPr lang="en-US" sz="1200" b="1" u="sng"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data extracted from USASpending.gov and compared to the ABC membership database, from FY2009-FY2020 there were 1,889 prime federal NAIC 23-classified construction contracts exceeding $25 million worth a total of $117.36 billion performed in the U.S. and territories.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analysis found 976 out of 1,889 large-scale federal prime U.S. construction contracts were awarded to ABC members (51.67% of all contracts), totaling $67.5 billion in total value (57.52% of total value).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1,877 (1,889-12) contracts worth ($117.36B-$1.24B) $116.1 B were built without government-mandated PLAs.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12 of these contracts (less than 1% of 1,889 contracts) worth $1.25 billion (1.07% of total value of $$117.36 B) were built with government-mandated PLAs/PLA preferences.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ABC member prime general contractors are industry leaders and quality contractors. They have won the majority of large-scale federal construction contracts from FY2009-FY2020. This data does not include contracts performed by quality ABC member subcontractors or PLAs voluntarily entered into by general contractors or subcontractors.</a:t>
            </a: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19</a:t>
            </a:fld>
            <a:endParaRPr lang="en-US" dirty="0"/>
          </a:p>
        </p:txBody>
      </p:sp>
    </p:spTree>
    <p:extLst>
      <p:ext uri="{BB962C8B-B14F-4D97-AF65-F5344CB8AC3E}">
        <p14:creationId xmlns:p14="http://schemas.microsoft.com/office/powerpoint/2010/main" val="987256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78CA4-1167-45B2-A78E-E262C899DDC0}" type="slidenum">
              <a:rPr lang="en-US" smtClean="0"/>
              <a:t>2</a:t>
            </a:fld>
            <a:endParaRPr lang="en-US"/>
          </a:p>
        </p:txBody>
      </p:sp>
    </p:spTree>
    <p:extLst>
      <p:ext uri="{BB962C8B-B14F-4D97-AF65-F5344CB8AC3E}">
        <p14:creationId xmlns:p14="http://schemas.microsoft.com/office/powerpoint/2010/main" val="4133377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FY2020 Prime United States NAICS 23 Contracts Greater Than or Equal to $25M, data from USASpending.gov (accessed 12/22/20 and cross-referenced with ABC Membership Database annual report (accessed 12/22/20).</a:t>
            </a:r>
          </a:p>
          <a:p>
            <a:endParaRPr lang="en-US" dirty="0"/>
          </a:p>
          <a:p>
            <a:r>
              <a:rPr lang="en-US" sz="1200" b="0" i="0" u="none" strike="noStrike" kern="1200" dirty="0">
                <a:solidFill>
                  <a:schemeClr val="tx1"/>
                </a:solidFill>
                <a:effectLst/>
                <a:latin typeface="+mn-lt"/>
                <a:ea typeface="+mn-ea"/>
                <a:cs typeface="+mn-cs"/>
              </a:rPr>
              <a:t>FY2020 raw data filtered by US NAICS 23 performed in USA and GUAM:</a:t>
            </a:r>
            <a:br>
              <a:rPr lang="en-US" sz="1200" b="0" i="0" u="none" strike="noStrike"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https://files.usaspending.gov/generated_downloads/All_PrimeTransactionsAndSubawards_2020-12-21_H16M05S41126189.zip</a:t>
            </a:r>
            <a:endParaRPr lang="en-US" sz="1200" u="sng" kern="1200" dirty="0">
              <a:solidFill>
                <a:schemeClr val="tx1"/>
              </a:solidFill>
              <a:effectLst/>
              <a:latin typeface="+mn-lt"/>
              <a:ea typeface="+mn-ea"/>
              <a:cs typeface="+mn-cs"/>
            </a:endParaRPr>
          </a:p>
          <a:p>
            <a:endParaRPr lang="en-US" dirty="0"/>
          </a:p>
          <a:p>
            <a:r>
              <a:rPr lang="en-US" sz="1200" b="1" u="sng" kern="1200" dirty="0">
                <a:solidFill>
                  <a:schemeClr val="tx1"/>
                </a:solidFill>
                <a:effectLst/>
                <a:latin typeface="+mn-lt"/>
                <a:ea typeface="+mn-ea"/>
                <a:cs typeface="+mn-cs"/>
              </a:rPr>
              <a:t>Summary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According to data extracted from USASpending.gov and compared to the ABC membership database, from FY2009-FY2020 there were 1,889 prime federal NAIC 23-classified construction contracts exceeding $25 million worth a total of $117.36 billion performed in the U.S. and territories.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Data analysis found 976 out of 1,889 large-scale federal prime U.S. construction contracts were awarded to ABC members (51.67% of all contracts), totaling $67.5 billion in total value (57.52% of total value).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1,877 (1,889-12) contracts worth ($117.36B-$1.24B) $116.1 B were built without government-mandated PLAs.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Just 12 of these contracts (less than 1% of 1,889 contracts) worth $1.25 billion (1.07% of total value of $$117.36 B) were built with government-mandated PLAs/PLA preferences.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ABC member prime general contractors are industry leaders and quality contractors. They have won the majority of large-scale federal construction contracts from FY2009-FY2020. This data does not include contracts performed by quality ABC member subcontractors or PLAs voluntarily entered into by general contractors or subcontractors.</a:t>
            </a: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20</a:t>
            </a:fld>
            <a:endParaRPr lang="en-US" dirty="0"/>
          </a:p>
        </p:txBody>
      </p:sp>
    </p:spTree>
    <p:extLst>
      <p:ext uri="{BB962C8B-B14F-4D97-AF65-F5344CB8AC3E}">
        <p14:creationId xmlns:p14="http://schemas.microsoft.com/office/powerpoint/2010/main" val="856705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FY2020 Prime United States NAICS 23 Contracts Greater Than or Equal to $25M, data from USASpending.gov (accessed 12/22/20 and cross-referenced with ABC Membership Database annual report (accessed 12/22/20).</a:t>
            </a:r>
          </a:p>
          <a:p>
            <a:endParaRPr lang="en-US" dirty="0"/>
          </a:p>
          <a:p>
            <a:r>
              <a:rPr lang="en-US" sz="1200" b="0" i="0" u="none" strike="noStrike" kern="1200" dirty="0">
                <a:solidFill>
                  <a:schemeClr val="tx1"/>
                </a:solidFill>
                <a:effectLst/>
                <a:latin typeface="+mn-lt"/>
                <a:ea typeface="+mn-ea"/>
                <a:cs typeface="+mn-cs"/>
              </a:rPr>
              <a:t>FY2020 raw data filtered by US NAICS 23 performed in USA and GUAM:</a:t>
            </a:r>
            <a:br>
              <a:rPr lang="en-US" sz="1200" b="0" i="0" u="none" strike="noStrike"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https://files.usaspending.gov/generated_downloads/All_PrimeTransactionsAndSubawards_2020-12-21_H16M05S41126189.zip</a:t>
            </a:r>
            <a:endParaRPr lang="en-US" sz="1200" u="sng" kern="1200" dirty="0">
              <a:solidFill>
                <a:schemeClr val="tx1"/>
              </a:solidFill>
              <a:effectLst/>
              <a:latin typeface="+mn-lt"/>
              <a:ea typeface="+mn-ea"/>
              <a:cs typeface="+mn-cs"/>
            </a:endParaRPr>
          </a:p>
          <a:p>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21</a:t>
            </a:fld>
            <a:endParaRPr lang="en-US" dirty="0"/>
          </a:p>
        </p:txBody>
      </p:sp>
    </p:spTree>
    <p:extLst>
      <p:ext uri="{BB962C8B-B14F-4D97-AF65-F5344CB8AC3E}">
        <p14:creationId xmlns:p14="http://schemas.microsoft.com/office/powerpoint/2010/main" val="856705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Source: FY2020 Prime United States NAICS 23 Contracts Greater Than or Equal to $25M, data from USASpending.gov (accessed 12/22/20 and cross-referenced with ABC Membership Database annual report (accessed 12/22/20).</a:t>
            </a:r>
          </a:p>
          <a:p>
            <a:endParaRPr lang="en-US" dirty="0"/>
          </a:p>
          <a:p>
            <a:r>
              <a:rPr lang="en-US" sz="1200" b="0" i="0" u="none" strike="noStrike" kern="1200" dirty="0">
                <a:solidFill>
                  <a:schemeClr val="tx1"/>
                </a:solidFill>
                <a:effectLst/>
                <a:latin typeface="+mn-lt"/>
                <a:ea typeface="+mn-ea"/>
                <a:cs typeface="+mn-cs"/>
              </a:rPr>
              <a:t>FY2020 raw data filtered by US NAICS 23 performed in USA and GUAM:</a:t>
            </a:r>
            <a:br>
              <a:rPr lang="en-US" sz="1200" b="0" i="0" u="none" strike="noStrike" kern="1200" dirty="0">
                <a:solidFill>
                  <a:schemeClr val="tx1"/>
                </a:solidFill>
                <a:effectLst/>
                <a:latin typeface="+mn-lt"/>
                <a:ea typeface="+mn-ea"/>
                <a:cs typeface="+mn-cs"/>
              </a:rPr>
            </a:br>
            <a:r>
              <a:rPr lang="en-US" sz="1200" u="sng" kern="1200" dirty="0">
                <a:solidFill>
                  <a:schemeClr val="tx1"/>
                </a:solidFill>
                <a:effectLst/>
                <a:latin typeface="+mn-lt"/>
                <a:ea typeface="+mn-ea"/>
                <a:cs typeface="+mn-cs"/>
                <a:hlinkClick r:id="rId3"/>
              </a:rPr>
              <a:t>https://files.usaspending.gov/generated_downloads/All_PrimeTransactionsAndSubawards_2020-12-21_H16M05S41126189.zip</a:t>
            </a:r>
            <a:endParaRPr lang="en-US" sz="1200" u="sng" kern="1200" dirty="0">
              <a:solidFill>
                <a:schemeClr val="tx1"/>
              </a:solidFill>
              <a:effectLst/>
              <a:latin typeface="+mn-lt"/>
              <a:ea typeface="+mn-ea"/>
              <a:cs typeface="+mn-cs"/>
            </a:endParaRPr>
          </a:p>
          <a:p>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22</a:t>
            </a:fld>
            <a:endParaRPr lang="en-US" dirty="0"/>
          </a:p>
        </p:txBody>
      </p:sp>
    </p:spTree>
    <p:extLst>
      <p:ext uri="{BB962C8B-B14F-4D97-AF65-F5344CB8AC3E}">
        <p14:creationId xmlns:p14="http://schemas.microsoft.com/office/powerpoint/2010/main" val="1865022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It is unclear how many federally assisted projects procured by state and local governments are subject to GMPLAs. We only have data from one federal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value of FHWA-Approved</a:t>
            </a:r>
            <a:r>
              <a:rPr lang="en-US" baseline="0" dirty="0"/>
              <a:t> PLAs from May 2010 through end of 2020, is a snapshot of just one federal agency. We don’t know how many federally assisted projects have PLAs mandated on them.</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Raw data from FHWA, with additional analysis by ABC within tabs available:</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https://thetruthaboutplas.com/wp-content/uploads/2021/01/FHWA-PLA_Summary_Tables_through-122220-Received-010821.xlsx</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There is no resource across federal agencies tracking federally assisted state and local construction projects subject to PLA mandates. Most data is uncovered as a result of FOIA requests or unique agency requirements to approve/track/monitor local/state PLA mandates on projects receiving federal money.</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President Biden’s U.S. DOT has just encouraged GMPLAs in grant application process for INFRA grants – the first PLA policy expansion by the Biden administration: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https://thetruthaboutplas.com/2021/02/24/u-s-dot-promotes-government-mandated-project-labor-agreements-in-infrastructure-grant-program/</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a:buFontTx/>
              <a:buNone/>
            </a:pPr>
            <a:endParaRPr lang="en-US" dirty="0"/>
          </a:p>
          <a:p>
            <a:pPr>
              <a:buFontTx/>
              <a:buNone/>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23</a:t>
            </a:fld>
            <a:endParaRPr lang="en-US" dirty="0"/>
          </a:p>
        </p:txBody>
      </p:sp>
    </p:spTree>
    <p:extLst>
      <p:ext uri="{BB962C8B-B14F-4D97-AF65-F5344CB8AC3E}">
        <p14:creationId xmlns:p14="http://schemas.microsoft.com/office/powerpoint/2010/main" val="305908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ABC’s state FOCA efforts have protected </a:t>
            </a:r>
            <a:r>
              <a:rPr lang="en-US" b="1" dirty="0"/>
              <a:t>$633.22 billion </a:t>
            </a:r>
            <a:r>
              <a:rPr lang="en-US" b="0" dirty="0"/>
              <a:t>worth of state/local public works construction projects from GMPLAs 2007-2019, which likely includes state and local construction projects receiving federal dollars/assistance.</a:t>
            </a:r>
          </a:p>
          <a:p>
            <a:pPr eaLnBrk="1" hangingPunct="1"/>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Total capital outlay protected in 2019: </a:t>
            </a:r>
            <a:r>
              <a:rPr lang="en-US" b="1" baseline="0" dirty="0"/>
              <a:t>$116.94 billion.</a:t>
            </a:r>
            <a:r>
              <a:rPr lang="en-US" b="0" baseline="0" dirty="0"/>
              <a:t> </a:t>
            </a:r>
          </a:p>
          <a:p>
            <a:pPr eaLnBrk="1" hangingPunct="1"/>
            <a:endParaRPr lang="en-US" b="0" dirty="0"/>
          </a:p>
          <a:p>
            <a:pPr eaLnBrk="1" hangingPunct="1"/>
            <a:r>
              <a:rPr lang="en-US" b="0" dirty="0"/>
              <a:t>Data is collected</a:t>
            </a:r>
            <a:r>
              <a:rPr lang="en-US" b="0" baseline="0" dirty="0"/>
              <a:t> and distributed by the U.S. Census Bureau (https://www.census.gov/construction/c30/pdf/slstate.pdf) through a survey process of state and local governments. </a:t>
            </a:r>
          </a:p>
          <a:p>
            <a:endParaRPr lang="en-US" dirty="0"/>
          </a:p>
          <a:p>
            <a:r>
              <a:rPr lang="en-US" dirty="0"/>
              <a:t>So these Red state laws provide some protection on federally assisted project where state or local statutes are applicable.</a:t>
            </a:r>
          </a:p>
          <a:p>
            <a:endParaRPr lang="en-US" dirty="0"/>
          </a:p>
          <a:p>
            <a:endParaRPr lang="en-US" dirty="0"/>
          </a:p>
          <a:p>
            <a:r>
              <a:rPr lang="en-US" dirty="0"/>
              <a:t>Resource tracking all state FOCA laws:</a:t>
            </a:r>
          </a:p>
          <a:p>
            <a:r>
              <a:rPr lang="en-US" dirty="0"/>
              <a:t>https://thetruthaboutplas.com/wp-content/uploads/2020/02/Current-State-FOCA-Laws-GMPLA-Bans-through-Texas-Updated-June-3-2019.xlsx</a:t>
            </a:r>
          </a:p>
        </p:txBody>
      </p:sp>
      <p:sp>
        <p:nvSpPr>
          <p:cNvPr id="4" name="Slide Number Placeholder 3"/>
          <p:cNvSpPr>
            <a:spLocks noGrp="1"/>
          </p:cNvSpPr>
          <p:nvPr>
            <p:ph type="sldNum" sz="quarter" idx="10"/>
          </p:nvPr>
        </p:nvSpPr>
        <p:spPr/>
        <p:txBody>
          <a:bodyPr/>
          <a:lstStyle/>
          <a:p>
            <a:fld id="{DEBB24F8-5231-4A92-9C49-0DA22D01060E}" type="slidenum">
              <a:rPr lang="en-US" smtClean="0"/>
              <a:t>24</a:t>
            </a:fld>
            <a:endParaRPr lang="en-US" dirty="0"/>
          </a:p>
        </p:txBody>
      </p:sp>
    </p:spTree>
    <p:extLst>
      <p:ext uri="{BB962C8B-B14F-4D97-AF65-F5344CB8AC3E}">
        <p14:creationId xmlns:p14="http://schemas.microsoft.com/office/powerpoint/2010/main" val="4035492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Contact the U.S. Treasury and let them know PLAs should not be encouraged on federally assisted construction projects via ABC Action Alert: </a:t>
            </a:r>
            <a:r>
              <a:rPr lang="en-US" sz="1800" u="sng" dirty="0">
                <a:solidFill>
                  <a:srgbClr val="0563C1"/>
                </a:solidFill>
                <a:effectLst/>
                <a:latin typeface="Calibri" panose="020F0502020204030204" pitchFamily="34" charset="0"/>
                <a:ea typeface="Calibri" panose="020F0502020204030204" pitchFamily="34" charset="0"/>
                <a:hlinkClick r:id="rId3"/>
              </a:rPr>
              <a:t>https://www.votervoice.net/ABC/campaigns/85116/respond</a:t>
            </a:r>
            <a:endParaRPr lang="en-US" sz="1800" dirty="0">
              <a:effectLst/>
              <a:latin typeface="Calibri" panose="020F0502020204030204" pitchFamily="34" charset="0"/>
              <a:ea typeface="Calibri" panose="020F0502020204030204" pitchFamily="34" charset="0"/>
            </a:endParaRPr>
          </a:p>
          <a:p>
            <a:pPr marL="171450" indent="-171450">
              <a:buFont typeface="Arial" panose="020B0604020202020204" pitchFamily="34" charset="0"/>
              <a:buChar char="•"/>
            </a:pPr>
            <a:r>
              <a:rPr lang="en-US" dirty="0"/>
              <a:t>Educate state and local stakeholders accessing this $350B in federal funding that PLAs are not mandated</a:t>
            </a:r>
          </a:p>
          <a:p>
            <a:pPr marL="171450" indent="-171450">
              <a:buFont typeface="Arial" panose="020B0604020202020204" pitchFamily="34" charset="0"/>
              <a:buChar char="•"/>
            </a:pPr>
            <a:r>
              <a:rPr lang="en-US" dirty="0"/>
              <a:t>Educate state and local stakeholders accessing this $350B in federal funding that PLAs should not be mandated or encouraged in FOCA states (see letter to states and localities)</a:t>
            </a:r>
          </a:p>
          <a:p>
            <a:pPr marL="171450" indent="-171450">
              <a:buFont typeface="Arial" panose="020B0604020202020204" pitchFamily="34" charset="0"/>
              <a:buChar char="•"/>
            </a:pPr>
            <a:r>
              <a:rPr lang="en-US" dirty="0"/>
              <a:t>ABC National will be submitting detailed comments to the Treasury before the July 15 deadline and we are exploring legal options</a:t>
            </a:r>
          </a:p>
          <a:p>
            <a:pPr marL="171450" indent="-171450">
              <a:buFont typeface="Arial" panose="020B0604020202020204" pitchFamily="34" charset="0"/>
              <a:buChar char="•"/>
            </a:pPr>
            <a:r>
              <a:rPr lang="en-US" dirty="0"/>
              <a:t>Treasury IFR from May 17, 2021: https://www.federalregister.gov/documents/2021/05/17/2021-10283/coronavirus-state-and-local-fiscal-recovery-funds#p-280</a:t>
            </a:r>
          </a:p>
          <a:p>
            <a:pPr marL="171450" indent="-171450">
              <a:buFont typeface="Arial" panose="020B0604020202020204" pitchFamily="34" charset="0"/>
              <a:buChar char="•"/>
            </a:pPr>
            <a:r>
              <a:rPr lang="en-US" dirty="0"/>
              <a:t>Treasury Fact Sheet from May 10, 2021: https://home.treasury.gov/system/files/136/SLFRP-Fact-Sheet-FINAL1-508A.pdf</a:t>
            </a:r>
          </a:p>
          <a:p>
            <a:pPr marL="171450" indent="-171450">
              <a:buFont typeface="Arial" panose="020B0604020202020204" pitchFamily="34" charset="0"/>
              <a:buChar char="•"/>
            </a:pPr>
            <a:r>
              <a:rPr lang="en-US" dirty="0"/>
              <a:t>ABC May 24 letter to Treasury: https://abc.org/Portals/1/2021%20Files/ABC%20Letter%20to%20Treasury%20Opposing%20PLA%20Language%20in%20ARPA%20IFR.pdf?ver=2021-05-24-103830-317&amp;timestamp=1621867123750</a:t>
            </a:r>
          </a:p>
          <a:p>
            <a:pPr marL="171450" indent="-171450">
              <a:buFont typeface="Arial" panose="020B0604020202020204" pitchFamily="34" charset="0"/>
              <a:buChar char="•"/>
            </a:pPr>
            <a:r>
              <a:rPr lang="en-US" dirty="0"/>
              <a:t>ABC Newsline article on the issue: https://www.abc.org/News-Media/Newsline/entryid/18771/u-s-treasury-promotes-pla-schemes-on-federally-assisted-public-works-projects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623486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What to watch with Biden administration and GMPLAs:</a:t>
            </a:r>
          </a:p>
          <a:p>
            <a:pPr marL="0" marR="0">
              <a:spcBef>
                <a:spcPts val="0"/>
              </a:spcBef>
              <a:spcAft>
                <a:spcPts val="0"/>
              </a:spcAft>
            </a:pPr>
            <a:endPar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Treasury’s guidance to state and local governments on $350B in American Recovery Plan spending, which includes infrastructure and pro-PLA language and reporting by state and local recipients: https://thetruthaboutplas.com/2021/05/12/biden-and-treasury-promote-project-labor-agreement-schemes-on-taxpayer-funded-construction-projects-in-american-rescue-plan/</a:t>
            </a:r>
          </a:p>
          <a:p>
            <a:pPr marL="742950" marR="0" lvl="1" indent="-285750">
              <a:spcBef>
                <a:spcPts val="0"/>
              </a:spcBef>
              <a:spcAft>
                <a:spcPts val="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hlinkClick r:id="rId3"/>
              </a:rPr>
              <a:t>https://www.abc.org/News-Media/Newsline/entryid/18777/abc-responds-to-treasury-pla-guidance</a:t>
            </a:r>
            <a:endParaRPr lang="en-US" sz="18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Arial" panose="020B0604020202020204" pitchFamily="34" charset="0"/>
              <a:buChar char="•"/>
            </a:pPr>
            <a:r>
              <a:rPr lang="en-US" sz="1800" u="sng" dirty="0">
                <a:solidFill>
                  <a:srgbClr val="0563C1"/>
                </a:solidFill>
                <a:effectLst/>
                <a:latin typeface="Calibri" panose="020F0502020204030204" pitchFamily="34" charset="0"/>
                <a:ea typeface="Calibri" panose="020F0502020204030204" pitchFamily="34" charset="0"/>
                <a:hlinkClick r:id="rId4"/>
              </a:rPr>
              <a:t>https://www.abc.org/News-Media/Newsline/entryid/18771/u-s-treasury-promotes-pla-schemes-on-federally-assisted-public-works-projects</a:t>
            </a:r>
            <a:endParaRPr lang="en-US" sz="1800" dirty="0">
              <a:effectLst/>
              <a:latin typeface="Calibri" panose="020F0502020204030204" pitchFamily="34" charset="0"/>
              <a:ea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 Department of Transportation Build America Bureau’s Feb. 17, 2021, announcement that the FY 2021 Infrastructure for Rebuilding America discretionary grant program is encouraging grant applicants to mandated PLAs.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The U.S. DOT’s FY 2021 INFRA grant program provides $889 million to fund state and locally procured transportation projects of national and regional significance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https://www.transportation.gov/buildamerica/financing/infra-grants/infrastructure-rebuilding-America</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See </a:t>
            </a:r>
            <a:r>
              <a:rPr lang="en-US" sz="1200" i="1" dirty="0">
                <a:effectLst/>
                <a:latin typeface="Times New Roman" panose="02020603050405020304" pitchFamily="18" charset="0"/>
                <a:ea typeface="Calibri" panose="020F0502020204030204" pitchFamily="34" charset="0"/>
                <a:cs typeface="Times New Roman" panose="02020603050405020304" pitchFamily="18" charset="0"/>
              </a:rPr>
              <a:t>Notice of Funding Opportunity for the Department of Transportation’s Infrastructure For Rebuilding America (INFRA) Program for Fiscal Year 2021</a:t>
            </a:r>
            <a:r>
              <a:rPr lang="en-US" sz="1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https://www.transportation.gov/buildamerica/sites/buildamerica.dot.gov/files/2021-02/FY%202021%20INFRA%20NOFO.pdf</a:t>
            </a:r>
            <a:endParaRPr lang="en-US" sz="12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1200" u="non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GSA’s PLA Preference PIB: http://www.abc.org/LinkClick.aspx?link=http%3a%2f%2fthetruthaboutplas.com%2fwp-content%2fuploads%2f2015%2f04%2fGSA-PBS-Procurement-Instructional-Bulletin-on-Project-Labor-Agreement-11-05-080211.pdf&amp;tabid=453&amp;portalid=1&amp;mid=5923&amp;language=en-US</a:t>
            </a:r>
          </a:p>
          <a:p>
            <a:pPr marL="285750" marR="0" indent="-285750">
              <a:spcBef>
                <a:spcPts val="0"/>
              </a:spcBef>
              <a:spcAft>
                <a:spcPts val="0"/>
              </a:spcAft>
              <a:buFont typeface="Arial" panose="020B0604020202020204" pitchFamily="34" charset="0"/>
              <a:buChar char="•"/>
            </a:pPr>
            <a:r>
              <a:rPr lang="en-US" sz="1200" u="non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Federal Agency PLA survey process: https://thetruthaboutplas.com/tag/pla-survey/</a:t>
            </a:r>
          </a:p>
          <a:p>
            <a:endParaRPr lang="en-US" dirty="0"/>
          </a:p>
          <a:p>
            <a:r>
              <a:rPr lang="en-US" dirty="0"/>
              <a:t>Learn more at abc.org/</a:t>
            </a:r>
            <a:r>
              <a:rPr lang="en-US" dirty="0" err="1"/>
              <a:t>pla</a:t>
            </a:r>
            <a:r>
              <a:rPr lang="en-US" dirty="0"/>
              <a:t> under Federal tab and Regulations tab</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3652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78CA4-1167-45B2-A78E-E262C899DDC0}" type="slidenum">
              <a:rPr lang="en-US" smtClean="0"/>
              <a:t>27</a:t>
            </a:fld>
            <a:endParaRPr lang="en-US"/>
          </a:p>
        </p:txBody>
      </p:sp>
    </p:spTree>
    <p:extLst>
      <p:ext uri="{BB962C8B-B14F-4D97-AF65-F5344CB8AC3E}">
        <p14:creationId xmlns:p14="http://schemas.microsoft.com/office/powerpoint/2010/main" val="25606780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Support</a:t>
            </a:r>
            <a:r>
              <a:rPr lang="en-US" sz="1800" u="none"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u="non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The Fair and Open Competition Act </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H.R. 1284</a:t>
            </a:r>
            <a:r>
              <a:rPr lang="en-US" sz="1800" dirty="0">
                <a:effectLst/>
                <a:latin typeface="Calibri" panose="020F0502020204030204" pitchFamily="34" charset="0"/>
                <a:ea typeface="Calibri" panose="020F0502020204030204" pitchFamily="34" charset="0"/>
                <a:cs typeface="Times New Roman" panose="02020603050405020304" pitchFamily="18" charset="0"/>
              </a:rPr>
              <a:t> /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 403</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introduced Feb. 24, 2021, by Sen. Todd Young (R-Ind.) and Rep. Ted Budd (R-N.C.), restricting government-mandated PLAs on federal and federally assisted construction projects and creating opportunity for the entire construction industry. Urge lawmakers to cosponsor.</a:t>
            </a:r>
          </a:p>
          <a:p>
            <a:pPr marL="285750" indent="-285750" algn="l">
              <a:buFont typeface="Arial" panose="020B0604020202020204" pitchFamily="34" charset="0"/>
              <a:buChar char="•"/>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FOCA measures at state and local government, including 25 states that have already passed FOCA. Helps send a message to federal agencies and Congress that PLA mandates are not welcome on construction projects receiving mixed financing</a:t>
            </a:r>
          </a:p>
          <a:p>
            <a:pPr marL="285750" indent="-285750" algn="l">
              <a:buFont typeface="Arial" panose="020B0604020202020204" pitchFamily="34" charset="0"/>
              <a:buChar char="•"/>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FOCA policies will create a level playing field in the procurement of government construction contracts, increase competition, help small businesses grow, curb construction costs and spread the job-creating benefits of federal and federally funded contracts throughout the construction industry.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marR="0">
              <a:spcBef>
                <a:spcPts val="0"/>
              </a:spcBef>
              <a:spcAft>
                <a:spcPts val="0"/>
              </a:spcAft>
            </a:pPr>
            <a:r>
              <a:rPr lang="en-US"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Oppose</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285750" marR="0" indent="-285750">
              <a:spcBef>
                <a:spcPts val="0"/>
              </a:spcBef>
              <a:spcAft>
                <a:spcPts val="0"/>
              </a:spcAft>
              <a:buFont typeface="Arial" panose="020B0604020202020204" pitchFamily="34" charset="0"/>
              <a:buChar char="•"/>
            </a:pPr>
            <a:r>
              <a:rPr lang="en-US" sz="2800" b="0" i="0" dirty="0">
                <a:solidFill>
                  <a:srgbClr val="244159"/>
                </a:solidFill>
                <a:effectLst/>
                <a:latin typeface="Helvetica" panose="020B0604020202020204" pitchFamily="34" charset="0"/>
              </a:rPr>
              <a:t>In the 116th Congress, House Democrats pushed for PLA mandates on infrastructure projects (</a:t>
            </a:r>
            <a:r>
              <a:rPr lang="en-US" sz="2800" b="0" i="0" dirty="0">
                <a:solidFill>
                  <a:srgbClr val="2480B9"/>
                </a:solidFill>
                <a:effectLst/>
                <a:latin typeface="Helvetica" panose="020B0604020202020204" pitchFamily="34" charset="0"/>
                <a:hlinkClick r:id="rId5"/>
              </a:rPr>
              <a:t>see page 1139 of H.R. 4447, the Clean Economy Jobs and Innovation Act</a:t>
            </a:r>
            <a:r>
              <a:rPr lang="en-US" sz="2800" b="0" i="0" dirty="0">
                <a:solidFill>
                  <a:srgbClr val="244159"/>
                </a:solidFill>
                <a:effectLst/>
                <a:latin typeface="Helvetica" panose="020B0604020202020204" pitchFamily="34" charset="0"/>
              </a:rPr>
              <a:t>), but the Republican-controlled U.S. Senate stripped such anti-competitive language from the bill in conference.</a:t>
            </a:r>
          </a:p>
          <a:p>
            <a:pPr marL="285750" marR="0" indent="-285750">
              <a:spcBef>
                <a:spcPts val="0"/>
              </a:spcBef>
              <a:spcAft>
                <a:spcPts val="0"/>
              </a:spcAft>
              <a:buFont typeface="Arial" panose="020B0604020202020204" pitchFamily="34" charset="0"/>
              <a:buChar char="•"/>
            </a:pPr>
            <a:r>
              <a:rPr lang="en-US" sz="2800" b="0" i="0" u="none" dirty="0">
                <a:solidFill>
                  <a:srgbClr val="244159"/>
                </a:solidFill>
                <a:effectLst/>
                <a:latin typeface="Helvetica" panose="020B0604020202020204" pitchFamily="34" charset="0"/>
                <a:ea typeface="Calibri" panose="020F0502020204030204" pitchFamily="34" charset="0"/>
                <a:cs typeface="Times New Roman" panose="02020603050405020304" pitchFamily="18" charset="0"/>
              </a:rPr>
              <a:t>Oppose similar pro-PLA mandate and preference language in infrastructure and spending bills</a:t>
            </a:r>
          </a:p>
          <a:p>
            <a:pPr marL="285750" marR="0" indent="-285750">
              <a:spcBef>
                <a:spcPts val="0"/>
              </a:spcBef>
              <a:spcAft>
                <a:spcPts val="0"/>
              </a:spcAft>
              <a:buFont typeface="Arial" panose="020B0604020202020204" pitchFamily="34" charset="0"/>
              <a:buChar char="•"/>
            </a:pPr>
            <a:r>
              <a:rPr lang="en-US" sz="2800" b="0" i="0" u="none" dirty="0">
                <a:solidFill>
                  <a:srgbClr val="244159"/>
                </a:solidFill>
                <a:effectLst/>
                <a:latin typeface="Helvetica" panose="020B0604020202020204" pitchFamily="34" charset="0"/>
                <a:ea typeface="Calibri" panose="020F0502020204030204" pitchFamily="34" charset="0"/>
                <a:cs typeface="Times New Roman" panose="02020603050405020304" pitchFamily="18" charset="0"/>
              </a:rPr>
              <a:t>Oppose language codifying EO 13502 permanently into law</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0" i="0" u="none" dirty="0">
                <a:solidFill>
                  <a:srgbClr val="244159"/>
                </a:solidFill>
                <a:effectLst/>
                <a:latin typeface="Helvetica" panose="020B0604020202020204" pitchFamily="34" charset="0"/>
                <a:ea typeface="Calibri" panose="020F0502020204030204" pitchFamily="34" charset="0"/>
                <a:cs typeface="Times New Roman" panose="02020603050405020304" pitchFamily="18" charset="0"/>
              </a:rPr>
              <a:t>Oppose grant programs pushing for PLA mandates/preferences as a condition of receiving federal assistance: </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Treasury’s interim final rule on $350B in state and local aid to the American Recovery Plan</a:t>
            </a:r>
          </a:p>
          <a:p>
            <a:pPr marL="914400" marR="0" lvl="1"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U.S. Department of Transportation Build America Bureau’s Feb. 17, 2021, announcement that the FY 2021 Infrastructure for Rebuilding America discretionary grant program is encouraging grant applicants to mandated PLAs.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The U.S. DOT’s FY 2021 INFRA grant program provides $889 million to fund state and locally procured transportation projects of national and regional significance </a:t>
            </a:r>
            <a:r>
              <a:rPr lang="en-US" sz="2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6"/>
              </a:rPr>
              <a:t>https://www.transportation.gov/buildamerica/financing/infra-grants/infrastructure-rebuilding-America</a:t>
            </a:r>
            <a:r>
              <a:rPr lang="en-US" sz="2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See </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Notice of Funding Opportunity for the Department of Transportation’s Infrastructure For Rebuilding America (INFRA) Program for Fiscal Year 2021</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7"/>
              </a:rPr>
              <a:t>https://www.transportation.gov/buildamerica/sites/buildamerica.dot.gov/files/2021-02/FY%202021%20INFRA%20NOFO.pdf</a:t>
            </a:r>
            <a:endParaRPr lang="en-US" sz="2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l">
              <a:buFont typeface="Arial" panose="020B0604020202020204" pitchFamily="34" charset="0"/>
              <a:buNone/>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0" indent="0" algn="l">
              <a:buFont typeface="Arial" panose="020B0604020202020204" pitchFamily="34" charset="0"/>
              <a:buNone/>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Helpful Info</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t>
            </a:r>
          </a:p>
          <a:p>
            <a:pPr marL="285750" indent="-285750" algn="l">
              <a:buFont typeface="Arial" panose="020B0604020202020204" pitchFamily="34" charset="0"/>
              <a:buChar char="•"/>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According to economic models</a:t>
            </a:r>
            <a:r>
              <a:rPr lang="en-US" sz="2800" b="0" i="0" dirty="0">
                <a:solidFill>
                  <a:srgbClr val="244159"/>
                </a:solidFill>
                <a:effectLst/>
                <a:latin typeface="Helvetica" panose="020B0604020202020204" pitchFamily="34" charset="0"/>
              </a:rPr>
              <a:t> </a:t>
            </a:r>
            <a:r>
              <a:rPr lang="en-US" sz="2800" b="0" i="0" dirty="0">
                <a:solidFill>
                  <a:srgbClr val="2480B9"/>
                </a:solidFill>
                <a:effectLst/>
                <a:latin typeface="Helvetica" panose="020B0604020202020204" pitchFamily="34" charset="0"/>
                <a:hlinkClick r:id="rId8"/>
              </a:rPr>
              <a:t>every $1 billion in extra overall construction spending generates an average of at least 5,700 construction jobs, and every $1 billion in extra construction spending on infrastructure generates an average of at least 3,000 construction jobs</a:t>
            </a:r>
            <a:r>
              <a:rPr lang="en-US" sz="2800" b="0" i="0" dirty="0">
                <a:solidFill>
                  <a:srgbClr val="244159"/>
                </a:solidFill>
                <a:effectLst/>
                <a:latin typeface="Helvetica" panose="020B0604020202020204" pitchFamily="34" charset="0"/>
              </a:rPr>
              <a:t>. </a:t>
            </a:r>
          </a:p>
          <a:p>
            <a:pPr marL="285750" indent="-285750" algn="l">
              <a:buFont typeface="Arial" panose="020B0604020202020204" pitchFamily="34" charset="0"/>
              <a:buChar char="•"/>
              <a:defRPr/>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the </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construction industry faces a 7.7% unemployment rate due to the recession caused by the COVID-19 pandemic and America’s infrastructure faces an estimated $2.6 trillion investment gap by 2029, lawmakers need to do everything possible to maximize taxpayer investments in infrastructure while helping all construction workers find quality jobs to rebuild their communities.</a:t>
            </a:r>
          </a:p>
          <a:p>
            <a:pPr marL="0" indent="0" algn="l">
              <a:buFont typeface="Arial" panose="020B0604020202020204" pitchFamily="34" charset="0"/>
              <a:buNone/>
              <a:defRPr/>
            </a:pP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Sources: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https://abc.org/News-Media/News-Releases/entryid/18636/abc-the-construction-industry-needs-to-hire-an-additional-430-000-craft-professionals-in-2021</a:t>
            </a: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BLS construction industry unemployment rate for April 2021,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9"/>
              </a:rPr>
              <a:t>https://www.bls.gov/iag/tgs/iag23.htm</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See ASCE’s 2021 report, </a:t>
            </a:r>
            <a:r>
              <a:rPr lang="en-US" sz="1800" i="1"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Failure to Act: Economic Impacts of Status Quo Investment Across Infrastructure Systems</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1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l">
              <a:buFont typeface="Arial" panose="020B0604020202020204" pitchFamily="34" charset="0"/>
              <a:buChar char="•"/>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indent="-285750" algn="l">
              <a:spcBef>
                <a:spcPts val="0"/>
              </a:spcBef>
              <a:spcAft>
                <a:spcPts val="0"/>
              </a:spcAft>
              <a:buFont typeface="Arial" panose="020B0604020202020204" pitchFamily="34" charset="0"/>
              <a:buChar char="•"/>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4195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478CA4-1167-45B2-A78E-E262C899DDC0}" type="slidenum">
              <a:rPr lang="en-US" smtClean="0"/>
              <a:t>32</a:t>
            </a:fld>
            <a:endParaRPr lang="en-US"/>
          </a:p>
        </p:txBody>
      </p:sp>
    </p:spTree>
    <p:extLst>
      <p:ext uri="{BB962C8B-B14F-4D97-AF65-F5344CB8AC3E}">
        <p14:creationId xmlns:p14="http://schemas.microsoft.com/office/powerpoint/2010/main" val="2254815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i="0" dirty="0">
                <a:solidFill>
                  <a:srgbClr val="535353"/>
                </a:solidFill>
                <a:effectLst/>
                <a:latin typeface="Calibri" panose="020F0502020204030204" pitchFamily="34" charset="0"/>
              </a:rPr>
              <a:t>According to the results of a December 2018 ABC </a:t>
            </a:r>
            <a:r>
              <a:rPr lang="en-US" b="0" i="0" u="none" strike="noStrike" dirty="0">
                <a:solidFill>
                  <a:srgbClr val="3E81B5"/>
                </a:solidFill>
                <a:effectLst/>
                <a:latin typeface="Calibri" panose="020F0502020204030204" pitchFamily="34" charset="0"/>
                <a:hlinkClick r:id="rId3"/>
              </a:rPr>
              <a:t>membership survey</a:t>
            </a:r>
            <a:r>
              <a:rPr lang="en-US" b="0" i="0" dirty="0">
                <a:solidFill>
                  <a:srgbClr val="535353"/>
                </a:solidFill>
                <a:effectLst/>
                <a:latin typeface="Calibri" panose="020F0502020204030204" pitchFamily="34" charset="0"/>
              </a:rPr>
              <a:t> published in January 2019:</a:t>
            </a:r>
          </a:p>
          <a:p>
            <a:pPr marL="243437" marR="0" lvl="0" indent="-243437"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0" i="0" dirty="0">
                <a:solidFill>
                  <a:srgbClr val="535353"/>
                </a:solidFill>
                <a:effectLst/>
                <a:latin typeface="Calibri" panose="020F0502020204030204" pitchFamily="34" charset="0"/>
              </a:rPr>
              <a:t>98 percent of survey respondents said they were less likely to bid on a taxpayer-funded construction contract if the bid specifications required the winning firm to sign a PLA with labor unions</a:t>
            </a:r>
          </a:p>
        </p:txBody>
      </p:sp>
      <p:sp>
        <p:nvSpPr>
          <p:cNvPr id="4" name="Slide Number Placeholder 3"/>
          <p:cNvSpPr>
            <a:spLocks noGrp="1"/>
          </p:cNvSpPr>
          <p:nvPr>
            <p:ph type="sldNum" sz="quarter" idx="10"/>
          </p:nvPr>
        </p:nvSpPr>
        <p:spPr/>
        <p:txBody>
          <a:bodyPr/>
          <a:lstStyle/>
          <a:p>
            <a:fld id="{F2478CA4-1167-45B2-A78E-E262C899DDC0}" type="slidenum">
              <a:rPr lang="en-US" smtClean="0"/>
              <a:t>3</a:t>
            </a:fld>
            <a:endParaRPr lang="en-US" dirty="0"/>
          </a:p>
        </p:txBody>
      </p:sp>
    </p:spTree>
    <p:extLst>
      <p:ext uri="{BB962C8B-B14F-4D97-AF65-F5344CB8AC3E}">
        <p14:creationId xmlns:p14="http://schemas.microsoft.com/office/powerpoint/2010/main" val="316363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dirty="0">
                <a:hlinkClick r:id="rId3"/>
              </a:rPr>
              <a:t>http://www.abc.org/News-Media/Newsline/entryid/16019/survey-abc-members-strongly-oppose-government-mandated-plas</a:t>
            </a: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4</a:t>
            </a:fld>
            <a:endParaRPr lang="en-US" dirty="0"/>
          </a:p>
        </p:txBody>
      </p:sp>
    </p:spTree>
    <p:extLst>
      <p:ext uri="{BB962C8B-B14F-4D97-AF65-F5344CB8AC3E}">
        <p14:creationId xmlns:p14="http://schemas.microsoft.com/office/powerpoint/2010/main" val="739961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Char char="•"/>
              <a:tabLst/>
              <a:defRPr/>
            </a:pPr>
            <a:r>
              <a:rPr lang="en-US" b="1" dirty="0"/>
              <a:t>Employees who don’t belong to a union don’t benefit from PLAs.</a:t>
            </a:r>
            <a:r>
              <a:rPr lang="en-US" dirty="0"/>
              <a:t> An October 2009 report by Dr. John R. McGowan, "The Discriminatory Impact of Union Fringe Benefit Requirements on Nonunion Workers Under Government-Mandated Project Labor Agreements," finds that employees of nonunion contractors that are forced to perform under government-mandated PLAs suffer a reduction in their take-home pay that is conservatively estimated at 20 percent. PLAs force employers to pay employee benefits into union-managed funds, but employees will never see the benefits of the employer contributions unless they join a union and become vested in these plans. Employers that offer their own benefits, including health and pension plans, often continue to pay for existing programs as well as into union programs under a PLA. The McGowan report found that nonunion contractors are forced to pay in excess of 25 percent in benefit costs above and beyond existing prevailing wage laws as a result of “double payment” of benefit costs as a result of a PLA.</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535353"/>
                </a:solidFill>
                <a:effectLst/>
                <a:latin typeface="Calibri" panose="020F0502020204030204" pitchFamily="34" charset="0"/>
              </a:rPr>
              <a:t>According to the results of a December 2018 ABC </a:t>
            </a:r>
            <a:r>
              <a:rPr lang="en-US" b="0" i="0" u="none" strike="noStrike" dirty="0">
                <a:solidFill>
                  <a:srgbClr val="3E81B5"/>
                </a:solidFill>
                <a:effectLst/>
                <a:latin typeface="Calibri" panose="020F0502020204030204" pitchFamily="34" charset="0"/>
                <a:hlinkClick r:id="rId3"/>
              </a:rPr>
              <a:t>membership survey</a:t>
            </a:r>
            <a:r>
              <a:rPr lang="en-US" b="0" i="0" dirty="0">
                <a:solidFill>
                  <a:srgbClr val="535353"/>
                </a:solidFill>
                <a:effectLst/>
                <a:latin typeface="Calibri" panose="020F0502020204030204" pitchFamily="34" charset="0"/>
              </a:rPr>
              <a:t> published in January 2019:</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535353"/>
                </a:solidFill>
                <a:effectLst/>
                <a:latin typeface="Calibri" panose="020F0502020204030204" pitchFamily="34" charset="0"/>
              </a:rPr>
              <a:t>95 percent of survey respondents said </a:t>
            </a:r>
            <a:r>
              <a:rPr lang="en-US" dirty="0"/>
              <a:t>make fringe benefit contributions into union pension and benefit programs on behalf of employees working on the PLA project instead of existing company benefit plans, would harm employees</a:t>
            </a:r>
            <a:endParaRPr lang="en-US" b="0" i="0" dirty="0">
              <a:solidFill>
                <a:srgbClr val="535353"/>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535353"/>
                </a:solidFill>
                <a:effectLst/>
                <a:latin typeface="Calibri" panose="020F0502020204030204" pitchFamily="34" charset="0"/>
              </a:rPr>
              <a:t>97 percent of survey respondents said a PLA would result in worse local hiring outcomes for a project</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b="0" i="0" dirty="0">
                <a:solidFill>
                  <a:srgbClr val="535353"/>
                </a:solidFill>
                <a:effectLst/>
                <a:latin typeface="Calibri" panose="020F0502020204030204" pitchFamily="34" charset="0"/>
              </a:rPr>
              <a:t>More on minority, women, veteran and disadvantaged workers</a:t>
            </a:r>
          </a:p>
          <a:p>
            <a:pPr marL="0" marR="0" lvl="0" indent="0" algn="l" defTabSz="914400" rtl="0" eaLnBrk="1" fontAlgn="auto" latinLnBrk="0" hangingPunct="1">
              <a:lnSpc>
                <a:spcPct val="100000"/>
              </a:lnSpc>
              <a:spcBef>
                <a:spcPts val="0"/>
              </a:spcBef>
              <a:spcAft>
                <a:spcPts val="0"/>
              </a:spcAft>
              <a:buClrTx/>
              <a:buSzTx/>
              <a:buFontTx/>
              <a:buChar char="•"/>
              <a:tabLst/>
              <a:defRPr/>
            </a:pPr>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5</a:t>
            </a:fld>
            <a:endParaRPr lang="en-US" dirty="0"/>
          </a:p>
        </p:txBody>
      </p:sp>
    </p:spTree>
    <p:extLst>
      <p:ext uri="{BB962C8B-B14F-4D97-AF65-F5344CB8AC3E}">
        <p14:creationId xmlns:p14="http://schemas.microsoft.com/office/powerpoint/2010/main" val="10096092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Unionstats.com, Table III</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BLS rate for 2020 is 87.3% nonunion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More: https://thetruthaboutplas.com/2021/01/30/bls-87-3-of-u-s-construction-industry-does-not-belong-to-a-union/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Updated state-specific union membership information for various industries, including the construction industry, is available at </a:t>
            </a:r>
            <a:r>
              <a:rPr lang="en-US" dirty="0">
                <a:hlinkClick r:id="rId3"/>
              </a:rPr>
              <a:t>www.unionstats.com</a:t>
            </a:r>
            <a:r>
              <a:rPr lang="en-US" dirty="0"/>
              <a:t> (see table III)</a:t>
            </a:r>
            <a:r>
              <a:rPr lang="en-US" baseline="0" dirty="0"/>
              <a:t>, which is mined from raw data published by U.S. DOL’s Bureau of Labor Statistics.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478CA4-1167-45B2-A78E-E262C899DD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883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See: https://thetruthaboutplas.com/2021/01/30/bls-87-3-of-u-s-construction-industry-does-not-belong-to-a-union/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Updated state-specific union membership information for various industries, including the construction industry, is available at </a:t>
            </a:r>
            <a:r>
              <a:rPr lang="en-US" dirty="0">
                <a:hlinkClick r:id="rId3"/>
              </a:rPr>
              <a:t>www.unionstats.com</a:t>
            </a:r>
            <a:r>
              <a:rPr lang="en-US" dirty="0"/>
              <a:t> (see table III)</a:t>
            </a:r>
            <a:r>
              <a:rPr lang="en-US" baseline="0" dirty="0"/>
              <a:t>, which is mined from raw data published by U.S. DOL’s Bureau of Labor Statistics.</a:t>
            </a:r>
          </a:p>
          <a:p>
            <a:endParaRPr lang="en-US" baseline="0" dirty="0"/>
          </a:p>
          <a:p>
            <a:r>
              <a:rPr lang="en-US" baseline="0" dirty="0"/>
              <a:t>Latest Unemployment rate for construction industry: </a:t>
            </a:r>
            <a:r>
              <a:rPr lang="en-US" dirty="0">
                <a:hlinkClick r:id="rId4"/>
              </a:rPr>
              <a:t>https://www.bls.gov/iag/tgs/iag23.htm</a:t>
            </a:r>
            <a:endParaRPr lang="en-US" dirty="0"/>
          </a:p>
          <a:p>
            <a:endParaRPr lang="en-US" dirty="0"/>
          </a:p>
          <a:p>
            <a:r>
              <a:rPr lang="en-US" dirty="0"/>
              <a:t>Economic data by ABC: </a:t>
            </a:r>
            <a:r>
              <a:rPr lang="en-US" dirty="0">
                <a:hlinkClick r:id="rId5"/>
              </a:rPr>
              <a:t>http://www.abc.org/News-Media/News-Releases/archives/all</a:t>
            </a:r>
            <a:endParaRPr lang="en-US" dirty="0"/>
          </a:p>
          <a:p>
            <a:endParaRPr lang="en-US" dirty="0"/>
          </a:p>
          <a:p>
            <a:r>
              <a:rPr lang="en-US" dirty="0"/>
              <a:t>Construction industry skilled labor shortage: https://abc.org/News-Media/News-Releases/entryid/18636/abc-the-construction-industry-needs-to-hire-an-additional-430-000-craft-professionals-in-2021</a:t>
            </a:r>
          </a:p>
          <a:p>
            <a:endParaRPr lang="en-US" dirty="0"/>
          </a:p>
          <a:p>
            <a:r>
              <a:rPr lang="en-US" dirty="0"/>
              <a:t>Historical Construction Value Put in Place:</a:t>
            </a:r>
          </a:p>
          <a:p>
            <a:r>
              <a:rPr lang="en-US" dirty="0"/>
              <a:t>https://www.census.gov/construction/c30/historical_data.html</a:t>
            </a:r>
          </a:p>
          <a:p>
            <a:endParaRPr lang="en-US" dirty="0"/>
          </a:p>
          <a:p>
            <a:r>
              <a:rPr lang="en-US" dirty="0"/>
              <a:t>2020 Construction Value Put in Place:</a:t>
            </a:r>
          </a:p>
          <a:p>
            <a:r>
              <a:rPr lang="en-US" dirty="0"/>
              <a:t>Total: $1.43T</a:t>
            </a:r>
          </a:p>
          <a:p>
            <a:endParaRPr lang="en-US" dirty="0"/>
          </a:p>
          <a:p>
            <a:r>
              <a:rPr lang="en-US" dirty="0"/>
              <a:t>Total Private Construction: $1.079T</a:t>
            </a:r>
          </a:p>
          <a:p>
            <a:r>
              <a:rPr lang="en-US" dirty="0"/>
              <a:t>Private Residential: $607.89B</a:t>
            </a:r>
          </a:p>
          <a:p>
            <a:r>
              <a:rPr lang="en-US" dirty="0"/>
              <a:t>Private </a:t>
            </a:r>
            <a:r>
              <a:rPr lang="en-US" dirty="0" err="1"/>
              <a:t>NonResidential</a:t>
            </a:r>
            <a:r>
              <a:rPr lang="en-US" dirty="0"/>
              <a:t>: $471.45B</a:t>
            </a:r>
          </a:p>
          <a:p>
            <a:endParaRPr lang="en-US" dirty="0"/>
          </a:p>
          <a:p>
            <a:r>
              <a:rPr lang="en-US" dirty="0"/>
              <a:t>Public Construction: $351B</a:t>
            </a:r>
          </a:p>
          <a:p>
            <a:r>
              <a:rPr lang="en-US" dirty="0"/>
              <a:t>Residential: $8.58B</a:t>
            </a:r>
          </a:p>
          <a:p>
            <a:r>
              <a:rPr lang="en-US" dirty="0"/>
              <a:t>Nonresidential:  $342.4B</a:t>
            </a:r>
          </a:p>
          <a:p>
            <a:endParaRPr lang="en-US" dirty="0"/>
          </a:p>
          <a:p>
            <a:r>
              <a:rPr lang="en-US" dirty="0"/>
              <a:t>Within Public:</a:t>
            </a:r>
          </a:p>
          <a:p>
            <a:r>
              <a:rPr lang="en-US" dirty="0"/>
              <a:t>Federal: $26.691B</a:t>
            </a:r>
          </a:p>
          <a:p>
            <a:r>
              <a:rPr lang="en-US" dirty="0"/>
              <a:t>State and Local: $324.3B</a:t>
            </a:r>
          </a:p>
          <a:p>
            <a:endParaRPr lang="en-US" dirty="0"/>
          </a:p>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7</a:t>
            </a:fld>
            <a:endParaRPr lang="en-US" dirty="0"/>
          </a:p>
        </p:txBody>
      </p:sp>
    </p:spTree>
    <p:extLst>
      <p:ext uri="{BB962C8B-B14F-4D97-AF65-F5344CB8AC3E}">
        <p14:creationId xmlns:p14="http://schemas.microsoft.com/office/powerpoint/2010/main" val="12974035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sz="1200" dirty="0">
                <a:hlinkClick r:id="" action="ppaction://noaction"/>
              </a:rPr>
              <a:t>Source: Dec. 2018 survey of ABC membership</a:t>
            </a:r>
          </a:p>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sz="1200" dirty="0">
                <a:hlinkClick r:id="" action="ppaction://noaction"/>
              </a:rPr>
              <a:t>http://www.abc.org/News-Media/Newsline/entryid/16019/survey-abc-members-strongly-oppose-government-mandated-plas</a:t>
            </a:r>
            <a:endParaRPr lang="en-US" sz="1200" dirty="0"/>
          </a:p>
          <a:p>
            <a:pPr marL="243437" marR="0" lvl="0" indent="-243437" algn="l" defTabSz="966612" rtl="0" eaLnBrk="1" fontAlgn="auto" latinLnBrk="0" hangingPunct="1">
              <a:lnSpc>
                <a:spcPct val="90000"/>
              </a:lnSpc>
              <a:spcBef>
                <a:spcPts val="0"/>
              </a:spcBef>
              <a:spcAft>
                <a:spcPts val="0"/>
              </a:spcAft>
              <a:buClrTx/>
              <a:buSzTx/>
              <a:buFontTx/>
              <a:buNone/>
              <a:tabLst/>
              <a:defRPr/>
            </a:pPr>
            <a:endParaRPr lang="en-US" sz="1200" dirty="0"/>
          </a:p>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sz="1200" dirty="0"/>
              <a:t>Blog post explains how GMPLAs exacerbate the construction industry’s skilled labor shortage here:</a:t>
            </a:r>
          </a:p>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sz="1200" dirty="0"/>
              <a:t>https://thetruthaboutplas.com/2021/03/30/government-mandated-project-labor-agreements-exacerbate-construction-industrys-skilled-labor-shortage/</a:t>
            </a:r>
          </a:p>
          <a:p>
            <a:pPr marL="243437" marR="0" lvl="0" indent="-243437" algn="l" defTabSz="966612" rtl="0" eaLnBrk="1" fontAlgn="auto" latinLnBrk="0" hangingPunct="1">
              <a:lnSpc>
                <a:spcPct val="90000"/>
              </a:lnSpc>
              <a:spcBef>
                <a:spcPts val="0"/>
              </a:spcBef>
              <a:spcAft>
                <a:spcPts val="0"/>
              </a:spcAft>
              <a:buClrTx/>
              <a:buSzTx/>
              <a:buFontTx/>
              <a:buNone/>
              <a:tabLst/>
              <a:defRPr/>
            </a:pPr>
            <a:endParaRPr lang="en-US" sz="1200" dirty="0"/>
          </a:p>
          <a:p>
            <a:pPr marL="243437" marR="0" lvl="0" indent="-243437" algn="l" defTabSz="966612" rtl="0" eaLnBrk="1" fontAlgn="auto" latinLnBrk="0" hangingPunct="1">
              <a:lnSpc>
                <a:spcPct val="90000"/>
              </a:lnSpc>
              <a:spcBef>
                <a:spcPts val="0"/>
              </a:spcBef>
              <a:spcAft>
                <a:spcPts val="0"/>
              </a:spcAft>
              <a:buClrTx/>
              <a:buSzTx/>
              <a:buFontTx/>
              <a:buNone/>
              <a:tabLst/>
              <a:defRPr/>
            </a:pPr>
            <a:r>
              <a:rPr lang="en-US" b="0" i="0" dirty="0">
                <a:solidFill>
                  <a:srgbClr val="535353"/>
                </a:solidFill>
                <a:effectLst/>
                <a:latin typeface="Calibri" panose="020F0502020204030204" pitchFamily="34" charset="0"/>
              </a:rPr>
              <a:t>According to the results of a December 2018 ABC </a:t>
            </a:r>
            <a:r>
              <a:rPr lang="en-US" b="0" i="0" u="none" strike="noStrike" dirty="0">
                <a:solidFill>
                  <a:srgbClr val="3E81B5"/>
                </a:solidFill>
                <a:effectLst/>
                <a:latin typeface="Calibri" panose="020F0502020204030204" pitchFamily="34" charset="0"/>
                <a:hlinkClick r:id="rId3"/>
              </a:rPr>
              <a:t>membership survey</a:t>
            </a:r>
            <a:r>
              <a:rPr lang="en-US" b="0" i="0" dirty="0">
                <a:solidFill>
                  <a:srgbClr val="535353"/>
                </a:solidFill>
                <a:effectLst/>
                <a:latin typeface="Calibri" panose="020F0502020204030204" pitchFamily="34" charset="0"/>
              </a:rPr>
              <a:t> published in January 2019:</a:t>
            </a:r>
          </a:p>
          <a:p>
            <a:pPr marL="243437" marR="0" lvl="0" indent="-243437"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0" i="0" dirty="0">
                <a:solidFill>
                  <a:srgbClr val="535353"/>
                </a:solidFill>
                <a:effectLst/>
                <a:latin typeface="Calibri" panose="020F0502020204030204" pitchFamily="34" charset="0"/>
              </a:rPr>
              <a:t>97 percent of survey respondents said a PLA would result in worse local hiring outcomes for a project</a:t>
            </a:r>
          </a:p>
          <a:p>
            <a:pPr marL="243437" marR="0" lvl="0" indent="-243437" algn="l" defTabSz="966612" rtl="0" eaLnBrk="1" fontAlgn="auto" latinLnBrk="0" hangingPunct="1">
              <a:lnSpc>
                <a:spcPct val="90000"/>
              </a:lnSpc>
              <a:spcBef>
                <a:spcPts val="0"/>
              </a:spcBef>
              <a:spcAft>
                <a:spcPts val="0"/>
              </a:spcAft>
              <a:buClrTx/>
              <a:buSzTx/>
              <a:buFont typeface="Arial" panose="020B0604020202020204" pitchFamily="34" charset="0"/>
              <a:buChar char="•"/>
              <a:tabLst/>
              <a:defRPr/>
            </a:pPr>
            <a:r>
              <a:rPr lang="en-US" b="0" i="0" dirty="0">
                <a:solidFill>
                  <a:srgbClr val="535353"/>
                </a:solidFill>
                <a:effectLst/>
                <a:latin typeface="Calibri" panose="020F0502020204030204" pitchFamily="34" charset="0"/>
              </a:rPr>
              <a:t>Almost 90 percent of respondents agreed that a PLA would decrease the hiring of women, veteran and disadvantaged business enterprises and construction workers, which have traditionally been unaffiliated with labor unions. </a:t>
            </a:r>
            <a:endParaRPr lang="en-US" sz="1200" dirty="0"/>
          </a:p>
          <a:p>
            <a:pPr>
              <a:buFontTx/>
              <a:buChar char="•"/>
            </a:pPr>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8</a:t>
            </a:fld>
            <a:endParaRPr lang="en-US" dirty="0"/>
          </a:p>
        </p:txBody>
      </p:sp>
    </p:spTree>
    <p:extLst>
      <p:ext uri="{BB962C8B-B14F-4D97-AF65-F5344CB8AC3E}">
        <p14:creationId xmlns:p14="http://schemas.microsoft.com/office/powerpoint/2010/main" val="47399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According to the results of Associated Builders and Contractors 2021 Workforce Development Survey, ABC contractor members invested $1.3 billion on workforce development initiatives in 2020, providing craft, leadership and safety education to 517,000 course attendees to advance their careers in commercial and industrial construction. Safety education accounted for nearly half of the total workforce investment, averaging $2,369 per employee annually.</a:t>
            </a:r>
          </a:p>
          <a:p>
            <a:endParaRPr lang="en-US" sz="1200" b="0" i="0" kern="1200" dirty="0">
              <a:solidFill>
                <a:schemeClr val="tx1"/>
              </a:solidFill>
              <a:effectLst/>
              <a:latin typeface="+mn-lt"/>
              <a:ea typeface="+mn-ea"/>
              <a:cs typeface="+mn-cs"/>
            </a:endParaRPr>
          </a:p>
          <a:p>
            <a:r>
              <a:rPr lang="en-US" dirty="0">
                <a:hlinkClick r:id="rId3"/>
              </a:rPr>
              <a:t>https://www.abc.org/News-Media/News-Releases/entryid/17581/abc-members-provided-education-for-1-1-million-course-attendees-in-2019-new-survey-finds</a:t>
            </a:r>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ABC member companies invest to build a construction workforce that is safe, skilled and productive using flexible, competency-based and market-driven education methodologies. This all-of-the-above approach to workforce development has produced a network of ABC chapters and affiliates in 1,400 locations across the country that offer more than 800 apprenticeship, craft, safety and management education programs—including more than 300 U.S. Department of Labor or state equivalent government-registered apprenticeship programs across 20 different occupations—to build the people who build America.</a:t>
            </a:r>
          </a:p>
          <a:p>
            <a:endParaRPr lang="en-US" sz="1200" b="0" i="0" kern="1200" dirty="0">
              <a:solidFill>
                <a:schemeClr val="tx1"/>
              </a:solidFill>
              <a:effectLst/>
              <a:latin typeface="+mn-lt"/>
              <a:ea typeface="+mn-ea"/>
              <a:cs typeface="+mn-cs"/>
            </a:endParaRPr>
          </a:p>
          <a:p>
            <a:pPr fontAlgn="base"/>
            <a:r>
              <a:rPr lang="en-US" sz="1200" b="0" kern="1200" dirty="0">
                <a:solidFill>
                  <a:schemeClr val="tx1"/>
                </a:solidFill>
                <a:effectLst/>
                <a:latin typeface="+mn-lt"/>
                <a:ea typeface="+mn-ea"/>
                <a:cs typeface="+mn-cs"/>
              </a:rPr>
              <a:t>Some states have data on registered apprenticeship program participation they submit to the U.S. DOL. Approximately 30K to 40K construction industry apprentices graduate from federal and state government-registered apprenticeship programs per year: </a:t>
            </a:r>
            <a:r>
              <a:rPr lang="en-US" dirty="0"/>
              <a:t>https://thetruthaboutplas.com/2021/03/30/government-mandated-project-labor-agreements-exacerbate-construction-industrys-skilled-labor-shortage/</a:t>
            </a:r>
          </a:p>
          <a:p>
            <a:pPr fontAlgn="base"/>
            <a:endParaRPr lang="en-US" sz="1200" b="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According to the results of Associated Builders and Contractors </a:t>
            </a:r>
            <a:r>
              <a:rPr lang="en-US" sz="1200" b="0" i="0" u="none" strike="noStrike" kern="1200" dirty="0">
                <a:solidFill>
                  <a:schemeClr val="tx1"/>
                </a:solidFill>
                <a:effectLst/>
                <a:latin typeface="+mn-lt"/>
                <a:ea typeface="+mn-ea"/>
                <a:cs typeface="+mn-cs"/>
                <a:hlinkClick r:id="rId4"/>
              </a:rPr>
              <a:t>2020 Workforce Development Survey</a:t>
            </a:r>
            <a:r>
              <a:rPr lang="en-US" sz="1200" b="0" i="0" kern="1200" dirty="0">
                <a:solidFill>
                  <a:schemeClr val="tx1"/>
                </a:solidFill>
                <a:effectLst/>
                <a:latin typeface="+mn-lt"/>
                <a:ea typeface="+mn-ea"/>
                <a:cs typeface="+mn-cs"/>
              </a:rPr>
              <a:t>, ABC contractor members invested $1.5 billion on workforce development initiatives in 2019, providing craft, leadership and safety education to 1.1 million course attendees to advance their careers in commercial and industrial construction. Safety education accounted for nearly half of the total workforce investment, averaging $1,147 per employee annually.</a:t>
            </a:r>
          </a:p>
          <a:p>
            <a:pPr fontAlgn="base"/>
            <a:endParaRPr lang="en-US" sz="1200" b="0" kern="1200" dirty="0">
              <a:solidFill>
                <a:schemeClr val="tx1"/>
              </a:solidFill>
              <a:effectLst/>
              <a:latin typeface="+mn-lt"/>
              <a:ea typeface="+mn-ea"/>
              <a:cs typeface="+mn-cs"/>
            </a:endParaRPr>
          </a:p>
          <a:p>
            <a:pPr fontAlgn="base"/>
            <a:endParaRPr lang="en-US" dirty="0"/>
          </a:p>
        </p:txBody>
      </p:sp>
      <p:sp>
        <p:nvSpPr>
          <p:cNvPr id="4" name="Slide Number Placeholder 3"/>
          <p:cNvSpPr>
            <a:spLocks noGrp="1"/>
          </p:cNvSpPr>
          <p:nvPr>
            <p:ph type="sldNum" sz="quarter" idx="10"/>
          </p:nvPr>
        </p:nvSpPr>
        <p:spPr/>
        <p:txBody>
          <a:bodyPr/>
          <a:lstStyle/>
          <a:p>
            <a:fld id="{F2478CA4-1167-45B2-A78E-E262C899DDC0}" type="slidenum">
              <a:rPr lang="en-US" smtClean="0"/>
              <a:t>9</a:t>
            </a:fld>
            <a:endParaRPr lang="en-US" dirty="0"/>
          </a:p>
        </p:txBody>
      </p:sp>
    </p:spTree>
    <p:extLst>
      <p:ext uri="{BB962C8B-B14F-4D97-AF65-F5344CB8AC3E}">
        <p14:creationId xmlns:p14="http://schemas.microsoft.com/office/powerpoint/2010/main" val="191502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30C2C3D-FB9D-41ED-9A27-22C2230EB3A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553044" y="809175"/>
            <a:ext cx="5084324" cy="2952356"/>
          </a:xfrm>
          <a:prstGeom prst="rect">
            <a:avLst/>
          </a:prstGeom>
          <a:effectLst/>
        </p:spPr>
      </p:pic>
      <p:sp>
        <p:nvSpPr>
          <p:cNvPr id="8" name="Rectangle 24">
            <a:extLst>
              <a:ext uri="{FF2B5EF4-FFF2-40B4-BE49-F238E27FC236}">
                <a16:creationId xmlns:a16="http://schemas.microsoft.com/office/drawing/2014/main" id="{F853EFA6-BB70-4881-85D7-50F4DF461D02}"/>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9" name="Freeform 4">
            <a:extLst>
              <a:ext uri="{FF2B5EF4-FFF2-40B4-BE49-F238E27FC236}">
                <a16:creationId xmlns:a16="http://schemas.microsoft.com/office/drawing/2014/main" id="{467602FB-B272-45C3-9E51-71BC65698ED9}"/>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408850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CF3C-F09C-4587-B6A3-CBE65E5FEB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EB7277-A1C0-4C4A-9B65-8A6DB4451B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A9FB9C-4CF6-4F68-9855-3DFB83D6CF8D}"/>
              </a:ext>
            </a:extLst>
          </p:cNvPr>
          <p:cNvSpPr>
            <a:spLocks noGrp="1"/>
          </p:cNvSpPr>
          <p:nvPr>
            <p:ph type="dt" sz="half" idx="10"/>
          </p:nvPr>
        </p:nvSpPr>
        <p:spPr/>
        <p:txBody>
          <a:bodyPr/>
          <a:lstStyle/>
          <a:p>
            <a:fld id="{03FE3462-2F02-4FDE-89B4-1468136771AB}" type="datetimeFigureOut">
              <a:rPr lang="en-US" smtClean="0"/>
              <a:t>6/28/2021</a:t>
            </a:fld>
            <a:endParaRPr lang="en-US"/>
          </a:p>
        </p:txBody>
      </p:sp>
      <p:sp>
        <p:nvSpPr>
          <p:cNvPr id="5" name="Footer Placeholder 4">
            <a:extLst>
              <a:ext uri="{FF2B5EF4-FFF2-40B4-BE49-F238E27FC236}">
                <a16:creationId xmlns:a16="http://schemas.microsoft.com/office/drawing/2014/main" id="{FB37B05B-A91B-45D9-A1B8-307690AD43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3567F-DDCB-4247-BEBB-B3DC05333D58}"/>
              </a:ext>
            </a:extLst>
          </p:cNvPr>
          <p:cNvSpPr>
            <a:spLocks noGrp="1"/>
          </p:cNvSpPr>
          <p:nvPr>
            <p:ph type="sldNum" sz="quarter" idx="12"/>
          </p:nvPr>
        </p:nvSpPr>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278355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96C9389-3FA6-4B2D-8F17-13A7C1BAB82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EBB16-C437-492D-A870-DCE3954DF8D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6C880-6AF2-4035-8FAD-56C19957ABCF}"/>
              </a:ext>
            </a:extLst>
          </p:cNvPr>
          <p:cNvSpPr>
            <a:spLocks noGrp="1"/>
          </p:cNvSpPr>
          <p:nvPr>
            <p:ph type="dt" sz="half" idx="10"/>
          </p:nvPr>
        </p:nvSpPr>
        <p:spPr/>
        <p:txBody>
          <a:bodyPr/>
          <a:lstStyle/>
          <a:p>
            <a:fld id="{03FE3462-2F02-4FDE-89B4-1468136771AB}" type="datetimeFigureOut">
              <a:rPr lang="en-US" smtClean="0"/>
              <a:t>6/28/2021</a:t>
            </a:fld>
            <a:endParaRPr lang="en-US"/>
          </a:p>
        </p:txBody>
      </p:sp>
      <p:sp>
        <p:nvSpPr>
          <p:cNvPr id="5" name="Footer Placeholder 4">
            <a:extLst>
              <a:ext uri="{FF2B5EF4-FFF2-40B4-BE49-F238E27FC236}">
                <a16:creationId xmlns:a16="http://schemas.microsoft.com/office/drawing/2014/main" id="{7D9F9154-EDC6-40EA-9694-FF27B2F44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70A3A9-2C94-48F8-9EFE-A769C2EC9898}"/>
              </a:ext>
            </a:extLst>
          </p:cNvPr>
          <p:cNvSpPr>
            <a:spLocks noGrp="1"/>
          </p:cNvSpPr>
          <p:nvPr>
            <p:ph type="sldNum" sz="quarter" idx="12"/>
          </p:nvPr>
        </p:nvSpPr>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251805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A08ED5-59A4-2746-9B35-DDB925A1E07B}"/>
              </a:ext>
            </a:extLst>
          </p:cNvPr>
          <p:cNvPicPr>
            <a:picLocks noChangeAspect="1"/>
          </p:cNvPicPr>
          <p:nvPr userDrawn="1"/>
        </p:nvPicPr>
        <p:blipFill>
          <a:blip r:embed="rId2"/>
          <a:srcRect/>
          <a:stretch/>
        </p:blipFill>
        <p:spPr>
          <a:xfrm>
            <a:off x="0" y="6096"/>
            <a:ext cx="12192000" cy="6851904"/>
          </a:xfrm>
          <a:prstGeom prst="rect">
            <a:avLst/>
          </a:prstGeom>
        </p:spPr>
      </p:pic>
      <p:sp>
        <p:nvSpPr>
          <p:cNvPr id="2" name="Title 1">
            <a:extLst>
              <a:ext uri="{FF2B5EF4-FFF2-40B4-BE49-F238E27FC236}">
                <a16:creationId xmlns:a16="http://schemas.microsoft.com/office/drawing/2014/main" id="{B09A79F5-DF0E-484F-A9AC-DC49CFC60408}"/>
              </a:ext>
            </a:extLst>
          </p:cNvPr>
          <p:cNvSpPr>
            <a:spLocks noGrp="1"/>
          </p:cNvSpPr>
          <p:nvPr>
            <p:ph type="title" hasCustomPrompt="1"/>
          </p:nvPr>
        </p:nvSpPr>
        <p:spPr>
          <a:xfrm>
            <a:off x="609600" y="2920844"/>
            <a:ext cx="10972800" cy="1016312"/>
          </a:xfrm>
        </p:spPr>
        <p:txBody>
          <a:bodyPr/>
          <a:lstStyle>
            <a:lvl1pPr>
              <a:defRPr>
                <a:solidFill>
                  <a:schemeClr val="bg1"/>
                </a:solidFill>
              </a:defRPr>
            </a:lvl1pPr>
          </a:lstStyle>
          <a:p>
            <a:r>
              <a:rPr lang="en-US" dirty="0"/>
              <a:t>Title</a:t>
            </a:r>
          </a:p>
        </p:txBody>
      </p:sp>
      <p:sp>
        <p:nvSpPr>
          <p:cNvPr id="9" name="Text Placeholder 3">
            <a:extLst>
              <a:ext uri="{FF2B5EF4-FFF2-40B4-BE49-F238E27FC236}">
                <a16:creationId xmlns:a16="http://schemas.microsoft.com/office/drawing/2014/main" id="{EADCBB88-462B-3D4E-8F02-F1A04EDFC3C7}"/>
              </a:ext>
            </a:extLst>
          </p:cNvPr>
          <p:cNvSpPr>
            <a:spLocks noGrp="1"/>
          </p:cNvSpPr>
          <p:nvPr>
            <p:ph type="body" sz="half" idx="2" hasCustomPrompt="1"/>
          </p:nvPr>
        </p:nvSpPr>
        <p:spPr>
          <a:xfrm>
            <a:off x="609600" y="4395803"/>
            <a:ext cx="10972800" cy="804861"/>
          </a:xfrm>
        </p:spPr>
        <p:txBody>
          <a:bodyPr anchor="ctr" anchorCtr="0">
            <a:normAutofit/>
          </a:bodyPr>
          <a:lstStyle>
            <a:lvl1pPr marL="0" indent="0" algn="ctr">
              <a:buNone/>
              <a:defRPr sz="2533" b="1">
                <a:solidFill>
                  <a:schemeClr val="bg1"/>
                </a:solidFill>
              </a:defRPr>
            </a:lvl1pPr>
            <a:lvl2pPr marL="544224" indent="0">
              <a:buNone/>
              <a:defRPr sz="1467"/>
            </a:lvl2pPr>
            <a:lvl3pPr marL="1088447" indent="0">
              <a:buNone/>
              <a:defRPr sz="1200"/>
            </a:lvl3pPr>
            <a:lvl4pPr marL="1632671" indent="0">
              <a:buNone/>
              <a:defRPr sz="1067"/>
            </a:lvl4pPr>
            <a:lvl5pPr marL="2176895" indent="0">
              <a:buNone/>
              <a:defRPr sz="1067"/>
            </a:lvl5pPr>
            <a:lvl6pPr marL="2721119" indent="0">
              <a:buNone/>
              <a:defRPr sz="1067"/>
            </a:lvl6pPr>
            <a:lvl7pPr marL="3265342" indent="0">
              <a:buNone/>
              <a:defRPr sz="1067"/>
            </a:lvl7pPr>
            <a:lvl8pPr marL="3809566" indent="0">
              <a:buNone/>
              <a:defRPr sz="1067"/>
            </a:lvl8pPr>
            <a:lvl9pPr marL="4353788" indent="0">
              <a:buNone/>
              <a:defRPr sz="1067"/>
            </a:lvl9pPr>
          </a:lstStyle>
          <a:p>
            <a:pPr lvl="0"/>
            <a:r>
              <a:rPr lang="en-US" dirty="0"/>
              <a:t>Subtitle</a:t>
            </a:r>
          </a:p>
        </p:txBody>
      </p:sp>
    </p:spTree>
    <p:extLst>
      <p:ext uri="{BB962C8B-B14F-4D97-AF65-F5344CB8AC3E}">
        <p14:creationId xmlns:p14="http://schemas.microsoft.com/office/powerpoint/2010/main" val="22326853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489321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B4A2B-3861-4F9A-9526-52FA029588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DF21C4-AF7A-4E14-AFFB-39A698E1E67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89DE14-A7E5-4BD1-8D9B-B84BBC95537E}"/>
              </a:ext>
            </a:extLst>
          </p:cNvPr>
          <p:cNvSpPr>
            <a:spLocks noGrp="1"/>
          </p:cNvSpPr>
          <p:nvPr>
            <p:ph type="dt" sz="half" idx="10"/>
          </p:nvPr>
        </p:nvSpPr>
        <p:spPr/>
        <p:txBody>
          <a:bodyPr/>
          <a:lstStyle/>
          <a:p>
            <a:fld id="{C8BEEFD1-D6C9-45C9-9757-141B9D08D569}" type="datetimeFigureOut">
              <a:rPr lang="en-US" smtClean="0"/>
              <a:t>6/28/2021</a:t>
            </a:fld>
            <a:endParaRPr lang="en-US"/>
          </a:p>
        </p:txBody>
      </p:sp>
      <p:sp>
        <p:nvSpPr>
          <p:cNvPr id="5" name="Footer Placeholder 4">
            <a:extLst>
              <a:ext uri="{FF2B5EF4-FFF2-40B4-BE49-F238E27FC236}">
                <a16:creationId xmlns:a16="http://schemas.microsoft.com/office/drawing/2014/main" id="{B63181BA-E62C-49A1-BBF6-9F45C5041E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FE2979-E023-49A3-8C66-8E3D6ED61BB8}"/>
              </a:ext>
            </a:extLst>
          </p:cNvPr>
          <p:cNvSpPr>
            <a:spLocks noGrp="1"/>
          </p:cNvSpPr>
          <p:nvPr>
            <p:ph type="sldNum" sz="quarter" idx="12"/>
          </p:nvPr>
        </p:nvSpPr>
        <p:spPr/>
        <p:txBody>
          <a:bodyPr/>
          <a:lstStyle/>
          <a:p>
            <a:fld id="{3886F9AE-D5C3-4EFD-8C34-DF35DEE9F2A5}" type="slidenum">
              <a:rPr lang="en-US" smtClean="0"/>
              <a:t>‹#›</a:t>
            </a:fld>
            <a:endParaRPr lang="en-US"/>
          </a:p>
        </p:txBody>
      </p:sp>
    </p:spTree>
    <p:extLst>
      <p:ext uri="{BB962C8B-B14F-4D97-AF65-F5344CB8AC3E}">
        <p14:creationId xmlns:p14="http://schemas.microsoft.com/office/powerpoint/2010/main" val="2326933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3172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8611" indent="0" algn="ctr">
              <a:buNone/>
              <a:defRPr>
                <a:solidFill>
                  <a:schemeClr val="tx1">
                    <a:tint val="75000"/>
                  </a:schemeClr>
                </a:solidFill>
              </a:defRPr>
            </a:lvl2pPr>
            <a:lvl3pPr marL="1097224" indent="0" algn="ctr">
              <a:buNone/>
              <a:defRPr>
                <a:solidFill>
                  <a:schemeClr val="tx1">
                    <a:tint val="75000"/>
                  </a:schemeClr>
                </a:solidFill>
              </a:defRPr>
            </a:lvl3pPr>
            <a:lvl4pPr marL="1645835" indent="0" algn="ctr">
              <a:buNone/>
              <a:defRPr>
                <a:solidFill>
                  <a:schemeClr val="tx1">
                    <a:tint val="75000"/>
                  </a:schemeClr>
                </a:solidFill>
              </a:defRPr>
            </a:lvl4pPr>
            <a:lvl5pPr marL="2194448" indent="0" algn="ctr">
              <a:buNone/>
              <a:defRPr>
                <a:solidFill>
                  <a:schemeClr val="tx1">
                    <a:tint val="75000"/>
                  </a:schemeClr>
                </a:solidFill>
              </a:defRPr>
            </a:lvl5pPr>
            <a:lvl6pPr marL="2743060" indent="0" algn="ctr">
              <a:buNone/>
              <a:defRPr>
                <a:solidFill>
                  <a:schemeClr val="tx1">
                    <a:tint val="75000"/>
                  </a:schemeClr>
                </a:solidFill>
              </a:defRPr>
            </a:lvl6pPr>
            <a:lvl7pPr marL="3291672" indent="0" algn="ctr">
              <a:buNone/>
              <a:defRPr>
                <a:solidFill>
                  <a:schemeClr val="tx1">
                    <a:tint val="75000"/>
                  </a:schemeClr>
                </a:solidFill>
              </a:defRPr>
            </a:lvl7pPr>
            <a:lvl8pPr marL="3840283" indent="0" algn="ctr">
              <a:buNone/>
              <a:defRPr>
                <a:solidFill>
                  <a:schemeClr val="tx1">
                    <a:tint val="75000"/>
                  </a:schemeClr>
                </a:solidFill>
              </a:defRPr>
            </a:lvl8pPr>
            <a:lvl9pPr marL="438889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32646236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7561010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p:spPr>
        <p:txBody>
          <a:bodyPr anchor="t"/>
          <a:lstStyle>
            <a:lvl1pPr algn="l">
              <a:defRPr sz="48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280">
                <a:solidFill>
                  <a:schemeClr val="tx1">
                    <a:tint val="75000"/>
                  </a:schemeClr>
                </a:solidFill>
              </a:defRPr>
            </a:lvl1pPr>
            <a:lvl2pPr marL="548611" indent="0">
              <a:buNone/>
              <a:defRPr sz="2160">
                <a:solidFill>
                  <a:schemeClr val="tx1">
                    <a:tint val="75000"/>
                  </a:schemeClr>
                </a:solidFill>
              </a:defRPr>
            </a:lvl2pPr>
            <a:lvl3pPr marL="1097224" indent="0">
              <a:buNone/>
              <a:defRPr sz="1920">
                <a:solidFill>
                  <a:schemeClr val="tx1">
                    <a:tint val="75000"/>
                  </a:schemeClr>
                </a:solidFill>
              </a:defRPr>
            </a:lvl3pPr>
            <a:lvl4pPr marL="1645835" indent="0">
              <a:buNone/>
              <a:defRPr sz="1800">
                <a:solidFill>
                  <a:schemeClr val="tx1">
                    <a:tint val="75000"/>
                  </a:schemeClr>
                </a:solidFill>
              </a:defRPr>
            </a:lvl4pPr>
            <a:lvl5pPr marL="2194448" indent="0">
              <a:buNone/>
              <a:defRPr sz="1800">
                <a:solidFill>
                  <a:schemeClr val="tx1">
                    <a:tint val="75000"/>
                  </a:schemeClr>
                </a:solidFill>
              </a:defRPr>
            </a:lvl5pPr>
            <a:lvl6pPr marL="2743060" indent="0">
              <a:buNone/>
              <a:defRPr sz="1800">
                <a:solidFill>
                  <a:schemeClr val="tx1">
                    <a:tint val="75000"/>
                  </a:schemeClr>
                </a:solidFill>
              </a:defRPr>
            </a:lvl6pPr>
            <a:lvl7pPr marL="3291672" indent="0">
              <a:buNone/>
              <a:defRPr sz="1800">
                <a:solidFill>
                  <a:schemeClr val="tx1">
                    <a:tint val="75000"/>
                  </a:schemeClr>
                </a:solidFill>
              </a:defRPr>
            </a:lvl7pPr>
            <a:lvl8pPr marL="3840283" indent="0">
              <a:buNone/>
              <a:defRPr sz="1800">
                <a:solidFill>
                  <a:schemeClr val="tx1">
                    <a:tint val="75000"/>
                  </a:schemeClr>
                </a:solidFill>
              </a:defRPr>
            </a:lvl8pPr>
            <a:lvl9pPr marL="4388896"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3368492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55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CD06D05A-8D29-4011-A443-43B11669E90E}"/>
              </a:ext>
            </a:extLst>
          </p:cNvPr>
          <p:cNvCxnSpPr>
            <a:cxnSpLocks/>
          </p:cNvCxnSpPr>
          <p:nvPr userDrawn="1"/>
        </p:nvCxnSpPr>
        <p:spPr>
          <a:xfrm>
            <a:off x="7015357" y="2686050"/>
            <a:ext cx="0" cy="148590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9" name="Rectangle 24">
            <a:extLst>
              <a:ext uri="{FF2B5EF4-FFF2-40B4-BE49-F238E27FC236}">
                <a16:creationId xmlns:a16="http://schemas.microsoft.com/office/drawing/2014/main" id="{92775AC4-EE54-4500-9C9F-61D16ADA918D}"/>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0" name="Freeform 4">
            <a:extLst>
              <a:ext uri="{FF2B5EF4-FFF2-40B4-BE49-F238E27FC236}">
                <a16:creationId xmlns:a16="http://schemas.microsoft.com/office/drawing/2014/main" id="{ABEA1031-B0B6-4921-95CA-08C96D2FF1B7}"/>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11" name="Picture 10">
            <a:extLst>
              <a:ext uri="{FF2B5EF4-FFF2-40B4-BE49-F238E27FC236}">
                <a16:creationId xmlns:a16="http://schemas.microsoft.com/office/drawing/2014/main" id="{720EA914-5850-4E1C-B3A9-CE51869BFCF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12" name="Straight Connector 11">
            <a:extLst>
              <a:ext uri="{FF2B5EF4-FFF2-40B4-BE49-F238E27FC236}">
                <a16:creationId xmlns:a16="http://schemas.microsoft.com/office/drawing/2014/main" id="{F1216AAE-97C5-433C-B0D2-344C8F5E0A71}"/>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9113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5"/>
            <a:ext cx="5386917" cy="639762"/>
          </a:xfrm>
        </p:spPr>
        <p:txBody>
          <a:bodyPr anchor="b"/>
          <a:lstStyle>
            <a:lvl1pPr marL="0" indent="0">
              <a:buNone/>
              <a:defRPr sz="2880" b="1"/>
            </a:lvl1pPr>
            <a:lvl2pPr marL="548611" indent="0">
              <a:buNone/>
              <a:defRPr sz="2280" b="1"/>
            </a:lvl2pPr>
            <a:lvl3pPr marL="1097224" indent="0">
              <a:buNone/>
              <a:defRPr sz="2160" b="1"/>
            </a:lvl3pPr>
            <a:lvl4pPr marL="1645835" indent="0">
              <a:buNone/>
              <a:defRPr sz="1920" b="1"/>
            </a:lvl4pPr>
            <a:lvl5pPr marL="2194448" indent="0">
              <a:buNone/>
              <a:defRPr sz="1920" b="1"/>
            </a:lvl5pPr>
            <a:lvl6pPr marL="2743060" indent="0">
              <a:buNone/>
              <a:defRPr sz="1920" b="1"/>
            </a:lvl6pPr>
            <a:lvl7pPr marL="3291672" indent="0">
              <a:buNone/>
              <a:defRPr sz="1920" b="1"/>
            </a:lvl7pPr>
            <a:lvl8pPr marL="3840283" indent="0">
              <a:buNone/>
              <a:defRPr sz="1920" b="1"/>
            </a:lvl8pPr>
            <a:lvl9pPr marL="4388896" indent="0">
              <a:buNone/>
              <a:defRPr sz="1920" b="1"/>
            </a:lvl9pPr>
          </a:lstStyle>
          <a:p>
            <a:pPr lvl="0"/>
            <a:r>
              <a:rPr lang="en-US"/>
              <a:t>Click to edit Master text styles</a:t>
            </a:r>
          </a:p>
        </p:txBody>
      </p:sp>
      <p:sp>
        <p:nvSpPr>
          <p:cNvPr id="4" name="Content Placeholder 3"/>
          <p:cNvSpPr>
            <a:spLocks noGrp="1"/>
          </p:cNvSpPr>
          <p:nvPr>
            <p:ph sz="half" idx="2"/>
          </p:nvPr>
        </p:nvSpPr>
        <p:spPr>
          <a:xfrm>
            <a:off x="609602" y="2174876"/>
            <a:ext cx="5386917" cy="3951288"/>
          </a:xfrm>
        </p:spPr>
        <p:txBody>
          <a:bodyPr/>
          <a:lstStyle>
            <a:lvl1pPr>
              <a:defRPr sz="2880"/>
            </a:lvl1pPr>
            <a:lvl2pPr>
              <a:defRPr sz="228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3" y="1535115"/>
            <a:ext cx="5389033" cy="639762"/>
          </a:xfrm>
        </p:spPr>
        <p:txBody>
          <a:bodyPr anchor="b"/>
          <a:lstStyle>
            <a:lvl1pPr marL="0" indent="0">
              <a:buNone/>
              <a:defRPr sz="2880" b="1"/>
            </a:lvl1pPr>
            <a:lvl2pPr marL="548611" indent="0">
              <a:buNone/>
              <a:defRPr sz="2280" b="1"/>
            </a:lvl2pPr>
            <a:lvl3pPr marL="1097224" indent="0">
              <a:buNone/>
              <a:defRPr sz="2160" b="1"/>
            </a:lvl3pPr>
            <a:lvl4pPr marL="1645835" indent="0">
              <a:buNone/>
              <a:defRPr sz="1920" b="1"/>
            </a:lvl4pPr>
            <a:lvl5pPr marL="2194448" indent="0">
              <a:buNone/>
              <a:defRPr sz="1920" b="1"/>
            </a:lvl5pPr>
            <a:lvl6pPr marL="2743060" indent="0">
              <a:buNone/>
              <a:defRPr sz="1920" b="1"/>
            </a:lvl6pPr>
            <a:lvl7pPr marL="3291672" indent="0">
              <a:buNone/>
              <a:defRPr sz="1920" b="1"/>
            </a:lvl7pPr>
            <a:lvl8pPr marL="3840283" indent="0">
              <a:buNone/>
              <a:defRPr sz="1920" b="1"/>
            </a:lvl8pPr>
            <a:lvl9pPr marL="4388896" indent="0">
              <a:buNone/>
              <a:defRPr sz="1920" b="1"/>
            </a:lvl9pPr>
          </a:lstStyle>
          <a:p>
            <a:pPr lvl="0"/>
            <a:r>
              <a:rPr lang="en-US"/>
              <a:t>Click to edit Master text styles</a:t>
            </a:r>
          </a:p>
        </p:txBody>
      </p:sp>
      <p:sp>
        <p:nvSpPr>
          <p:cNvPr id="6" name="Content Placeholder 5"/>
          <p:cNvSpPr>
            <a:spLocks noGrp="1"/>
          </p:cNvSpPr>
          <p:nvPr>
            <p:ph sz="quarter" idx="4"/>
          </p:nvPr>
        </p:nvSpPr>
        <p:spPr>
          <a:xfrm>
            <a:off x="6193373" y="2174876"/>
            <a:ext cx="5389033" cy="3951288"/>
          </a:xfrm>
        </p:spPr>
        <p:txBody>
          <a:bodyPr/>
          <a:lstStyle>
            <a:lvl1pPr>
              <a:defRPr sz="2880"/>
            </a:lvl1pPr>
            <a:lvl2pPr>
              <a:defRPr sz="2280"/>
            </a:lvl2pPr>
            <a:lvl3pPr>
              <a:defRPr sz="2160"/>
            </a:lvl3pPr>
            <a:lvl4pPr>
              <a:defRPr sz="1920"/>
            </a:lvl4pPr>
            <a:lvl5pPr>
              <a:defRPr sz="1920"/>
            </a:lvl5pPr>
            <a:lvl6pPr>
              <a:defRPr sz="1920"/>
            </a:lvl6pPr>
            <a:lvl7pPr>
              <a:defRPr sz="1920"/>
            </a:lvl7pPr>
            <a:lvl8pPr>
              <a:defRPr sz="1920"/>
            </a:lvl8pPr>
            <a:lvl9pPr>
              <a:defRPr sz="19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February 23, 2012</a:t>
            </a:r>
            <a:endParaRPr lang="en-US" dirty="0"/>
          </a:p>
        </p:txBody>
      </p:sp>
      <p:sp>
        <p:nvSpPr>
          <p:cNvPr id="8" name="Footer Placeholder 7"/>
          <p:cNvSpPr>
            <a:spLocks noGrp="1"/>
          </p:cNvSpPr>
          <p:nvPr>
            <p:ph type="ftr" sz="quarter" idx="11"/>
          </p:nvPr>
        </p:nvSpPr>
        <p:spPr/>
        <p:txBody>
          <a:bodyPr/>
          <a:lstStyle/>
          <a:p>
            <a:r>
              <a:rPr lang="en-US"/>
              <a:t>CONFIDENTIAL WORKING DOCUMENT</a:t>
            </a:r>
            <a:endParaRPr lang="en-US" dirty="0"/>
          </a:p>
        </p:txBody>
      </p:sp>
      <p:sp>
        <p:nvSpPr>
          <p:cNvPr id="9" name="Slide Number Placeholder 8"/>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2959433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a:t>CONFIDENTIAL WORKING DOCUMENT</a:t>
            </a:r>
            <a:endParaRPr lang="en-US" dirty="0"/>
          </a:p>
        </p:txBody>
      </p:sp>
      <p:sp>
        <p:nvSpPr>
          <p:cNvPr id="5" name="Slide Number Placeholder 4"/>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20945101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February 23, 2012</a:t>
            </a:r>
            <a:endParaRPr lang="en-US" dirty="0"/>
          </a:p>
        </p:txBody>
      </p:sp>
      <p:sp>
        <p:nvSpPr>
          <p:cNvPr id="3" name="Footer Placeholder 2"/>
          <p:cNvSpPr>
            <a:spLocks noGrp="1"/>
          </p:cNvSpPr>
          <p:nvPr>
            <p:ph type="ftr" sz="quarter" idx="11"/>
          </p:nvPr>
        </p:nvSpPr>
        <p:spPr/>
        <p:txBody>
          <a:bodyPr/>
          <a:lstStyle/>
          <a:p>
            <a:r>
              <a:rPr lang="en-US"/>
              <a:t>CONFIDENTIAL WORKING DOCUMENT</a:t>
            </a:r>
            <a:endParaRPr lang="en-US" dirty="0"/>
          </a:p>
        </p:txBody>
      </p:sp>
      <p:sp>
        <p:nvSpPr>
          <p:cNvPr id="4" name="Slide Number Placeholder 3"/>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3494529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p:spPr>
        <p:txBody>
          <a:bodyPr anchor="b"/>
          <a:lstStyle>
            <a:lvl1pPr algn="l">
              <a:defRPr sz="2280" b="1"/>
            </a:lvl1pPr>
          </a:lstStyle>
          <a:p>
            <a:r>
              <a:rPr lang="en-US"/>
              <a:t>Click to edit Master title style</a:t>
            </a:r>
          </a:p>
        </p:txBody>
      </p:sp>
      <p:sp>
        <p:nvSpPr>
          <p:cNvPr id="3" name="Content Placeholder 2"/>
          <p:cNvSpPr>
            <a:spLocks noGrp="1"/>
          </p:cNvSpPr>
          <p:nvPr>
            <p:ph idx="1"/>
          </p:nvPr>
        </p:nvSpPr>
        <p:spPr>
          <a:xfrm>
            <a:off x="4766738" y="273050"/>
            <a:ext cx="6815668" cy="5853113"/>
          </a:xfrm>
        </p:spPr>
        <p:txBody>
          <a:bodyPr/>
          <a:lstStyle>
            <a:lvl1pPr>
              <a:defRPr sz="3840"/>
            </a:lvl1pPr>
            <a:lvl2pPr>
              <a:defRPr sz="3360"/>
            </a:lvl2pPr>
            <a:lvl3pPr>
              <a:defRPr sz="2880"/>
            </a:lvl3pPr>
            <a:lvl4pPr>
              <a:defRPr sz="2280"/>
            </a:lvl4pPr>
            <a:lvl5pPr>
              <a:defRPr sz="2280"/>
            </a:lvl5pPr>
            <a:lvl6pPr>
              <a:defRPr sz="2280"/>
            </a:lvl6pPr>
            <a:lvl7pPr>
              <a:defRPr sz="2280"/>
            </a:lvl7pPr>
            <a:lvl8pPr>
              <a:defRPr sz="2280"/>
            </a:lvl8pPr>
            <a:lvl9pPr>
              <a:defRPr sz="228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800"/>
            </a:lvl1pPr>
            <a:lvl2pPr marL="548611" indent="0">
              <a:buNone/>
              <a:defRPr sz="1440"/>
            </a:lvl2pPr>
            <a:lvl3pPr marL="1097224" indent="0">
              <a:buNone/>
              <a:defRPr sz="1200"/>
            </a:lvl3pPr>
            <a:lvl4pPr marL="1645835" indent="0">
              <a:buNone/>
              <a:defRPr sz="1080"/>
            </a:lvl4pPr>
            <a:lvl5pPr marL="2194448" indent="0">
              <a:buNone/>
              <a:defRPr sz="1080"/>
            </a:lvl5pPr>
            <a:lvl6pPr marL="2743060" indent="0">
              <a:buNone/>
              <a:defRPr sz="1080"/>
            </a:lvl6pPr>
            <a:lvl7pPr marL="3291672" indent="0">
              <a:buNone/>
              <a:defRPr sz="1080"/>
            </a:lvl7pPr>
            <a:lvl8pPr marL="3840283" indent="0">
              <a:buNone/>
              <a:defRPr sz="1080"/>
            </a:lvl8pPr>
            <a:lvl9pPr marL="4388896"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CONFIDENTIAL WORKING DOCUMENT</a:t>
            </a:r>
            <a:endParaRPr lang="en-US" dirty="0"/>
          </a:p>
        </p:txBody>
      </p:sp>
      <p:sp>
        <p:nvSpPr>
          <p:cNvPr id="7" name="Slide Number Placeholder 6"/>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432860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7"/>
          </a:xfrm>
        </p:spPr>
        <p:txBody>
          <a:bodyPr anchor="b"/>
          <a:lstStyle>
            <a:lvl1pPr algn="l">
              <a:defRPr sz="228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840"/>
            </a:lvl1pPr>
            <a:lvl2pPr marL="548611" indent="0">
              <a:buNone/>
              <a:defRPr sz="3360"/>
            </a:lvl2pPr>
            <a:lvl3pPr marL="1097224" indent="0">
              <a:buNone/>
              <a:defRPr sz="2880"/>
            </a:lvl3pPr>
            <a:lvl4pPr marL="1645835" indent="0">
              <a:buNone/>
              <a:defRPr sz="2280"/>
            </a:lvl4pPr>
            <a:lvl5pPr marL="2194448" indent="0">
              <a:buNone/>
              <a:defRPr sz="2280"/>
            </a:lvl5pPr>
            <a:lvl6pPr marL="2743060" indent="0">
              <a:buNone/>
              <a:defRPr sz="2280"/>
            </a:lvl6pPr>
            <a:lvl7pPr marL="3291672" indent="0">
              <a:buNone/>
              <a:defRPr sz="2280"/>
            </a:lvl7pPr>
            <a:lvl8pPr marL="3840283" indent="0">
              <a:buNone/>
              <a:defRPr sz="2280"/>
            </a:lvl8pPr>
            <a:lvl9pPr marL="4388896" indent="0">
              <a:buNone/>
              <a:defRPr sz="2280"/>
            </a:lvl9pPr>
          </a:lstStyle>
          <a:p>
            <a:endParaRPr lang="en-US" dirty="0"/>
          </a:p>
        </p:txBody>
      </p:sp>
      <p:sp>
        <p:nvSpPr>
          <p:cNvPr id="4" name="Text Placeholder 3"/>
          <p:cNvSpPr>
            <a:spLocks noGrp="1"/>
          </p:cNvSpPr>
          <p:nvPr>
            <p:ph type="body" sz="half" idx="2"/>
          </p:nvPr>
        </p:nvSpPr>
        <p:spPr>
          <a:xfrm>
            <a:off x="2389717" y="5367340"/>
            <a:ext cx="7315200" cy="804863"/>
          </a:xfrm>
        </p:spPr>
        <p:txBody>
          <a:bodyPr/>
          <a:lstStyle>
            <a:lvl1pPr marL="0" indent="0">
              <a:buNone/>
              <a:defRPr sz="1800"/>
            </a:lvl1pPr>
            <a:lvl2pPr marL="548611" indent="0">
              <a:buNone/>
              <a:defRPr sz="1440"/>
            </a:lvl2pPr>
            <a:lvl3pPr marL="1097224" indent="0">
              <a:buNone/>
              <a:defRPr sz="1200"/>
            </a:lvl3pPr>
            <a:lvl4pPr marL="1645835" indent="0">
              <a:buNone/>
              <a:defRPr sz="1080"/>
            </a:lvl4pPr>
            <a:lvl5pPr marL="2194448" indent="0">
              <a:buNone/>
              <a:defRPr sz="1080"/>
            </a:lvl5pPr>
            <a:lvl6pPr marL="2743060" indent="0">
              <a:buNone/>
              <a:defRPr sz="1080"/>
            </a:lvl6pPr>
            <a:lvl7pPr marL="3291672" indent="0">
              <a:buNone/>
              <a:defRPr sz="1080"/>
            </a:lvl7pPr>
            <a:lvl8pPr marL="3840283" indent="0">
              <a:buNone/>
              <a:defRPr sz="1080"/>
            </a:lvl8pPr>
            <a:lvl9pPr marL="4388896" indent="0">
              <a:buNone/>
              <a:defRPr sz="108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February 23, 2012</a:t>
            </a:r>
            <a:endParaRPr lang="en-US" dirty="0"/>
          </a:p>
        </p:txBody>
      </p:sp>
      <p:sp>
        <p:nvSpPr>
          <p:cNvPr id="6" name="Footer Placeholder 5"/>
          <p:cNvSpPr>
            <a:spLocks noGrp="1"/>
          </p:cNvSpPr>
          <p:nvPr>
            <p:ph type="ftr" sz="quarter" idx="11"/>
          </p:nvPr>
        </p:nvSpPr>
        <p:spPr/>
        <p:txBody>
          <a:bodyPr/>
          <a:lstStyle/>
          <a:p>
            <a:r>
              <a:rPr lang="en-US"/>
              <a:t>CONFIDENTIAL WORKING DOCUMENT</a:t>
            </a:r>
            <a:endParaRPr lang="en-US" dirty="0"/>
          </a:p>
        </p:txBody>
      </p:sp>
      <p:sp>
        <p:nvSpPr>
          <p:cNvPr id="7" name="Slide Number Placeholder 6"/>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672424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February 23, 2012</a:t>
            </a:r>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2566180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February 23, 2012</a:t>
            </a:r>
            <a:endParaRPr lang="en-US" dirty="0"/>
          </a:p>
        </p:txBody>
      </p:sp>
      <p:sp>
        <p:nvSpPr>
          <p:cNvPr id="5" name="Footer Placeholder 4"/>
          <p:cNvSpPr>
            <a:spLocks noGrp="1"/>
          </p:cNvSpPr>
          <p:nvPr>
            <p:ph type="ftr" sz="quarter" idx="11"/>
          </p:nvPr>
        </p:nvSpPr>
        <p:spPr/>
        <p:txBody>
          <a:bodyPr/>
          <a:lstStyle/>
          <a:p>
            <a:r>
              <a:rPr lang="en-US"/>
              <a:t>CONFIDENTIAL WORKING DOCUMENT</a:t>
            </a:r>
            <a:endParaRPr lang="en-US" dirty="0"/>
          </a:p>
        </p:txBody>
      </p:sp>
      <p:sp>
        <p:nvSpPr>
          <p:cNvPr id="6" name="Slide Number Placeholder 5"/>
          <p:cNvSpPr>
            <a:spLocks noGrp="1"/>
          </p:cNvSpPr>
          <p:nvPr>
            <p:ph type="sldNum" sz="quarter" idx="12"/>
          </p:nvPr>
        </p:nvSpPr>
        <p:spPr/>
        <p:txBody>
          <a:body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18623436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3360"/>
            </a:lvl1pPr>
            <a:lvl2pPr>
              <a:defRPr sz="2880"/>
            </a:lvl2pPr>
            <a:lvl3pPr>
              <a:defRPr sz="2280"/>
            </a:lvl3pPr>
            <a:lvl4pPr>
              <a:defRPr sz="2160"/>
            </a:lvl4pPr>
            <a:lvl5pPr>
              <a:defRPr sz="216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martArt Placeholder 7"/>
          <p:cNvSpPr>
            <a:spLocks noGrp="1"/>
          </p:cNvSpPr>
          <p:nvPr>
            <p:ph type="dgm" sz="quarter" idx="11" hasCustomPrompt="1"/>
          </p:nvPr>
        </p:nvSpPr>
        <p:spPr>
          <a:xfrm rot="19264253">
            <a:off x="4572000" y="3063240"/>
            <a:ext cx="2844800" cy="1097280"/>
          </a:xfrm>
        </p:spPr>
        <p:txBody>
          <a:bodyPr/>
          <a:lstStyle>
            <a:lvl1pPr>
              <a:defRPr>
                <a:solidFill>
                  <a:srgbClr val="FF0000"/>
                </a:solidFill>
              </a:defRPr>
            </a:lvl1pPr>
          </a:lstStyle>
          <a:p>
            <a:r>
              <a:rPr lang="en-US" dirty="0"/>
              <a:t>DRAFT</a:t>
            </a:r>
          </a:p>
        </p:txBody>
      </p:sp>
    </p:spTree>
    <p:extLst>
      <p:ext uri="{BB962C8B-B14F-4D97-AF65-F5344CB8AC3E}">
        <p14:creationId xmlns:p14="http://schemas.microsoft.com/office/powerpoint/2010/main" val="2177283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381000" y="227255"/>
            <a:ext cx="11557000" cy="618067"/>
          </a:xfrm>
        </p:spPr>
        <p:txBody>
          <a:bodyPr anchor="ctr">
            <a:normAutofit/>
          </a:bodyPr>
          <a:lstStyle>
            <a:lvl1pPr marL="0" indent="0" algn="ctr">
              <a:buNone/>
              <a:defRPr sz="2933" b="1" baseline="0">
                <a:solidFill>
                  <a:srgbClr val="163A78"/>
                </a:solidFill>
              </a:defRPr>
            </a:lvl1pPr>
          </a:lstStyle>
          <a:p>
            <a:pPr lvl="0"/>
            <a:r>
              <a:rPr lang="en-US" dirty="0"/>
              <a:t>TITLE HERE</a:t>
            </a:r>
          </a:p>
        </p:txBody>
      </p:sp>
    </p:spTree>
    <p:extLst>
      <p:ext uri="{BB962C8B-B14F-4D97-AF65-F5344CB8AC3E}">
        <p14:creationId xmlns:p14="http://schemas.microsoft.com/office/powerpoint/2010/main" val="187153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3DE147E-66E2-4058-BF3A-3056F82216D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7356951" y="2602206"/>
            <a:ext cx="2847680" cy="1653586"/>
          </a:xfrm>
          <a:prstGeom prst="rect">
            <a:avLst/>
          </a:prstGeom>
          <a:effectLst/>
        </p:spPr>
      </p:pic>
      <p:sp>
        <p:nvSpPr>
          <p:cNvPr id="8" name="Rectangle 24">
            <a:extLst>
              <a:ext uri="{FF2B5EF4-FFF2-40B4-BE49-F238E27FC236}">
                <a16:creationId xmlns:a16="http://schemas.microsoft.com/office/drawing/2014/main" id="{5E480A51-FF3A-420C-AF4E-62AF34619DD3}"/>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9" name="Freeform 4">
            <a:extLst>
              <a:ext uri="{FF2B5EF4-FFF2-40B4-BE49-F238E27FC236}">
                <a16:creationId xmlns:a16="http://schemas.microsoft.com/office/drawing/2014/main" id="{947C6876-7E08-4C11-AA92-EB4D87D482FE}"/>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10" name="Picture 9">
            <a:extLst>
              <a:ext uri="{FF2B5EF4-FFF2-40B4-BE49-F238E27FC236}">
                <a16:creationId xmlns:a16="http://schemas.microsoft.com/office/drawing/2014/main" id="{7DD9F5DE-FDCE-4D3F-BB5B-078980EDF32E}"/>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11" name="Straight Connector 10">
            <a:extLst>
              <a:ext uri="{FF2B5EF4-FFF2-40B4-BE49-F238E27FC236}">
                <a16:creationId xmlns:a16="http://schemas.microsoft.com/office/drawing/2014/main" id="{4F7EA285-6600-432B-9184-78B09AAC8CE2}"/>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7289F28-C484-4417-BB53-F6DA7E3EC10B}"/>
              </a:ext>
            </a:extLst>
          </p:cNvPr>
          <p:cNvCxnSpPr>
            <a:cxnSpLocks/>
          </p:cNvCxnSpPr>
          <p:nvPr userDrawn="1"/>
        </p:nvCxnSpPr>
        <p:spPr>
          <a:xfrm>
            <a:off x="7015357" y="2686050"/>
            <a:ext cx="0" cy="148590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541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5207A18-9FFE-4C35-97B4-CCF5FE0A33FC}"/>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9" name="Straight Connector 8">
            <a:extLst>
              <a:ext uri="{FF2B5EF4-FFF2-40B4-BE49-F238E27FC236}">
                <a16:creationId xmlns:a16="http://schemas.microsoft.com/office/drawing/2014/main" id="{58BEA974-7ECD-4413-992E-7D765D0BBC07}"/>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10" name="Rectangle 24">
            <a:extLst>
              <a:ext uri="{FF2B5EF4-FFF2-40B4-BE49-F238E27FC236}">
                <a16:creationId xmlns:a16="http://schemas.microsoft.com/office/drawing/2014/main" id="{86E6A9B3-3C24-4385-96C3-2861F807D15A}"/>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1" name="Freeform 4">
            <a:extLst>
              <a:ext uri="{FF2B5EF4-FFF2-40B4-BE49-F238E27FC236}">
                <a16:creationId xmlns:a16="http://schemas.microsoft.com/office/drawing/2014/main" id="{2D0276EB-FCCD-4071-9CEB-8F5D0D77F5DC}"/>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265164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24">
            <a:extLst>
              <a:ext uri="{FF2B5EF4-FFF2-40B4-BE49-F238E27FC236}">
                <a16:creationId xmlns:a16="http://schemas.microsoft.com/office/drawing/2014/main" id="{CBBD9059-DF0C-4B86-AEF6-D21F6B30436F}"/>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1" name="Freeform 4">
            <a:extLst>
              <a:ext uri="{FF2B5EF4-FFF2-40B4-BE49-F238E27FC236}">
                <a16:creationId xmlns:a16="http://schemas.microsoft.com/office/drawing/2014/main" id="{10933468-FD01-4232-8357-F13BDD0DD0F3}"/>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pic>
        <p:nvPicPr>
          <p:cNvPr id="12" name="Picture 11">
            <a:extLst>
              <a:ext uri="{FF2B5EF4-FFF2-40B4-BE49-F238E27FC236}">
                <a16:creationId xmlns:a16="http://schemas.microsoft.com/office/drawing/2014/main" id="{EB280A96-54B8-47EA-9893-F3145DE1C119}"/>
              </a:ext>
            </a:extLst>
          </p:cNvPr>
          <p:cNvPicPr>
            <a:picLocks noChangeAspect="1"/>
          </p:cNvPicPr>
          <p:nvPr userDrawn="1"/>
        </p:nvPicPr>
        <p:blipFill>
          <a:blip r:embed="rId2" cstate="hqprint">
            <a:extLst>
              <a:ext uri="{28A0092B-C50C-407E-A947-70E740481C1C}">
                <a14:useLocalDpi xmlns:a14="http://schemas.microsoft.com/office/drawing/2010/main" val="0"/>
              </a:ext>
            </a:extLst>
          </a:blip>
          <a:srcRect/>
          <a:stretch/>
        </p:blipFill>
        <p:spPr>
          <a:xfrm>
            <a:off x="168887" y="216724"/>
            <a:ext cx="1163061" cy="675364"/>
          </a:xfrm>
          <a:prstGeom prst="rect">
            <a:avLst/>
          </a:prstGeom>
          <a:effectLst/>
        </p:spPr>
      </p:pic>
      <p:cxnSp>
        <p:nvCxnSpPr>
          <p:cNvPr id="13" name="Straight Connector 12">
            <a:extLst>
              <a:ext uri="{FF2B5EF4-FFF2-40B4-BE49-F238E27FC236}">
                <a16:creationId xmlns:a16="http://schemas.microsoft.com/office/drawing/2014/main" id="{F9F70448-81B1-4B68-B5C6-35AE8EC1957D}"/>
              </a:ext>
            </a:extLst>
          </p:cNvPr>
          <p:cNvCxnSpPr>
            <a:cxnSpLocks/>
          </p:cNvCxnSpPr>
          <p:nvPr userDrawn="1"/>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601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6AE5ABD-1C56-438B-BAC7-E68D53B32FEC}"/>
              </a:ext>
            </a:extLst>
          </p:cNvPr>
          <p:cNvGrpSpPr/>
          <p:nvPr userDrawn="1"/>
        </p:nvGrpSpPr>
        <p:grpSpPr>
          <a:xfrm>
            <a:off x="7870878" y="2542421"/>
            <a:ext cx="2955810" cy="1572379"/>
            <a:chOff x="11667613" y="3813631"/>
            <a:chExt cx="4433715" cy="2358569"/>
          </a:xfrm>
        </p:grpSpPr>
        <p:pic>
          <p:nvPicPr>
            <p:cNvPr id="7" name="Picture 6">
              <a:extLst>
                <a:ext uri="{FF2B5EF4-FFF2-40B4-BE49-F238E27FC236}">
                  <a16:creationId xmlns:a16="http://schemas.microsoft.com/office/drawing/2014/main" id="{6F2019C7-95E5-47C3-9890-8573E900D08F}"/>
                </a:ext>
              </a:extLst>
            </p:cNvPr>
            <p:cNvPicPr>
              <a:picLocks noChangeAspect="1"/>
            </p:cNvPicPr>
            <p:nvPr/>
          </p:nvPicPr>
          <p:blipFill>
            <a:blip r:embed="rId2" cstate="hqprint">
              <a:extLst>
                <a:ext uri="{28A0092B-C50C-407E-A947-70E740481C1C}">
                  <a14:useLocalDpi xmlns:a14="http://schemas.microsoft.com/office/drawing/2010/main" val="0"/>
                </a:ext>
              </a:extLst>
            </a:blip>
            <a:srcRect/>
            <a:stretch/>
          </p:blipFill>
          <p:spPr>
            <a:xfrm>
              <a:off x="12070735" y="3813631"/>
              <a:ext cx="4030593" cy="2340477"/>
            </a:xfrm>
            <a:prstGeom prst="rect">
              <a:avLst/>
            </a:prstGeom>
            <a:effectLst/>
          </p:spPr>
        </p:pic>
        <p:cxnSp>
          <p:nvCxnSpPr>
            <p:cNvPr id="9" name="Straight Connector 8">
              <a:extLst>
                <a:ext uri="{FF2B5EF4-FFF2-40B4-BE49-F238E27FC236}">
                  <a16:creationId xmlns:a16="http://schemas.microsoft.com/office/drawing/2014/main" id="{AC3F5A83-1BEB-4234-92C9-FC7C0E9EEA43}"/>
                </a:ext>
              </a:extLst>
            </p:cNvPr>
            <p:cNvCxnSpPr/>
            <p:nvPr/>
          </p:nvCxnSpPr>
          <p:spPr>
            <a:xfrm>
              <a:off x="11667613" y="3943350"/>
              <a:ext cx="0" cy="2228850"/>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grpSp>
      <p:sp>
        <p:nvSpPr>
          <p:cNvPr id="10" name="Rectangle 24">
            <a:extLst>
              <a:ext uri="{FF2B5EF4-FFF2-40B4-BE49-F238E27FC236}">
                <a16:creationId xmlns:a16="http://schemas.microsoft.com/office/drawing/2014/main" id="{4CDE68F6-3B3D-45F9-8F8E-BE15CDAF76AE}"/>
              </a:ext>
            </a:extLst>
          </p:cNvPr>
          <p:cNvSpPr/>
          <p:nvPr userDrawn="1"/>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11" name="Freeform 4">
            <a:extLst>
              <a:ext uri="{FF2B5EF4-FFF2-40B4-BE49-F238E27FC236}">
                <a16:creationId xmlns:a16="http://schemas.microsoft.com/office/drawing/2014/main" id="{D0664326-C857-4F92-B5FC-FD8C78085036}"/>
              </a:ext>
            </a:extLst>
          </p:cNvPr>
          <p:cNvSpPr/>
          <p:nvPr userDrawn="1"/>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Tree>
    <p:extLst>
      <p:ext uri="{BB962C8B-B14F-4D97-AF65-F5344CB8AC3E}">
        <p14:creationId xmlns:p14="http://schemas.microsoft.com/office/powerpoint/2010/main" val="3932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79318E-0D03-474B-8C4B-D2611D07EC13}"/>
              </a:ext>
            </a:extLst>
          </p:cNvPr>
          <p:cNvSpPr>
            <a:spLocks noGrp="1"/>
          </p:cNvSpPr>
          <p:nvPr>
            <p:ph type="dt" sz="half" idx="10"/>
          </p:nvPr>
        </p:nvSpPr>
        <p:spPr/>
        <p:txBody>
          <a:bodyPr/>
          <a:lstStyle/>
          <a:p>
            <a:fld id="{03FE3462-2F02-4FDE-89B4-1468136771AB}" type="datetimeFigureOut">
              <a:rPr lang="en-US" smtClean="0"/>
              <a:t>6/28/2021</a:t>
            </a:fld>
            <a:endParaRPr lang="en-US"/>
          </a:p>
        </p:txBody>
      </p:sp>
      <p:sp>
        <p:nvSpPr>
          <p:cNvPr id="3" name="Footer Placeholder 2">
            <a:extLst>
              <a:ext uri="{FF2B5EF4-FFF2-40B4-BE49-F238E27FC236}">
                <a16:creationId xmlns:a16="http://schemas.microsoft.com/office/drawing/2014/main" id="{2308D857-00C4-4D6B-87A6-575F8BD2B0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F431C5-90D2-4677-B374-F9C25FF10271}"/>
              </a:ext>
            </a:extLst>
          </p:cNvPr>
          <p:cNvSpPr>
            <a:spLocks noGrp="1"/>
          </p:cNvSpPr>
          <p:nvPr>
            <p:ph type="sldNum" sz="quarter" idx="12"/>
          </p:nvPr>
        </p:nvSpPr>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936084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2B63-8DC8-4685-80E7-4D4F44767E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3190C7-9444-4D2E-A00C-237A00F69FA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157D21-99B7-47B1-B839-3145706EF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F0C5F5-8737-4A46-82C9-691AFC43A71C}"/>
              </a:ext>
            </a:extLst>
          </p:cNvPr>
          <p:cNvSpPr>
            <a:spLocks noGrp="1"/>
          </p:cNvSpPr>
          <p:nvPr>
            <p:ph type="dt" sz="half" idx="10"/>
          </p:nvPr>
        </p:nvSpPr>
        <p:spPr/>
        <p:txBody>
          <a:bodyPr/>
          <a:lstStyle/>
          <a:p>
            <a:fld id="{03FE3462-2F02-4FDE-89B4-1468136771AB}" type="datetimeFigureOut">
              <a:rPr lang="en-US" smtClean="0"/>
              <a:t>6/28/2021</a:t>
            </a:fld>
            <a:endParaRPr lang="en-US"/>
          </a:p>
        </p:txBody>
      </p:sp>
      <p:sp>
        <p:nvSpPr>
          <p:cNvPr id="6" name="Footer Placeholder 5">
            <a:extLst>
              <a:ext uri="{FF2B5EF4-FFF2-40B4-BE49-F238E27FC236}">
                <a16:creationId xmlns:a16="http://schemas.microsoft.com/office/drawing/2014/main" id="{DFAB9F4B-38E4-4D30-8E09-685E34AAD2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B9A99A-CB63-4196-8D52-2DB567E181DA}"/>
              </a:ext>
            </a:extLst>
          </p:cNvPr>
          <p:cNvSpPr>
            <a:spLocks noGrp="1"/>
          </p:cNvSpPr>
          <p:nvPr>
            <p:ph type="sldNum" sz="quarter" idx="12"/>
          </p:nvPr>
        </p:nvSpPr>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1680546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68772-D30D-4195-8B64-23C057ACD7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608C3E-2318-493B-BCD7-FAD9D64C99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89269C5-10C3-489E-85D8-A62759889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06FD23A-5489-4114-BF3D-4E30D3C5F0C4}"/>
              </a:ext>
            </a:extLst>
          </p:cNvPr>
          <p:cNvSpPr>
            <a:spLocks noGrp="1"/>
          </p:cNvSpPr>
          <p:nvPr>
            <p:ph type="dt" sz="half" idx="10"/>
          </p:nvPr>
        </p:nvSpPr>
        <p:spPr/>
        <p:txBody>
          <a:bodyPr/>
          <a:lstStyle/>
          <a:p>
            <a:fld id="{03FE3462-2F02-4FDE-89B4-1468136771AB}" type="datetimeFigureOut">
              <a:rPr lang="en-US" smtClean="0"/>
              <a:t>6/28/2021</a:t>
            </a:fld>
            <a:endParaRPr lang="en-US"/>
          </a:p>
        </p:txBody>
      </p:sp>
      <p:sp>
        <p:nvSpPr>
          <p:cNvPr id="6" name="Footer Placeholder 5">
            <a:extLst>
              <a:ext uri="{FF2B5EF4-FFF2-40B4-BE49-F238E27FC236}">
                <a16:creationId xmlns:a16="http://schemas.microsoft.com/office/drawing/2014/main" id="{89BA3563-FD92-48E0-9F18-FD94E32E9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0CB025-43E4-47CC-A96C-9D7909BC2643}"/>
              </a:ext>
            </a:extLst>
          </p:cNvPr>
          <p:cNvSpPr>
            <a:spLocks noGrp="1"/>
          </p:cNvSpPr>
          <p:nvPr>
            <p:ph type="sldNum" sz="quarter" idx="12"/>
          </p:nvPr>
        </p:nvSpPr>
        <p:spPr/>
        <p:txBody>
          <a:bodyPr/>
          <a:lstStyle/>
          <a:p>
            <a:fld id="{AE3FE6A9-80CF-434A-9383-A59AD903D2B9}" type="slidenum">
              <a:rPr lang="en-US" smtClean="0"/>
              <a:t>‹#›</a:t>
            </a:fld>
            <a:endParaRPr lang="en-US"/>
          </a:p>
        </p:txBody>
      </p:sp>
    </p:spTree>
    <p:extLst>
      <p:ext uri="{BB962C8B-B14F-4D97-AF65-F5344CB8AC3E}">
        <p14:creationId xmlns:p14="http://schemas.microsoft.com/office/powerpoint/2010/main" val="601926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390EFA-A26E-4523-8EFA-71AC7C1028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2F6B7B-6F2F-4AB0-A611-1B28EF0769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D6893F-074C-4F00-AEB0-0794A4384F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FE3462-2F02-4FDE-89B4-1468136771AB}" type="datetimeFigureOut">
              <a:rPr lang="en-US" smtClean="0"/>
              <a:t>6/28/2021</a:t>
            </a:fld>
            <a:endParaRPr lang="en-US"/>
          </a:p>
        </p:txBody>
      </p:sp>
      <p:sp>
        <p:nvSpPr>
          <p:cNvPr id="5" name="Footer Placeholder 4">
            <a:extLst>
              <a:ext uri="{FF2B5EF4-FFF2-40B4-BE49-F238E27FC236}">
                <a16:creationId xmlns:a16="http://schemas.microsoft.com/office/drawing/2014/main" id="{DFDC0DD7-5BB5-4B7E-9F85-4A3279AAD9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5D75D6-F769-44D3-8B99-242FCF44F9F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3FE6A9-80CF-434A-9383-A59AD903D2B9}" type="slidenum">
              <a:rPr lang="en-US" smtClean="0"/>
              <a:t>‹#›</a:t>
            </a:fld>
            <a:endParaRPr lang="en-US"/>
          </a:p>
        </p:txBody>
      </p:sp>
    </p:spTree>
    <p:extLst>
      <p:ext uri="{BB962C8B-B14F-4D97-AF65-F5344CB8AC3E}">
        <p14:creationId xmlns:p14="http://schemas.microsoft.com/office/powerpoint/2010/main" val="26683648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8" r:id="rId12"/>
    <p:sldLayoutId id="2147483689" r:id="rId13"/>
    <p:sldLayoutId id="2147483690" r:id="rId14"/>
    <p:sldLayoutId id="214748369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36" tIns="45717" rIns="91436" bIns="45717"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36" tIns="45717" rIns="91436"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5125"/>
          </a:xfrm>
          <a:prstGeom prst="rect">
            <a:avLst/>
          </a:prstGeom>
        </p:spPr>
        <p:txBody>
          <a:bodyPr vert="horz" lIns="91436" tIns="45717" rIns="91436" bIns="45717" rtlCol="0" anchor="ctr"/>
          <a:lstStyle>
            <a:lvl1pPr algn="l">
              <a:defRPr sz="1440">
                <a:solidFill>
                  <a:schemeClr val="tx1">
                    <a:tint val="75000"/>
                  </a:schemeClr>
                </a:solidFill>
              </a:defRPr>
            </a:lvl1pPr>
          </a:lstStyle>
          <a:p>
            <a:r>
              <a:rPr lang="en-US" dirty="0"/>
              <a:t>8-17-2015</a:t>
            </a:r>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36" tIns="45717" rIns="91436" bIns="45717" rtlCol="0" anchor="ctr"/>
          <a:lstStyle>
            <a:lvl1pPr algn="ctr">
              <a:defRPr sz="1440">
                <a:solidFill>
                  <a:schemeClr val="tx1">
                    <a:tint val="75000"/>
                  </a:schemeClr>
                </a:solidFill>
              </a:defRPr>
            </a:lvl1pPr>
          </a:lstStyle>
          <a:p>
            <a:r>
              <a:rPr lang="en-US"/>
              <a:t>CONFIDENTIAL WORKING DOCUMENT</a:t>
            </a:r>
            <a:endParaRPr lang="en-US" dirty="0"/>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36" tIns="45717" rIns="91436" bIns="45717" rtlCol="0" anchor="ctr"/>
          <a:lstStyle>
            <a:lvl1pPr algn="r">
              <a:defRPr sz="1440">
                <a:solidFill>
                  <a:schemeClr val="tx1">
                    <a:tint val="75000"/>
                  </a:schemeClr>
                </a:solidFill>
              </a:defRPr>
            </a:lvl1pPr>
          </a:lstStyle>
          <a:p>
            <a:fld id="{52CEB87A-45CD-4C8F-B3C4-D0218BAD74A5}" type="slidenum">
              <a:rPr lang="en-US" smtClean="0"/>
              <a:pPr/>
              <a:t>‹#›</a:t>
            </a:fld>
            <a:endParaRPr lang="en-US" dirty="0"/>
          </a:p>
        </p:txBody>
      </p:sp>
    </p:spTree>
    <p:extLst>
      <p:ext uri="{BB962C8B-B14F-4D97-AF65-F5344CB8AC3E}">
        <p14:creationId xmlns:p14="http://schemas.microsoft.com/office/powerpoint/2010/main" val="2065063460"/>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sldNum="0" hdr="0" dt="0"/>
  <p:txStyles>
    <p:titleStyle>
      <a:lvl1pPr algn="ctr" defTabSz="1097224" rtl="0" eaLnBrk="1" latinLnBrk="0" hangingPunct="1">
        <a:spcBef>
          <a:spcPct val="0"/>
        </a:spcBef>
        <a:buNone/>
        <a:defRPr sz="5280" kern="1200">
          <a:solidFill>
            <a:schemeClr val="tx1"/>
          </a:solidFill>
          <a:latin typeface="+mj-lt"/>
          <a:ea typeface="+mj-ea"/>
          <a:cs typeface="+mj-cs"/>
        </a:defRPr>
      </a:lvl1pPr>
    </p:titleStyle>
    <p:bodyStyle>
      <a:lvl1pPr marL="411458" indent="-411458" algn="l" defTabSz="1097224" rtl="0" eaLnBrk="1" latinLnBrk="0" hangingPunct="1">
        <a:spcBef>
          <a:spcPct val="20000"/>
        </a:spcBef>
        <a:buFont typeface="Arial" pitchFamily="34" charset="0"/>
        <a:buChar char="•"/>
        <a:defRPr sz="3840" kern="1200">
          <a:solidFill>
            <a:schemeClr val="tx1"/>
          </a:solidFill>
          <a:latin typeface="+mn-lt"/>
          <a:ea typeface="+mn-ea"/>
          <a:cs typeface="+mn-cs"/>
        </a:defRPr>
      </a:lvl1pPr>
      <a:lvl2pPr marL="891494" indent="-342882" algn="l" defTabSz="1097224" rtl="0" eaLnBrk="1" latinLnBrk="0" hangingPunct="1">
        <a:spcBef>
          <a:spcPct val="20000"/>
        </a:spcBef>
        <a:buFont typeface="Arial" pitchFamily="34" charset="0"/>
        <a:buChar char="–"/>
        <a:defRPr sz="3360" kern="1200">
          <a:solidFill>
            <a:schemeClr val="tx1"/>
          </a:solidFill>
          <a:latin typeface="+mn-lt"/>
          <a:ea typeface="+mn-ea"/>
          <a:cs typeface="+mn-cs"/>
        </a:defRPr>
      </a:lvl2pPr>
      <a:lvl3pPr marL="1371529" indent="-274306" algn="l" defTabSz="1097224" rtl="0" eaLnBrk="1" latinLnBrk="0" hangingPunct="1">
        <a:spcBef>
          <a:spcPct val="20000"/>
        </a:spcBef>
        <a:buFont typeface="Arial" pitchFamily="34" charset="0"/>
        <a:buChar char="•"/>
        <a:defRPr sz="2880" kern="1200">
          <a:solidFill>
            <a:schemeClr val="tx1"/>
          </a:solidFill>
          <a:latin typeface="+mn-lt"/>
          <a:ea typeface="+mn-ea"/>
          <a:cs typeface="+mn-cs"/>
        </a:defRPr>
      </a:lvl3pPr>
      <a:lvl4pPr marL="1920143"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4pPr>
      <a:lvl5pPr marL="2468754"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5pPr>
      <a:lvl6pPr marL="3017365"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6pPr>
      <a:lvl7pPr marL="3565978"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7pPr>
      <a:lvl8pPr marL="4114589"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8pPr>
      <a:lvl9pPr marL="4663201" indent="-274306" algn="l" defTabSz="1097224" rtl="0" eaLnBrk="1" latinLnBrk="0" hangingPunct="1">
        <a:spcBef>
          <a:spcPct val="20000"/>
        </a:spcBef>
        <a:buFont typeface="Arial" pitchFamily="34" charset="0"/>
        <a:buChar char="•"/>
        <a:defRPr sz="2280" kern="1200">
          <a:solidFill>
            <a:schemeClr val="tx1"/>
          </a:solidFill>
          <a:latin typeface="+mn-lt"/>
          <a:ea typeface="+mn-ea"/>
          <a:cs typeface="+mn-cs"/>
        </a:defRPr>
      </a:lvl9pPr>
    </p:bodyStyle>
    <p:otherStyle>
      <a:defPPr>
        <a:defRPr lang="en-US"/>
      </a:defPPr>
      <a:lvl1pPr marL="0" algn="l" defTabSz="1097224" rtl="0" eaLnBrk="1" latinLnBrk="0" hangingPunct="1">
        <a:defRPr sz="2160" kern="1200">
          <a:solidFill>
            <a:schemeClr val="tx1"/>
          </a:solidFill>
          <a:latin typeface="+mn-lt"/>
          <a:ea typeface="+mn-ea"/>
          <a:cs typeface="+mn-cs"/>
        </a:defRPr>
      </a:lvl1pPr>
      <a:lvl2pPr marL="548611" algn="l" defTabSz="1097224" rtl="0" eaLnBrk="1" latinLnBrk="0" hangingPunct="1">
        <a:defRPr sz="2160" kern="1200">
          <a:solidFill>
            <a:schemeClr val="tx1"/>
          </a:solidFill>
          <a:latin typeface="+mn-lt"/>
          <a:ea typeface="+mn-ea"/>
          <a:cs typeface="+mn-cs"/>
        </a:defRPr>
      </a:lvl2pPr>
      <a:lvl3pPr marL="1097224" algn="l" defTabSz="1097224" rtl="0" eaLnBrk="1" latinLnBrk="0" hangingPunct="1">
        <a:defRPr sz="2160" kern="1200">
          <a:solidFill>
            <a:schemeClr val="tx1"/>
          </a:solidFill>
          <a:latin typeface="+mn-lt"/>
          <a:ea typeface="+mn-ea"/>
          <a:cs typeface="+mn-cs"/>
        </a:defRPr>
      </a:lvl3pPr>
      <a:lvl4pPr marL="1645835" algn="l" defTabSz="1097224" rtl="0" eaLnBrk="1" latinLnBrk="0" hangingPunct="1">
        <a:defRPr sz="2160" kern="1200">
          <a:solidFill>
            <a:schemeClr val="tx1"/>
          </a:solidFill>
          <a:latin typeface="+mn-lt"/>
          <a:ea typeface="+mn-ea"/>
          <a:cs typeface="+mn-cs"/>
        </a:defRPr>
      </a:lvl4pPr>
      <a:lvl5pPr marL="2194448" algn="l" defTabSz="1097224" rtl="0" eaLnBrk="1" latinLnBrk="0" hangingPunct="1">
        <a:defRPr sz="2160" kern="1200">
          <a:solidFill>
            <a:schemeClr val="tx1"/>
          </a:solidFill>
          <a:latin typeface="+mn-lt"/>
          <a:ea typeface="+mn-ea"/>
          <a:cs typeface="+mn-cs"/>
        </a:defRPr>
      </a:lvl5pPr>
      <a:lvl6pPr marL="2743060" algn="l" defTabSz="1097224" rtl="0" eaLnBrk="1" latinLnBrk="0" hangingPunct="1">
        <a:defRPr sz="2160" kern="1200">
          <a:solidFill>
            <a:schemeClr val="tx1"/>
          </a:solidFill>
          <a:latin typeface="+mn-lt"/>
          <a:ea typeface="+mn-ea"/>
          <a:cs typeface="+mn-cs"/>
        </a:defRPr>
      </a:lvl6pPr>
      <a:lvl7pPr marL="3291672" algn="l" defTabSz="1097224" rtl="0" eaLnBrk="1" latinLnBrk="0" hangingPunct="1">
        <a:defRPr sz="2160" kern="1200">
          <a:solidFill>
            <a:schemeClr val="tx1"/>
          </a:solidFill>
          <a:latin typeface="+mn-lt"/>
          <a:ea typeface="+mn-ea"/>
          <a:cs typeface="+mn-cs"/>
        </a:defRPr>
      </a:lvl7pPr>
      <a:lvl8pPr marL="3840283" algn="l" defTabSz="1097224" rtl="0" eaLnBrk="1" latinLnBrk="0" hangingPunct="1">
        <a:defRPr sz="2160" kern="1200">
          <a:solidFill>
            <a:schemeClr val="tx1"/>
          </a:solidFill>
          <a:latin typeface="+mn-lt"/>
          <a:ea typeface="+mn-ea"/>
          <a:cs typeface="+mn-cs"/>
        </a:defRPr>
      </a:lvl8pPr>
      <a:lvl9pPr marL="4388896" algn="l" defTabSz="1097224"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 Id="rId5" Type="http://schemas.openxmlformats.org/officeDocument/2006/relationships/image" Target="../media/image41.png"/><Relationship Id="rId4" Type="http://schemas.openxmlformats.org/officeDocument/2006/relationships/image" Target="../media/image40.png"/></Relationships>
</file>

<file path=ppt/slides/_rels/slide28.xml.rels><?xml version="1.0" encoding="UTF-8" standalone="yes"?>
<Relationships xmlns="http://schemas.openxmlformats.org/package/2006/relationships"><Relationship Id="rId3" Type="http://schemas.openxmlformats.org/officeDocument/2006/relationships/hyperlink" Target="https://www.congress.gov/bill/117th-congress/house-bill/1284?q=%7B%22search%22%3A%5B%22ted+budd%22%5D%7D&amp;s=2&amp;r=1" TargetMode="Externa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8.png"/><Relationship Id="rId4" Type="http://schemas.openxmlformats.org/officeDocument/2006/relationships/hyperlink" Target="https://www.congress.gov/bill/117th-congress/senate-bill/403?q=%7B%22search%22%3A%5B%22Todd+Young%22%5D%7D&amp;s=6&amp;r=1"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freeenterprisealliance.org/foca/" TargetMode="External"/><Relationship Id="rId1" Type="http://schemas.openxmlformats.org/officeDocument/2006/relationships/slideLayout" Target="../slideLayouts/slideLayout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8.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1561" y="3944685"/>
            <a:ext cx="12192000" cy="2062103"/>
          </a:xfrm>
          <a:prstGeom prst="rect">
            <a:avLst/>
          </a:prstGeom>
        </p:spPr>
        <p:txBody>
          <a:bodyPr wrap="square">
            <a:spAutoFit/>
          </a:bodyPr>
          <a:lstStyle/>
          <a:p>
            <a:pPr algn="ctr"/>
            <a:r>
              <a:rPr lang="en-US" sz="3200" b="1" spc="200" dirty="0">
                <a:solidFill>
                  <a:srgbClr val="163A78"/>
                </a:solidFill>
                <a:latin typeface="Arial" panose="020B0604020202020204" pitchFamily="34" charset="0"/>
                <a:ea typeface="Garamond" charset="0"/>
                <a:cs typeface="Arial" pitchFamily="34" charset="0"/>
              </a:rPr>
              <a:t>Understanding</a:t>
            </a:r>
          </a:p>
          <a:p>
            <a:pPr algn="ctr"/>
            <a:r>
              <a:rPr lang="en-US" sz="3200" b="1" spc="200" dirty="0">
                <a:solidFill>
                  <a:srgbClr val="163A78"/>
                </a:solidFill>
                <a:latin typeface="Arial" panose="020B0604020202020204" pitchFamily="34" charset="0"/>
                <a:ea typeface="Garamond" charset="0"/>
                <a:cs typeface="Arial" pitchFamily="34" charset="0"/>
              </a:rPr>
              <a:t> Government-Mandated</a:t>
            </a:r>
            <a:br>
              <a:rPr lang="en-US" sz="3200" b="1" spc="200" dirty="0">
                <a:solidFill>
                  <a:srgbClr val="163A78"/>
                </a:solidFill>
                <a:latin typeface="Arial" panose="020B0604020202020204" pitchFamily="34" charset="0"/>
                <a:ea typeface="Garamond" charset="0"/>
                <a:cs typeface="Arial" pitchFamily="34" charset="0"/>
              </a:rPr>
            </a:br>
            <a:r>
              <a:rPr lang="en-US" sz="3200" b="1" spc="200" dirty="0">
                <a:solidFill>
                  <a:srgbClr val="163A78"/>
                </a:solidFill>
                <a:latin typeface="Arial" panose="020B0604020202020204" pitchFamily="34" charset="0"/>
                <a:ea typeface="Garamond" charset="0"/>
                <a:cs typeface="Arial" pitchFamily="34" charset="0"/>
              </a:rPr>
              <a:t>Project Labor Agreements</a:t>
            </a:r>
          </a:p>
          <a:p>
            <a:pPr algn="ctr"/>
            <a:endParaRPr lang="en-US" sz="3200" spc="200" dirty="0">
              <a:solidFill>
                <a:srgbClr val="163A78"/>
              </a:solidFill>
              <a:latin typeface="Arial" panose="020B0604020202020204" pitchFamily="34" charset="0"/>
              <a:ea typeface="Garamond" charset="0"/>
              <a:cs typeface="Arial" pitchFamily="34" charset="0"/>
            </a:endParaRPr>
          </a:p>
        </p:txBody>
      </p:sp>
      <p:sp>
        <p:nvSpPr>
          <p:cNvPr id="6" name="Rectangle 5"/>
          <p:cNvSpPr/>
          <p:nvPr/>
        </p:nvSpPr>
        <p:spPr>
          <a:xfrm>
            <a:off x="-71561" y="5510485"/>
            <a:ext cx="12192000" cy="830997"/>
          </a:xfrm>
          <a:prstGeom prst="rect">
            <a:avLst/>
          </a:prstGeom>
        </p:spPr>
        <p:txBody>
          <a:bodyPr wrap="square">
            <a:spAutoFit/>
          </a:bodyPr>
          <a:lstStyle/>
          <a:p>
            <a:pPr algn="ctr"/>
            <a:r>
              <a:rPr lang="en-US" sz="2400" spc="-100">
                <a:solidFill>
                  <a:srgbClr val="EE293C"/>
                </a:solidFill>
                <a:latin typeface="Arial" pitchFamily="34" charset="0"/>
                <a:ea typeface="Garamond" charset="0"/>
                <a:cs typeface="Arial" pitchFamily="34" charset="0"/>
              </a:rPr>
              <a:t>Updated</a:t>
            </a:r>
            <a:br>
              <a:rPr lang="en-US" sz="2400" spc="-100" dirty="0">
                <a:solidFill>
                  <a:srgbClr val="EE293C"/>
                </a:solidFill>
                <a:latin typeface="Arial" pitchFamily="34" charset="0"/>
                <a:ea typeface="Garamond" charset="0"/>
                <a:cs typeface="Arial" pitchFamily="34" charset="0"/>
              </a:rPr>
            </a:br>
            <a:r>
              <a:rPr lang="en-US" sz="2400" spc="-100">
                <a:solidFill>
                  <a:srgbClr val="EE293C"/>
                </a:solidFill>
                <a:latin typeface="Arial" pitchFamily="34" charset="0"/>
                <a:ea typeface="Garamond" charset="0"/>
                <a:cs typeface="Arial" pitchFamily="34" charset="0"/>
              </a:rPr>
              <a:t>June 2</a:t>
            </a:r>
            <a:r>
              <a:rPr lang="en-US" sz="2400" spc="-100" dirty="0">
                <a:solidFill>
                  <a:srgbClr val="EE293C"/>
                </a:solidFill>
                <a:latin typeface="Arial" pitchFamily="34" charset="0"/>
                <a:ea typeface="Garamond" charset="0"/>
                <a:cs typeface="Arial" pitchFamily="34" charset="0"/>
              </a:rPr>
              <a:t>4</a:t>
            </a:r>
            <a:r>
              <a:rPr lang="en-US" sz="2400" spc="-100">
                <a:solidFill>
                  <a:srgbClr val="EE293C"/>
                </a:solidFill>
                <a:latin typeface="Arial" pitchFamily="34" charset="0"/>
                <a:ea typeface="Garamond" charset="0"/>
                <a:cs typeface="Arial" pitchFamily="34" charset="0"/>
              </a:rPr>
              <a:t>, </a:t>
            </a:r>
            <a:r>
              <a:rPr lang="en-US" sz="2400" spc="-100" dirty="0">
                <a:solidFill>
                  <a:srgbClr val="EE293C"/>
                </a:solidFill>
                <a:latin typeface="Arial" pitchFamily="34" charset="0"/>
                <a:ea typeface="Garamond" charset="0"/>
                <a:cs typeface="Arial" pitchFamily="34" charset="0"/>
              </a:rPr>
              <a:t>2021</a:t>
            </a:r>
          </a:p>
        </p:txBody>
      </p:sp>
    </p:spTree>
    <p:extLst>
      <p:ext uri="{BB962C8B-B14F-4D97-AF65-F5344CB8AC3E}">
        <p14:creationId xmlns:p14="http://schemas.microsoft.com/office/powerpoint/2010/main" val="26828971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PLAS HARM MINORITY, WOMEN, VETERAN, SMALL AND DISADVANTAGED BUSINESSES AND WORKERS</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2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06166" y="1327488"/>
            <a:ext cx="11349184"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i="1" dirty="0">
                <a:latin typeface="Arial" panose="020B0604020202020204" pitchFamily="34" charset="0"/>
                <a:cs typeface="Arial" panose="020B0604020202020204" pitchFamily="34" charset="0"/>
              </a:rPr>
              <a:t>Question</a:t>
            </a:r>
            <a:r>
              <a:rPr lang="en-US" sz="1800" dirty="0">
                <a:latin typeface="Arial" panose="020B0604020202020204" pitchFamily="34" charset="0"/>
                <a:cs typeface="Arial" panose="020B0604020202020204" pitchFamily="34" charset="0"/>
              </a:rPr>
              <a:t>: Would a government-mandated PLA result in increased or decreased hiring of minority, women, veteran and disadvantaged business enterprises?</a:t>
            </a:r>
          </a:p>
        </p:txBody>
      </p:sp>
      <p:sp>
        <p:nvSpPr>
          <p:cNvPr id="35" name="Rectangle 34"/>
          <p:cNvSpPr/>
          <p:nvPr/>
        </p:nvSpPr>
        <p:spPr>
          <a:xfrm>
            <a:off x="3891236" y="2148542"/>
            <a:ext cx="3861377" cy="3848572"/>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891229" y="2359195"/>
            <a:ext cx="3830673" cy="3637919"/>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       There are more nonunion minority, women, veteran, small and disadvantaged business and construction workers than their union counterparts in the U.S and in every market. The concept that a PLA somehow helps these firms and workers win more work is an impossibility and is not supported by data or facts. In my community, disadvantaged businesses actively oppose government-mandated PLAs because they have the practical impact of excluding them from opportunity and they undermine workforce diversity, equity and inclusion programs in public works contracting.”</a:t>
            </a:r>
          </a:p>
        </p:txBody>
      </p:sp>
      <p:sp>
        <p:nvSpPr>
          <p:cNvPr id="39" name="Rectangle 38"/>
          <p:cNvSpPr/>
          <p:nvPr/>
        </p:nvSpPr>
        <p:spPr>
          <a:xfrm>
            <a:off x="327776" y="2148541"/>
            <a:ext cx="3251800" cy="3848571"/>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3" name="Chart 42"/>
          <p:cNvGraphicFramePr/>
          <p:nvPr>
            <p:extLst>
              <p:ext uri="{D42A27DB-BD31-4B8C-83A1-F6EECF244321}">
                <p14:modId xmlns:p14="http://schemas.microsoft.com/office/powerpoint/2010/main" val="3809158965"/>
              </p:ext>
            </p:extLst>
          </p:nvPr>
        </p:nvGraphicFramePr>
        <p:xfrm>
          <a:off x="-227860" y="2418260"/>
          <a:ext cx="4697960" cy="3619851"/>
        </p:xfrm>
        <a:graphic>
          <a:graphicData uri="http://schemas.openxmlformats.org/drawingml/2006/chart">
            <c:chart xmlns:c="http://schemas.openxmlformats.org/drawingml/2006/chart" xmlns:r="http://schemas.openxmlformats.org/officeDocument/2006/relationships" r:id="rId3"/>
          </a:graphicData>
        </a:graphic>
      </p:graphicFrame>
      <p:sp>
        <p:nvSpPr>
          <p:cNvPr id="44" name="Rectangle 43">
            <a:extLst>
              <a:ext uri="{FF2B5EF4-FFF2-40B4-BE49-F238E27FC236}">
                <a16:creationId xmlns:a16="http://schemas.microsoft.com/office/drawing/2014/main" id="{BAB227B7-E751-44D1-8C93-1F9DCD4B04D8}"/>
              </a:ext>
            </a:extLst>
          </p:cNvPr>
          <p:cNvSpPr>
            <a:spLocks noChangeArrowheads="1"/>
          </p:cNvSpPr>
          <p:nvPr/>
        </p:nvSpPr>
        <p:spPr bwMode="auto">
          <a:xfrm>
            <a:off x="327774" y="2192786"/>
            <a:ext cx="3251799" cy="31803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600" b="1" dirty="0">
                <a:solidFill>
                  <a:srgbClr val="163A78"/>
                </a:solidFill>
                <a:latin typeface="Arial"/>
                <a:cs typeface="Arial"/>
              </a:rPr>
              <a:t>Percent of respondents</a:t>
            </a:r>
          </a:p>
        </p:txBody>
      </p:sp>
      <p:sp>
        <p:nvSpPr>
          <p:cNvPr id="11" name="TextBox 10"/>
          <p:cNvSpPr txBox="1"/>
          <p:nvPr/>
        </p:nvSpPr>
        <p:spPr>
          <a:xfrm flipH="1">
            <a:off x="3856159" y="2066605"/>
            <a:ext cx="470475" cy="923330"/>
          </a:xfrm>
          <a:prstGeom prst="rect">
            <a:avLst/>
          </a:prstGeom>
          <a:noFill/>
        </p:spPr>
        <p:txBody>
          <a:bodyPr wrap="square" rtlCol="0">
            <a:spAutoFit/>
          </a:bodyPr>
          <a:lstStyle/>
          <a:p>
            <a:r>
              <a:rPr lang="en-US" sz="5400" b="1" dirty="0">
                <a:solidFill>
                  <a:srgbClr val="EE293C"/>
                </a:solidFill>
                <a:latin typeface="Georgia" panose="02040502050405020303" pitchFamily="18" charset="0"/>
                <a:ea typeface="Ebrima" panose="02000000000000000000" pitchFamily="2" charset="0"/>
                <a:cs typeface="Ebrima" panose="02000000000000000000" pitchFamily="2" charset="0"/>
              </a:rPr>
              <a:t>“ </a:t>
            </a:r>
          </a:p>
        </p:txBody>
      </p:sp>
      <p:sp>
        <p:nvSpPr>
          <p:cNvPr id="13" name="Rectangle 12">
            <a:extLst>
              <a:ext uri="{FF2B5EF4-FFF2-40B4-BE49-F238E27FC236}">
                <a16:creationId xmlns:a16="http://schemas.microsoft.com/office/drawing/2014/main" id="{4D8D7061-1E5A-4666-900F-8B0B04ECE22D}"/>
              </a:ext>
            </a:extLst>
          </p:cNvPr>
          <p:cNvSpPr/>
          <p:nvPr/>
        </p:nvSpPr>
        <p:spPr>
          <a:xfrm>
            <a:off x="7960660" y="2165328"/>
            <a:ext cx="3868487" cy="3831785"/>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en-US"/>
          </a:p>
        </p:txBody>
      </p:sp>
      <p:sp>
        <p:nvSpPr>
          <p:cNvPr id="14" name="Rectangle 13">
            <a:extLst>
              <a:ext uri="{FF2B5EF4-FFF2-40B4-BE49-F238E27FC236}">
                <a16:creationId xmlns:a16="http://schemas.microsoft.com/office/drawing/2014/main" id="{6015D247-90A8-4221-AA06-AA7D67E7C88A}"/>
              </a:ext>
            </a:extLst>
          </p:cNvPr>
          <p:cNvSpPr>
            <a:spLocks noChangeArrowheads="1"/>
          </p:cNvSpPr>
          <p:nvPr/>
        </p:nvSpPr>
        <p:spPr bwMode="auto">
          <a:xfrm>
            <a:off x="7929949" y="2418260"/>
            <a:ext cx="3868486" cy="3042884"/>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285750" indent="-285750"/>
            <a:r>
              <a:rPr lang="en-US" sz="1600" b="1" dirty="0">
                <a:solidFill>
                  <a:srgbClr val="163A78"/>
                </a:solidFill>
                <a:latin typeface="Arial"/>
                <a:cs typeface="Arial"/>
              </a:rPr>
              <a:t>82% of all construction firms have less than 10 employees.</a:t>
            </a:r>
          </a:p>
          <a:p>
            <a:pPr algn="ctr">
              <a:buNone/>
            </a:pPr>
            <a:r>
              <a:rPr lang="en-US" sz="1600" b="1" dirty="0">
                <a:solidFill>
                  <a:srgbClr val="163A78"/>
                </a:solidFill>
                <a:latin typeface="Arial"/>
                <a:cs typeface="Arial"/>
              </a:rPr>
              <a:t>Construction Companies Who Employ &lt; 100 Construction Professionals:</a:t>
            </a:r>
          </a:p>
          <a:p>
            <a:pPr marL="285750" indent="-285750"/>
            <a:r>
              <a:rPr lang="en-US" sz="1600" b="1" dirty="0">
                <a:solidFill>
                  <a:srgbClr val="163A78"/>
                </a:solidFill>
                <a:latin typeface="Arial"/>
                <a:cs typeface="Arial"/>
              </a:rPr>
              <a:t>Account for 99% of Construction Firms in U.S.</a:t>
            </a:r>
          </a:p>
          <a:p>
            <a:pPr marL="285750" indent="-285750"/>
            <a:r>
              <a:rPr lang="en-US" sz="1600" b="1" dirty="0">
                <a:solidFill>
                  <a:srgbClr val="163A78"/>
                </a:solidFill>
                <a:latin typeface="Arial"/>
                <a:cs typeface="Arial"/>
              </a:rPr>
              <a:t>Build 63% of Construction in U.S., by value</a:t>
            </a:r>
          </a:p>
          <a:p>
            <a:pPr marL="285750" indent="-285750"/>
            <a:r>
              <a:rPr lang="en-US" sz="1600" b="1" dirty="0">
                <a:solidFill>
                  <a:srgbClr val="163A78"/>
                </a:solidFill>
                <a:latin typeface="Arial"/>
                <a:cs typeface="Arial"/>
              </a:rPr>
              <a:t>Account for 68% of all Construction Industry Employment</a:t>
            </a:r>
          </a:p>
        </p:txBody>
      </p:sp>
    </p:spTree>
    <p:extLst>
      <p:ext uri="{BB962C8B-B14F-4D97-AF65-F5344CB8AC3E}">
        <p14:creationId xmlns:p14="http://schemas.microsoft.com/office/powerpoint/2010/main" val="2400821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55320" y="277380"/>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GOVERNMENT-MANDATED PLAS INCREASE COSTS</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28" name="Pentagon 27"/>
          <p:cNvSpPr/>
          <p:nvPr/>
        </p:nvSpPr>
        <p:spPr>
          <a:xfrm>
            <a:off x="743369" y="1553619"/>
            <a:ext cx="10790147" cy="999799"/>
          </a:xfrm>
          <a:prstGeom prst="homePlate">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427962" y="1878389"/>
            <a:ext cx="9458574"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Government-mandated PLAs </a:t>
            </a:r>
            <a:r>
              <a:rPr lang="en-US" sz="1800" b="1" dirty="0">
                <a:solidFill>
                  <a:srgbClr val="163A78"/>
                </a:solidFill>
                <a:latin typeface="Arial" panose="020B0604020202020204" pitchFamily="34" charset="0"/>
                <a:cs typeface="Arial" panose="020B0604020202020204" pitchFamily="34" charset="0"/>
              </a:rPr>
              <a:t>increase school construction costs between 12% and 20%, </a:t>
            </a:r>
            <a:r>
              <a:rPr lang="en-US" sz="1800" dirty="0">
                <a:latin typeface="Arial" panose="020B0604020202020204" pitchFamily="34" charset="0"/>
                <a:cs typeface="Arial" panose="020B0604020202020204" pitchFamily="34" charset="0"/>
              </a:rPr>
              <a:t>on average.</a:t>
            </a:r>
          </a:p>
        </p:txBody>
      </p:sp>
      <p:sp>
        <p:nvSpPr>
          <p:cNvPr id="30" name="Oval 29"/>
          <p:cNvSpPr/>
          <p:nvPr/>
        </p:nvSpPr>
        <p:spPr>
          <a:xfrm>
            <a:off x="247784" y="1553619"/>
            <a:ext cx="991173" cy="991173"/>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1238957" y="2877066"/>
            <a:ext cx="10294559" cy="744255"/>
            <a:chOff x="1238957" y="2906811"/>
            <a:chExt cx="10294559" cy="744255"/>
          </a:xfrm>
        </p:grpSpPr>
        <p:sp>
          <p:nvSpPr>
            <p:cNvPr id="31" name="Pentagon 30"/>
            <p:cNvSpPr/>
            <p:nvPr/>
          </p:nvSpPr>
          <p:spPr>
            <a:xfrm>
              <a:off x="1604513" y="2906811"/>
              <a:ext cx="9929003" cy="744255"/>
            </a:xfrm>
            <a:prstGeom prst="homePlate">
              <a:avLst/>
            </a:prstGeom>
            <a:solidFill>
              <a:srgbClr val="EE293C">
                <a:alpha val="20000"/>
              </a:srgbClr>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075698" y="2992502"/>
              <a:ext cx="8810838"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Studies conducted in </a:t>
              </a:r>
              <a:r>
                <a:rPr lang="en-US" sz="1800" b="1" dirty="0">
                  <a:solidFill>
                    <a:srgbClr val="EE293C"/>
                  </a:solidFill>
                  <a:latin typeface="Arial" panose="020B0604020202020204" pitchFamily="34" charset="0"/>
                  <a:cs typeface="Arial" panose="020B0604020202020204" pitchFamily="34" charset="0"/>
                </a:rPr>
                <a:t>CT, NJ, OH, CA, MA, and NY </a:t>
              </a:r>
              <a:r>
                <a:rPr lang="en-US" sz="1800" dirty="0">
                  <a:latin typeface="Arial" panose="020B0604020202020204" pitchFamily="34" charset="0"/>
                  <a:cs typeface="Arial" panose="020B0604020202020204" pitchFamily="34" charset="0"/>
                </a:rPr>
                <a:t>on hundreds of school projects built with and without PLA mandates.</a:t>
              </a:r>
            </a:p>
          </p:txBody>
        </p:sp>
        <p:sp>
          <p:nvSpPr>
            <p:cNvPr id="33" name="Oval 32"/>
            <p:cNvSpPr/>
            <p:nvPr/>
          </p:nvSpPr>
          <p:spPr>
            <a:xfrm>
              <a:off x="1238957" y="2915439"/>
              <a:ext cx="735627" cy="735627"/>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238957" y="3944969"/>
            <a:ext cx="10294559" cy="744255"/>
            <a:chOff x="1238957" y="3987207"/>
            <a:chExt cx="10294559" cy="744255"/>
          </a:xfrm>
        </p:grpSpPr>
        <p:sp>
          <p:nvSpPr>
            <p:cNvPr id="34" name="Pentagon 33"/>
            <p:cNvSpPr/>
            <p:nvPr/>
          </p:nvSpPr>
          <p:spPr>
            <a:xfrm>
              <a:off x="1604513" y="3987207"/>
              <a:ext cx="9929003" cy="744255"/>
            </a:xfrm>
            <a:prstGeom prst="homePlate">
              <a:avLst/>
            </a:prstGeom>
            <a:solidFill>
              <a:srgbClr val="EE293C">
                <a:alpha val="20000"/>
              </a:srgbClr>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075698" y="4072898"/>
              <a:ext cx="8810838"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Obama administration’s U.S. DOL Job Corps Center in New Hampshire had </a:t>
              </a:r>
              <a:r>
                <a:rPr lang="en-US" sz="1800" b="1" dirty="0">
                  <a:solidFill>
                    <a:srgbClr val="EE293C"/>
                  </a:solidFill>
                  <a:latin typeface="Arial" panose="020B0604020202020204" pitchFamily="34" charset="0"/>
                  <a:cs typeface="Arial" panose="020B0604020202020204" pitchFamily="34" charset="0"/>
                </a:rPr>
                <a:t>three times as many bidders and saved 16% without PLA mandate.</a:t>
              </a:r>
            </a:p>
          </p:txBody>
        </p:sp>
        <p:sp>
          <p:nvSpPr>
            <p:cNvPr id="36" name="Oval 35"/>
            <p:cNvSpPr/>
            <p:nvPr/>
          </p:nvSpPr>
          <p:spPr>
            <a:xfrm>
              <a:off x="1238957" y="3995835"/>
              <a:ext cx="735627" cy="735627"/>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Elbow Connector 36"/>
          <p:cNvCxnSpPr>
            <a:stCxn id="30" idx="4"/>
            <a:endCxn id="33" idx="2"/>
          </p:cNvCxnSpPr>
          <p:nvPr/>
        </p:nvCxnSpPr>
        <p:spPr>
          <a:xfrm rot="16200000" flipH="1">
            <a:off x="636806" y="2651357"/>
            <a:ext cx="708716" cy="495586"/>
          </a:xfrm>
          <a:prstGeom prst="bentConnector2">
            <a:avLst/>
          </a:prstGeom>
          <a:ln w="28575">
            <a:solidFill>
              <a:srgbClr val="EE293C"/>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30" idx="4"/>
            <a:endCxn id="36" idx="2"/>
          </p:cNvCxnSpPr>
          <p:nvPr/>
        </p:nvCxnSpPr>
        <p:spPr>
          <a:xfrm rot="16200000" flipH="1">
            <a:off x="102855" y="3185308"/>
            <a:ext cx="1776619" cy="495586"/>
          </a:xfrm>
          <a:prstGeom prst="bentConnector2">
            <a:avLst/>
          </a:prstGeom>
          <a:ln w="28575">
            <a:solidFill>
              <a:srgbClr val="EE293C"/>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1238957" y="5012871"/>
            <a:ext cx="10294559" cy="744255"/>
            <a:chOff x="1238957" y="3987207"/>
            <a:chExt cx="10294559" cy="744255"/>
          </a:xfrm>
        </p:grpSpPr>
        <p:sp>
          <p:nvSpPr>
            <p:cNvPr id="40" name="Pentagon 39"/>
            <p:cNvSpPr/>
            <p:nvPr/>
          </p:nvSpPr>
          <p:spPr>
            <a:xfrm>
              <a:off x="1604513" y="3987207"/>
              <a:ext cx="9929003" cy="744255"/>
            </a:xfrm>
            <a:prstGeom prst="homePlate">
              <a:avLst/>
            </a:prstGeom>
            <a:solidFill>
              <a:srgbClr val="EE293C">
                <a:alpha val="20000"/>
              </a:srgbClr>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075698" y="4176137"/>
              <a:ext cx="8810838"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Studies available at </a:t>
              </a:r>
              <a:r>
                <a:rPr lang="en-US" sz="1800" b="1" dirty="0">
                  <a:solidFill>
                    <a:srgbClr val="EE293C"/>
                  </a:solidFill>
                  <a:latin typeface="Arial" panose="020B0604020202020204" pitchFamily="34" charset="0"/>
                  <a:cs typeface="Arial" panose="020B0604020202020204" pitchFamily="34" charset="0"/>
                </a:rPr>
                <a:t>TheTruthAboutPLAs.com.</a:t>
              </a:r>
            </a:p>
          </p:txBody>
        </p:sp>
        <p:sp>
          <p:nvSpPr>
            <p:cNvPr id="42" name="Oval 41"/>
            <p:cNvSpPr/>
            <p:nvPr/>
          </p:nvSpPr>
          <p:spPr>
            <a:xfrm>
              <a:off x="1238957" y="3995835"/>
              <a:ext cx="735627" cy="735627"/>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3" name="Elbow Connector 42"/>
          <p:cNvCxnSpPr>
            <a:stCxn id="30" idx="4"/>
            <a:endCxn id="42" idx="2"/>
          </p:cNvCxnSpPr>
          <p:nvPr/>
        </p:nvCxnSpPr>
        <p:spPr>
          <a:xfrm rot="16200000" flipH="1">
            <a:off x="-431096" y="3719259"/>
            <a:ext cx="2844521" cy="495586"/>
          </a:xfrm>
          <a:prstGeom prst="bentConnector2">
            <a:avLst/>
          </a:prstGeom>
          <a:ln w="28575">
            <a:solidFill>
              <a:srgbClr val="EE293C"/>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68957" y="1504789"/>
            <a:ext cx="1088832" cy="1088832"/>
          </a:xfrm>
          <a:prstGeom prst="rect">
            <a:avLst/>
          </a:prstGeom>
        </p:spPr>
      </p:pic>
      <p:pic>
        <p:nvPicPr>
          <p:cNvPr id="16" name="Picture 1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201101" y="3920455"/>
            <a:ext cx="811340" cy="811340"/>
          </a:xfrm>
          <a:prstGeom prst="rect">
            <a:avLst/>
          </a:prstGeom>
        </p:spPr>
      </p:pic>
      <p:pic>
        <p:nvPicPr>
          <p:cNvPr id="18" name="Picture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47325" y="2888345"/>
            <a:ext cx="773483" cy="773483"/>
          </a:xfrm>
          <a:prstGeom prst="rect">
            <a:avLst/>
          </a:prstGeom>
        </p:spPr>
      </p:pic>
      <p:pic>
        <p:nvPicPr>
          <p:cNvPr id="25" name="Picture 24">
            <a:extLst>
              <a:ext uri="{FF2B5EF4-FFF2-40B4-BE49-F238E27FC236}">
                <a16:creationId xmlns:a16="http://schemas.microsoft.com/office/drawing/2014/main" id="{7B7F4A48-159E-42D3-99C9-E273048B27E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149605" y="4926851"/>
            <a:ext cx="909815" cy="909815"/>
          </a:xfrm>
          <a:prstGeom prst="rect">
            <a:avLst/>
          </a:prstGeom>
        </p:spPr>
      </p:pic>
    </p:spTree>
    <p:extLst>
      <p:ext uri="{BB962C8B-B14F-4D97-AF65-F5344CB8AC3E}">
        <p14:creationId xmlns:p14="http://schemas.microsoft.com/office/powerpoint/2010/main" val="765294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784" y="1553619"/>
            <a:ext cx="3675286" cy="446761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1" y="341244"/>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HOW DO GOVERNMENT-MANDATED PLAS INCREASE COSTS BY 12% TO 20%?</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47784" y="3582976"/>
            <a:ext cx="3675287" cy="2093907"/>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800" b="1" dirty="0">
                <a:solidFill>
                  <a:srgbClr val="163A78"/>
                </a:solidFill>
                <a:latin typeface="Arial" panose="020B0604020202020204" pitchFamily="34" charset="0"/>
                <a:cs typeface="Arial" panose="020B0604020202020204" pitchFamily="34" charset="0"/>
              </a:rPr>
              <a:t>Labor costs</a:t>
            </a:r>
          </a:p>
          <a:p>
            <a:pPr marL="285750" indent="-285750"/>
            <a:r>
              <a:rPr lang="en-US" sz="1800" dirty="0">
                <a:latin typeface="Arial" panose="020B0604020202020204" pitchFamily="34" charset="0"/>
                <a:cs typeface="Arial" panose="020B0604020202020204" pitchFamily="34" charset="0"/>
              </a:rPr>
              <a:t>Inefficient union work rules and lost productivity.</a:t>
            </a:r>
          </a:p>
          <a:p>
            <a:pPr marL="285750" indent="-285750"/>
            <a:r>
              <a:rPr lang="en-US" sz="1800" dirty="0">
                <a:latin typeface="Arial" panose="020B0604020202020204" pitchFamily="34" charset="0"/>
                <a:cs typeface="Arial" panose="020B0604020202020204" pitchFamily="34" charset="0"/>
              </a:rPr>
              <a:t>Double health and pension costs to any nonunion contractors who pursue PLA projects.</a:t>
            </a:r>
          </a:p>
        </p:txBody>
      </p:sp>
      <p:sp>
        <p:nvSpPr>
          <p:cNvPr id="17" name="Oval 16"/>
          <p:cNvSpPr/>
          <p:nvPr/>
        </p:nvSpPr>
        <p:spPr>
          <a:xfrm>
            <a:off x="1350580" y="1857711"/>
            <a:ext cx="1469695" cy="1469695"/>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13923" y="1553619"/>
            <a:ext cx="3675286" cy="4467619"/>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4111864" y="3582976"/>
            <a:ext cx="3675287" cy="1595309"/>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800" b="1" dirty="0">
                <a:solidFill>
                  <a:srgbClr val="EE293C"/>
                </a:solidFill>
                <a:latin typeface="Arial" panose="020B0604020202020204" pitchFamily="34" charset="0"/>
                <a:cs typeface="Arial" panose="020B0604020202020204" pitchFamily="34" charset="0"/>
              </a:rPr>
              <a:t>Compliance costs</a:t>
            </a:r>
          </a:p>
          <a:p>
            <a:pPr marL="285750" indent="-285750"/>
            <a:r>
              <a:rPr lang="en-US" sz="1800" dirty="0">
                <a:latin typeface="Arial" panose="020B0604020202020204" pitchFamily="34" charset="0"/>
                <a:cs typeface="Arial" panose="020B0604020202020204" pitchFamily="34" charset="0"/>
              </a:rPr>
              <a:t>Attorney costs and delays complying with PLA.</a:t>
            </a:r>
          </a:p>
          <a:p>
            <a:pPr marL="285750" indent="-285750"/>
            <a:r>
              <a:rPr lang="en-US" sz="1800" dirty="0">
                <a:latin typeface="Arial" panose="020B0604020202020204" pitchFamily="34" charset="0"/>
                <a:cs typeface="Arial" panose="020B0604020202020204" pitchFamily="34" charset="0"/>
              </a:rPr>
              <a:t>Lost nonunion worker wages and benefits.</a:t>
            </a:r>
          </a:p>
        </p:txBody>
      </p:sp>
      <p:sp>
        <p:nvSpPr>
          <p:cNvPr id="25" name="Oval 24"/>
          <p:cNvSpPr/>
          <p:nvPr/>
        </p:nvSpPr>
        <p:spPr>
          <a:xfrm>
            <a:off x="5214660" y="1857711"/>
            <a:ext cx="1469695" cy="1469695"/>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980063" y="1553619"/>
            <a:ext cx="3675286" cy="446761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7980063" y="3582976"/>
            <a:ext cx="3675287" cy="1844608"/>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800" b="1" dirty="0">
                <a:solidFill>
                  <a:srgbClr val="163A78"/>
                </a:solidFill>
                <a:latin typeface="Arial" panose="020B0604020202020204" pitchFamily="34" charset="0"/>
                <a:cs typeface="Arial" panose="020B0604020202020204" pitchFamily="34" charset="0"/>
              </a:rPr>
              <a:t>Competitive costs</a:t>
            </a:r>
          </a:p>
          <a:p>
            <a:pPr marL="285750" indent="-285750"/>
            <a:r>
              <a:rPr lang="en-US" sz="1800" dirty="0">
                <a:latin typeface="Arial" panose="020B0604020202020204" pitchFamily="34" charset="0"/>
                <a:cs typeface="Arial" panose="020B0604020202020204" pitchFamily="34" charset="0"/>
              </a:rPr>
              <a:t>Economic theory in competitive bidding.</a:t>
            </a:r>
          </a:p>
          <a:p>
            <a:pPr marL="285750" indent="-285750"/>
            <a:r>
              <a:rPr lang="en-US" sz="1800" dirty="0">
                <a:latin typeface="Arial" panose="020B0604020202020204" pitchFamily="34" charset="0"/>
                <a:cs typeface="Arial" panose="020B0604020202020204" pitchFamily="34" charset="0"/>
              </a:rPr>
              <a:t>Correlation between less competition and higher labor and construction costs.</a:t>
            </a:r>
          </a:p>
        </p:txBody>
      </p:sp>
      <p:sp>
        <p:nvSpPr>
          <p:cNvPr id="28" name="Oval 27"/>
          <p:cNvSpPr/>
          <p:nvPr/>
        </p:nvSpPr>
        <p:spPr>
          <a:xfrm>
            <a:off x="9082859" y="1857711"/>
            <a:ext cx="1469695" cy="1469695"/>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370219" y="1879412"/>
            <a:ext cx="1430416" cy="1430416"/>
          </a:xfrm>
          <a:prstGeom prst="rect">
            <a:avLst/>
          </a:prstGeom>
        </p:spPr>
      </p:pic>
      <p:pic>
        <p:nvPicPr>
          <p:cNvPr id="3" name="Picture 2"/>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78893" y="1721944"/>
            <a:ext cx="1741227" cy="1741227"/>
          </a:xfrm>
          <a:prstGeom prst="rect">
            <a:avLst/>
          </a:prstGeom>
        </p:spPr>
      </p:pic>
      <p:pic>
        <p:nvPicPr>
          <p:cNvPr id="6" name="Picture 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22139" y="1879412"/>
            <a:ext cx="1430416" cy="1430416"/>
          </a:xfrm>
          <a:prstGeom prst="rect">
            <a:avLst/>
          </a:prstGeom>
        </p:spPr>
      </p:pic>
    </p:spTree>
    <p:extLst>
      <p:ext uri="{BB962C8B-B14F-4D97-AF65-F5344CB8AC3E}">
        <p14:creationId xmlns:p14="http://schemas.microsoft.com/office/powerpoint/2010/main" val="4222388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48744" y="295836"/>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FAIR AND OPEN COMPETITION: A WIN-WIN FOR TAXPAYERS AND THE ECONOMY</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grpSp>
        <p:nvGrpSpPr>
          <p:cNvPr id="7" name="Group 6"/>
          <p:cNvGrpSpPr/>
          <p:nvPr/>
        </p:nvGrpSpPr>
        <p:grpSpPr>
          <a:xfrm>
            <a:off x="247785" y="1553620"/>
            <a:ext cx="11285731" cy="681130"/>
            <a:chOff x="247785" y="1553620"/>
            <a:chExt cx="11285731" cy="681130"/>
          </a:xfrm>
        </p:grpSpPr>
        <p:sp>
          <p:nvSpPr>
            <p:cNvPr id="4" name="Pentagon 3"/>
            <p:cNvSpPr/>
            <p:nvPr/>
          </p:nvSpPr>
          <p:spPr>
            <a:xfrm>
              <a:off x="580571" y="1553620"/>
              <a:ext cx="10952945" cy="681130"/>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108329" y="1723368"/>
              <a:ext cx="9458574"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Inclusive policy benefitting all of America’s construction industry.</a:t>
              </a:r>
            </a:p>
          </p:txBody>
        </p:sp>
        <p:sp>
          <p:nvSpPr>
            <p:cNvPr id="2" name="Oval 1"/>
            <p:cNvSpPr/>
            <p:nvPr/>
          </p:nvSpPr>
          <p:spPr>
            <a:xfrm>
              <a:off x="247785" y="1553620"/>
              <a:ext cx="681129" cy="681129"/>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a:off x="247785" y="2357112"/>
            <a:ext cx="11285731" cy="681130"/>
            <a:chOff x="247785" y="1553620"/>
            <a:chExt cx="11285731" cy="681130"/>
          </a:xfrm>
        </p:grpSpPr>
        <p:sp>
          <p:nvSpPr>
            <p:cNvPr id="37" name="Pentagon 36"/>
            <p:cNvSpPr/>
            <p:nvPr/>
          </p:nvSpPr>
          <p:spPr>
            <a:xfrm>
              <a:off x="580571" y="1553620"/>
              <a:ext cx="10952945" cy="681130"/>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108328" y="1723368"/>
              <a:ext cx="9685063"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spcAft>
                  <a:spcPts val="2400"/>
                </a:spcAft>
                <a:buNone/>
              </a:pPr>
              <a:r>
                <a:rPr lang="en-US" sz="1800" dirty="0">
                  <a:latin typeface="Arial" panose="020B0604020202020204" pitchFamily="34" charset="0"/>
                  <a:cs typeface="Arial" panose="020B0604020202020204" pitchFamily="34" charset="0"/>
                </a:rPr>
                <a:t>Results in more long-lasting high-quality construction projects built at the best possible price.</a:t>
              </a:r>
            </a:p>
          </p:txBody>
        </p:sp>
        <p:sp>
          <p:nvSpPr>
            <p:cNvPr id="39" name="Oval 38"/>
            <p:cNvSpPr/>
            <p:nvPr/>
          </p:nvSpPr>
          <p:spPr>
            <a:xfrm>
              <a:off x="247785" y="1553620"/>
              <a:ext cx="681129" cy="681129"/>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p:cNvGrpSpPr/>
          <p:nvPr/>
        </p:nvGrpSpPr>
        <p:grpSpPr>
          <a:xfrm>
            <a:off x="247785" y="3160604"/>
            <a:ext cx="11285731" cy="760679"/>
            <a:chOff x="247785" y="1553620"/>
            <a:chExt cx="11285731" cy="760679"/>
          </a:xfrm>
        </p:grpSpPr>
        <p:sp>
          <p:nvSpPr>
            <p:cNvPr id="41" name="Pentagon 40"/>
            <p:cNvSpPr/>
            <p:nvPr/>
          </p:nvSpPr>
          <p:spPr>
            <a:xfrm>
              <a:off x="580571" y="1553620"/>
              <a:ext cx="10952945" cy="681130"/>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108329" y="1723368"/>
              <a:ext cx="9458574"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spcAft>
                  <a:spcPts val="2400"/>
                </a:spcAft>
                <a:buNone/>
              </a:pPr>
              <a:r>
                <a:rPr lang="en-US" sz="1800" dirty="0">
                  <a:latin typeface="Arial" panose="020B0604020202020204" pitchFamily="34" charset="0"/>
                  <a:cs typeface="Arial" panose="020B0604020202020204" pitchFamily="34" charset="0"/>
                </a:rPr>
                <a:t>Ensures taxpayer dollars are spent effectively delivering more projects and jobs for the investment.</a:t>
              </a:r>
            </a:p>
          </p:txBody>
        </p:sp>
        <p:sp>
          <p:nvSpPr>
            <p:cNvPr id="43" name="Oval 42"/>
            <p:cNvSpPr/>
            <p:nvPr/>
          </p:nvSpPr>
          <p:spPr>
            <a:xfrm>
              <a:off x="247785" y="1553620"/>
              <a:ext cx="681129" cy="681129"/>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Pentagon 44"/>
          <p:cNvSpPr/>
          <p:nvPr/>
        </p:nvSpPr>
        <p:spPr>
          <a:xfrm>
            <a:off x="580571" y="3964096"/>
            <a:ext cx="10952945" cy="681130"/>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108329" y="4133844"/>
            <a:ext cx="9458574"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spcAft>
                <a:spcPts val="2400"/>
              </a:spcAft>
              <a:buNone/>
            </a:pPr>
            <a:r>
              <a:rPr lang="en-US" sz="1800" dirty="0">
                <a:latin typeface="Arial" panose="020B0604020202020204" pitchFamily="34" charset="0"/>
                <a:cs typeface="Arial" panose="020B0604020202020204" pitchFamily="34" charset="0"/>
              </a:rPr>
              <a:t>Helps businesses, including diverse, local, small and MWDBE firms and workers compete and grow.</a:t>
            </a:r>
          </a:p>
        </p:txBody>
      </p:sp>
      <p:sp>
        <p:nvSpPr>
          <p:cNvPr id="47" name="Oval 46"/>
          <p:cNvSpPr/>
          <p:nvPr/>
        </p:nvSpPr>
        <p:spPr>
          <a:xfrm>
            <a:off x="247785" y="3964096"/>
            <a:ext cx="681129" cy="681129"/>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p:cNvGrpSpPr/>
          <p:nvPr/>
        </p:nvGrpSpPr>
        <p:grpSpPr>
          <a:xfrm>
            <a:off x="247785" y="4767588"/>
            <a:ext cx="11285731" cy="681130"/>
            <a:chOff x="247785" y="1553620"/>
            <a:chExt cx="11285731" cy="681130"/>
          </a:xfrm>
        </p:grpSpPr>
        <p:sp>
          <p:nvSpPr>
            <p:cNvPr id="49" name="Pentagon 48"/>
            <p:cNvSpPr/>
            <p:nvPr/>
          </p:nvSpPr>
          <p:spPr>
            <a:xfrm>
              <a:off x="580571" y="1553620"/>
              <a:ext cx="10952945" cy="681130"/>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108329" y="1723368"/>
              <a:ext cx="9458574"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spcAft>
                  <a:spcPts val="2400"/>
                </a:spcAft>
                <a:buNone/>
              </a:pPr>
              <a:endParaRPr lang="en-US" sz="1800" dirty="0">
                <a:latin typeface="Arial" panose="020B0604020202020204" pitchFamily="34" charset="0"/>
                <a:cs typeface="Arial" panose="020B0604020202020204" pitchFamily="34" charset="0"/>
              </a:endParaRPr>
            </a:p>
          </p:txBody>
        </p:sp>
        <p:sp>
          <p:nvSpPr>
            <p:cNvPr id="51" name="Oval 50"/>
            <p:cNvSpPr/>
            <p:nvPr/>
          </p:nvSpPr>
          <p:spPr>
            <a:xfrm>
              <a:off x="247785" y="1553620"/>
              <a:ext cx="681129" cy="681129"/>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2" name="Group 51"/>
          <p:cNvGrpSpPr/>
          <p:nvPr/>
        </p:nvGrpSpPr>
        <p:grpSpPr>
          <a:xfrm>
            <a:off x="247785" y="5571080"/>
            <a:ext cx="11285731" cy="681130"/>
            <a:chOff x="247785" y="1553620"/>
            <a:chExt cx="11285731" cy="681130"/>
          </a:xfrm>
        </p:grpSpPr>
        <p:sp>
          <p:nvSpPr>
            <p:cNvPr id="53" name="Pentagon 52"/>
            <p:cNvSpPr/>
            <p:nvPr/>
          </p:nvSpPr>
          <p:spPr>
            <a:xfrm>
              <a:off x="580571" y="1553620"/>
              <a:ext cx="10952945" cy="681130"/>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108329" y="1723368"/>
              <a:ext cx="9458574"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spcAft>
                  <a:spcPts val="2400"/>
                </a:spcAft>
                <a:buNone/>
              </a:pPr>
              <a:r>
                <a:rPr lang="en-US" sz="1800" dirty="0">
                  <a:latin typeface="Arial" panose="020B0604020202020204" pitchFamily="34" charset="0"/>
                  <a:cs typeface="Arial" panose="020B0604020202020204" pitchFamily="34" charset="0"/>
                </a:rPr>
                <a:t>Stimulates job growth, career enhancement and opportunity for all.</a:t>
              </a:r>
              <a:endParaRPr lang="en-US" sz="1600" dirty="0">
                <a:latin typeface="Arial" panose="020B0604020202020204" pitchFamily="34" charset="0"/>
                <a:cs typeface="Arial" panose="020B0604020202020204" pitchFamily="34" charset="0"/>
              </a:endParaRPr>
            </a:p>
          </p:txBody>
        </p:sp>
        <p:sp>
          <p:nvSpPr>
            <p:cNvPr id="55" name="Oval 54"/>
            <p:cNvSpPr/>
            <p:nvPr/>
          </p:nvSpPr>
          <p:spPr>
            <a:xfrm>
              <a:off x="247785" y="1553620"/>
              <a:ext cx="681129" cy="681129"/>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6001" y="2284206"/>
            <a:ext cx="754035" cy="754035"/>
          </a:xfrm>
          <a:prstGeom prst="rect">
            <a:avLst/>
          </a:prstGeom>
        </p:spPr>
      </p:pic>
      <p:pic>
        <p:nvPicPr>
          <p:cNvPr id="10" name="Picture 9"/>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28006" y="5523160"/>
            <a:ext cx="776968" cy="776968"/>
          </a:xfrm>
          <a:prstGeom prst="rect">
            <a:avLst/>
          </a:prstGeom>
        </p:spPr>
      </p:pic>
      <p:pic>
        <p:nvPicPr>
          <p:cNvPr id="11" name="Picture 10"/>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55920" y="3878954"/>
            <a:ext cx="851412" cy="851412"/>
          </a:xfrm>
          <a:prstGeom prst="rect">
            <a:avLst/>
          </a:prstGeom>
        </p:spPr>
      </p:pic>
      <p:pic>
        <p:nvPicPr>
          <p:cNvPr id="12" name="Picture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01600" y="4716718"/>
            <a:ext cx="775540" cy="775540"/>
          </a:xfrm>
          <a:prstGeom prst="rect">
            <a:avLst/>
          </a:prstGeom>
        </p:spPr>
      </p:pic>
      <p:pic>
        <p:nvPicPr>
          <p:cNvPr id="13" name="Picture 12"/>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41716" y="1446678"/>
            <a:ext cx="881418" cy="881418"/>
          </a:xfrm>
          <a:prstGeom prst="rect">
            <a:avLst/>
          </a:prstGeom>
        </p:spPr>
      </p:pic>
      <p:pic>
        <p:nvPicPr>
          <p:cNvPr id="14" name="Picture 13"/>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94453" y="3109733"/>
            <a:ext cx="772236" cy="772236"/>
          </a:xfrm>
          <a:prstGeom prst="rect">
            <a:avLst/>
          </a:prstGeom>
        </p:spPr>
      </p:pic>
      <p:sp>
        <p:nvSpPr>
          <p:cNvPr id="34" name="Rectangle 14">
            <a:extLst>
              <a:ext uri="{FF2B5EF4-FFF2-40B4-BE49-F238E27FC236}">
                <a16:creationId xmlns:a16="http://schemas.microsoft.com/office/drawing/2014/main" id="{F684A5E3-8451-4F7C-8419-F8AB7FC598DE}"/>
              </a:ext>
            </a:extLst>
          </p:cNvPr>
          <p:cNvSpPr>
            <a:spLocks noChangeArrowheads="1"/>
          </p:cNvSpPr>
          <p:nvPr/>
        </p:nvSpPr>
        <p:spPr bwMode="auto">
          <a:xfrm>
            <a:off x="1133404" y="4963365"/>
            <a:ext cx="9458574"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spcAft>
                <a:spcPts val="2400"/>
              </a:spcAft>
              <a:buNone/>
            </a:pPr>
            <a:r>
              <a:rPr lang="en-US" sz="1800" dirty="0">
                <a:latin typeface="Arial" panose="020B0604020202020204" pitchFamily="34" charset="0"/>
                <a:cs typeface="Arial" panose="020B0604020202020204" pitchFamily="34" charset="0"/>
              </a:rPr>
              <a:t>Incentivizes and rewards productivity, innovation and value creation.</a:t>
            </a:r>
          </a:p>
        </p:txBody>
      </p:sp>
    </p:spTree>
    <p:extLst>
      <p:ext uri="{BB962C8B-B14F-4D97-AF65-F5344CB8AC3E}">
        <p14:creationId xmlns:p14="http://schemas.microsoft.com/office/powerpoint/2010/main" val="1639398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VOTERS PREFER FAIR AND OPEN COMPETITION</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2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06166" y="1327488"/>
            <a:ext cx="11349184"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i="1" dirty="0">
                <a:latin typeface="Arial" panose="020B0604020202020204" pitchFamily="34" charset="0"/>
                <a:cs typeface="Arial" panose="020B0604020202020204" pitchFamily="34" charset="0"/>
              </a:rPr>
              <a:t>Question</a:t>
            </a:r>
            <a:r>
              <a:rPr lang="en-US" sz="1800" dirty="0">
                <a:latin typeface="Arial" panose="020B0604020202020204" pitchFamily="34" charset="0"/>
                <a:cs typeface="Arial" panose="020B0604020202020204" pitchFamily="34" charset="0"/>
              </a:rPr>
              <a:t>: </a:t>
            </a:r>
            <a:r>
              <a:rPr lang="en-US" altLang="en-US" sz="1800" dirty="0">
                <a:solidFill>
                  <a:prstClr val="black"/>
                </a:solidFill>
                <a:latin typeface="Arial" panose="020B0604020202020204" pitchFamily="34" charset="0"/>
                <a:cs typeface="Arial" panose="020B0604020202020204" pitchFamily="34" charset="0"/>
              </a:rPr>
              <a:t>If you </a:t>
            </a:r>
            <a:r>
              <a:rPr lang="en-US" altLang="en-US" sz="1800" i="1" dirty="0">
                <a:solidFill>
                  <a:prstClr val="black"/>
                </a:solidFill>
                <a:latin typeface="Arial" panose="020B0604020202020204" pitchFamily="34" charset="0"/>
                <a:cs typeface="Arial" panose="020B0604020202020204" pitchFamily="34" charset="0"/>
              </a:rPr>
              <a:t>had </a:t>
            </a:r>
            <a:r>
              <a:rPr lang="en-US" altLang="en-US" sz="1800" dirty="0">
                <a:solidFill>
                  <a:prstClr val="black"/>
                </a:solidFill>
                <a:latin typeface="Arial" panose="020B0604020202020204" pitchFamily="34" charset="0"/>
                <a:cs typeface="Arial" panose="020B0604020202020204" pitchFamily="34" charset="0"/>
              </a:rPr>
              <a:t>to choose, which policy would provide a better value for taxpayers?</a:t>
            </a:r>
            <a:endParaRPr lang="en-US" sz="1800" dirty="0">
              <a:latin typeface="Arial" panose="020B0604020202020204" pitchFamily="34" charset="0"/>
              <a:cs typeface="Arial" panose="020B0604020202020204" pitchFamily="34" charset="0"/>
            </a:endParaRPr>
          </a:p>
        </p:txBody>
      </p:sp>
      <p:graphicFrame>
        <p:nvGraphicFramePr>
          <p:cNvPr id="13" name="Chart 12"/>
          <p:cNvGraphicFramePr/>
          <p:nvPr>
            <p:extLst>
              <p:ext uri="{D42A27DB-BD31-4B8C-83A1-F6EECF244321}">
                <p14:modId xmlns:p14="http://schemas.microsoft.com/office/powerpoint/2010/main" val="3299412820"/>
              </p:ext>
            </p:extLst>
          </p:nvPr>
        </p:nvGraphicFramePr>
        <p:xfrm>
          <a:off x="306166" y="1669120"/>
          <a:ext cx="11049405" cy="477755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8143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24">
            <a:extLst>
              <a:ext uri="{FF2B5EF4-FFF2-40B4-BE49-F238E27FC236}">
                <a16:creationId xmlns:a16="http://schemas.microsoft.com/office/drawing/2014/main" id="{A28D903F-FCD3-4604-A018-F38307C40E4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2" name="Freeform 4">
            <a:extLst>
              <a:ext uri="{FF2B5EF4-FFF2-40B4-BE49-F238E27FC236}">
                <a16:creationId xmlns:a16="http://schemas.microsoft.com/office/drawing/2014/main" id="{9980E1D2-6FDB-43C6-BBDD-EB7F03C2180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234" y="278261"/>
            <a:ext cx="1042322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3200" b="1" dirty="0">
                <a:solidFill>
                  <a:srgbClr val="163A78"/>
                </a:solidFill>
                <a:latin typeface="Arial" panose="020B0604020202020204" pitchFamily="34" charset="0"/>
                <a:cs typeface="Arial" panose="020B0604020202020204" pitchFamily="34" charset="0"/>
              </a:rPr>
              <a:t>24 STATES ENSURE FAIR AND OPEN COMPETITION</a:t>
            </a:r>
            <a:endParaRPr kumimoji="0" lang="en-US" sz="3200" b="1" i="0" u="none" strike="noStrike" kern="1200" cap="none" spc="0" normalizeH="0" baseline="0" noProof="0" dirty="0">
              <a:ln>
                <a:noFill/>
              </a:ln>
              <a:solidFill>
                <a:srgbClr val="163A78"/>
              </a:solidFill>
              <a:effectLst/>
              <a:uLnTx/>
              <a:uFillTx/>
              <a:latin typeface="Calibri" panose="020F0502020204030204"/>
              <a:cs typeface="Arial" panose="020B0604020202020204" pitchFamily="34" charset="0"/>
            </a:endParaRPr>
          </a:p>
        </p:txBody>
      </p:sp>
      <p:cxnSp>
        <p:nvCxnSpPr>
          <p:cNvPr id="285" name="Straight Connector 284">
            <a:extLst>
              <a:ext uri="{FF2B5EF4-FFF2-40B4-BE49-F238E27FC236}">
                <a16:creationId xmlns:a16="http://schemas.microsoft.com/office/drawing/2014/main" id="{4D929CA9-2962-4281-BBB6-812FA769B8C0}"/>
              </a:ext>
            </a:extLst>
          </p:cNvPr>
          <p:cNvCxnSpPr>
            <a:cxnSpLocks/>
          </p:cNvCxnSpPr>
          <p:nvPr/>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37028" y="1763918"/>
            <a:ext cx="9454672" cy="4769702"/>
            <a:chOff x="127478" y="1065437"/>
            <a:chExt cx="10684658" cy="5390206"/>
          </a:xfrm>
        </p:grpSpPr>
        <p:grpSp>
          <p:nvGrpSpPr>
            <p:cNvPr id="195" name="Group 194"/>
            <p:cNvGrpSpPr/>
            <p:nvPr/>
          </p:nvGrpSpPr>
          <p:grpSpPr>
            <a:xfrm>
              <a:off x="1801094" y="1065437"/>
              <a:ext cx="8772695" cy="5374157"/>
              <a:chOff x="450853" y="1746250"/>
              <a:chExt cx="6075359" cy="3698881"/>
            </a:xfrm>
            <a:solidFill>
              <a:srgbClr val="EEEEEE"/>
            </a:solidFill>
          </p:grpSpPr>
          <p:sp>
            <p:nvSpPr>
              <p:cNvPr id="196" name="Freeform 195"/>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Freeform 196"/>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8" name="Freeform 197"/>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 name="Freeform 198"/>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0" name="Freeform 199"/>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1" name="Freeform 200"/>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2" name="Freeform 201"/>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Freeform 202"/>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4" name="Freeform 203"/>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Freeform 204"/>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Freeform 205"/>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 name="Freeform 206"/>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 name="Freeform 207"/>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Freeform 208"/>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Freeform 209"/>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 name="Freeform 210"/>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 name="Freeform 211"/>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 name="Freeform 212"/>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 name="Freeform 213"/>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Freeform 214"/>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Freeform 215"/>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 name="Freeform 216"/>
              <p:cNvSpPr>
                <a:spLocks/>
              </p:cNvSpPr>
              <p:nvPr/>
            </p:nvSpPr>
            <p:spPr bwMode="auto">
              <a:xfrm>
                <a:off x="1308955" y="187117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(2012)</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 name="Freeform 217"/>
              <p:cNvSpPr>
                <a:spLocks/>
              </p:cNvSpPr>
              <p:nvPr/>
            </p:nvSpPr>
            <p:spPr bwMode="auto">
              <a:xfrm>
                <a:off x="450853"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 name="Freeform 218"/>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 name="Freeform 219"/>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MT</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(1999)</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 name="Freeform 220"/>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(1995)</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 name="Freeform 221"/>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NV*</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 name="Freeform 222"/>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 name="Freeform 223"/>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a:t>
                </a:r>
              </a:p>
            </p:txBody>
          </p:sp>
          <p:sp>
            <p:nvSpPr>
              <p:cNvPr id="225" name="Freeform 224"/>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 name="Freeform 225"/>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t>
                </a:r>
              </a:p>
            </p:txBody>
          </p:sp>
          <p:sp>
            <p:nvSpPr>
              <p:cNvPr id="227" name="Freeform 226"/>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WY</a:t>
                </a:r>
              </a:p>
            </p:txBody>
          </p:sp>
          <p:sp>
            <p:nvSpPr>
              <p:cNvPr id="228" name="Freeform 227"/>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(2014)</a:t>
                </a:r>
              </a:p>
            </p:txBody>
          </p:sp>
          <p:sp>
            <p:nvSpPr>
              <p:cNvPr id="229" name="Freeform 228"/>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bg2"/>
              </a:solidFill>
              <a:ln w="3175">
                <a:solidFill>
                  <a:schemeClr val="bg1"/>
                </a:solidFill>
                <a:round/>
                <a:headEnd/>
                <a:tailEnd/>
              </a:ln>
            </p:spPr>
            <p:txBody>
              <a:bodyPr vert="horz" wrap="square" lIns="60960" tIns="30480" rIns="60960" bIns="3048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 name="Freeform 229"/>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(2012)</a:t>
                </a:r>
              </a:p>
            </p:txBody>
          </p:sp>
          <p:sp>
            <p:nvSpPr>
              <p:cNvPr id="231" name="Freeform 230"/>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 name="Freeform 231"/>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(2012)</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 name="Freeform 232"/>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 name="Freeform 233"/>
              <p:cNvSpPr>
                <a:spLocks/>
              </p:cNvSpPr>
              <p:nvPr/>
            </p:nvSpPr>
            <p:spPr bwMode="auto">
              <a:xfrm>
                <a:off x="2319337" y="3878267"/>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 name="Freeform 234"/>
              <p:cNvSpPr>
                <a:spLocks/>
              </p:cNvSpPr>
              <p:nvPr/>
            </p:nvSpPr>
            <p:spPr bwMode="auto">
              <a:xfrm>
                <a:off x="3878261" y="4340856"/>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 </a:t>
                </a:r>
              </a:p>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  LA</a:t>
                </a:r>
                <a:endParaRPr lang="en-US" sz="10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Arial" panose="020B0604020202020204" pitchFamily="34" charset="0"/>
                    <a:cs typeface="Arial" panose="020B0604020202020204" pitchFamily="34" charset="0"/>
                  </a:rPr>
                  <a:t>(</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 name="Freeform 235"/>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 name="Freeform 236"/>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 name="Freeform 237"/>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 name="Freeform 238"/>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 name="Freeform 239"/>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 name="Freeform 240"/>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MS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(2014)</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Freeform 241"/>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 name="Freeform 242"/>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(2014)</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 name="Freeform 243"/>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 name="Freeform 244"/>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MN*</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6" name="Freeform 245"/>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7" name="Freeform 246"/>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8" name="Freeform 247"/>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9" name="Freeform 248"/>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OH</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0" name="Freeform 249"/>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1" name="Freeform 250"/>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2" name="Freeform 251"/>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3" name="Freeform 252"/>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4" name="Freeform 253"/>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(2013)</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5" name="Freeform 254"/>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rgbClr val="FCD4D8"/>
              </a:solidFill>
              <a:ln w="3175">
                <a:solidFill>
                  <a:schemeClr val="bg1"/>
                </a:solidFill>
                <a:round/>
                <a:headEnd/>
                <a:tailEnd/>
              </a:ln>
            </p:spPr>
            <p:txBody>
              <a:bodyPr vert="horz" wrap="square" lIns="60960" tIns="30480" rIns="60960" bIns="3048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(2011)</a:t>
                </a:r>
              </a:p>
            </p:txBody>
          </p:sp>
          <p:sp>
            <p:nvSpPr>
              <p:cNvPr id="256" name="Freeform 255"/>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KY</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(2019)</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7" name="Freeform 256"/>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8" name="Freeform 257"/>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(2013)</a:t>
                </a:r>
              </a:p>
            </p:txBody>
          </p:sp>
          <p:sp>
            <p:nvSpPr>
              <p:cNvPr id="259" name="Freeform 258"/>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0" name="Freeform 259"/>
              <p:cNvSpPr>
                <a:spLocks/>
              </p:cNvSpPr>
              <p:nvPr/>
            </p:nvSpPr>
            <p:spPr bwMode="auto">
              <a:xfrm>
                <a:off x="5035342"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rgbClr val="E7E6E6"/>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a:t>
                </a:r>
              </a:p>
            </p:txBody>
          </p:sp>
          <p:sp>
            <p:nvSpPr>
              <p:cNvPr id="261" name="Freeform 260"/>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Freeform 261"/>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Freeform 262"/>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Freeform 263"/>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Freeform 264"/>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WV</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Freeform 265"/>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7" name="Freeform 266"/>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Freeform 267"/>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9" name="Freeform 268"/>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0" name="Freeform 269"/>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1" name="Freeform 270"/>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2" name="Freeform 271"/>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Freeform 272"/>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4" name="Freeform 273"/>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extBox 1">
              <a:extLst>
                <a:ext uri="{FF2B5EF4-FFF2-40B4-BE49-F238E27FC236}">
                  <a16:creationId xmlns:a16="http://schemas.microsoft.com/office/drawing/2014/main" id="{B57A6E30-4CEA-45B0-9399-52A6A970557E}"/>
                </a:ext>
              </a:extLst>
            </p:cNvPr>
            <p:cNvSpPr txBox="1"/>
            <p:nvPr/>
          </p:nvSpPr>
          <p:spPr>
            <a:xfrm>
              <a:off x="9857985" y="3219714"/>
              <a:ext cx="4635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a:t>
              </a:r>
            </a:p>
          </p:txBody>
        </p:sp>
        <p:cxnSp>
          <p:nvCxnSpPr>
            <p:cNvPr id="4" name="Straight Connector 3">
              <a:extLst>
                <a:ext uri="{FF2B5EF4-FFF2-40B4-BE49-F238E27FC236}">
                  <a16:creationId xmlns:a16="http://schemas.microsoft.com/office/drawing/2014/main" id="{F9028A12-9148-491B-B0A6-1A7A16667197}"/>
                </a:ext>
              </a:extLst>
            </p:cNvPr>
            <p:cNvCxnSpPr>
              <a:cxnSpLocks/>
              <a:stCxn id="261" idx="31"/>
            </p:cNvCxnSpPr>
            <p:nvPr/>
          </p:nvCxnSpPr>
          <p:spPr>
            <a:xfrm>
              <a:off x="9486637" y="3112106"/>
              <a:ext cx="413201" cy="236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EE1E13F-38CC-48E4-B538-03D7A2F9F3A3}"/>
                </a:ext>
              </a:extLst>
            </p:cNvPr>
            <p:cNvCxnSpPr>
              <a:cxnSpLocks/>
            </p:cNvCxnSpPr>
            <p:nvPr/>
          </p:nvCxnSpPr>
          <p:spPr>
            <a:xfrm flipV="1">
              <a:off x="9686367" y="3111311"/>
              <a:ext cx="579105" cy="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0D4C2D2-6CD0-40B6-A57D-5941E028F3D9}"/>
                </a:ext>
              </a:extLst>
            </p:cNvPr>
            <p:cNvSpPr txBox="1"/>
            <p:nvPr/>
          </p:nvSpPr>
          <p:spPr>
            <a:xfrm>
              <a:off x="10248939" y="2915508"/>
              <a:ext cx="4347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
              </a:r>
            </a:p>
          </p:txBody>
        </p:sp>
        <p:sp>
          <p:nvSpPr>
            <p:cNvPr id="95" name="TextBox 94">
              <a:extLst>
                <a:ext uri="{FF2B5EF4-FFF2-40B4-BE49-F238E27FC236}">
                  <a16:creationId xmlns:a16="http://schemas.microsoft.com/office/drawing/2014/main" id="{6F6D4031-ED5D-41BB-81B0-1B04C4C4E967}"/>
                </a:ext>
              </a:extLst>
            </p:cNvPr>
            <p:cNvSpPr txBox="1"/>
            <p:nvPr/>
          </p:nvSpPr>
          <p:spPr>
            <a:xfrm>
              <a:off x="9876402" y="2718711"/>
              <a:ext cx="41389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NJ</a:t>
              </a:r>
            </a:p>
          </p:txBody>
        </p:sp>
        <p:cxnSp>
          <p:nvCxnSpPr>
            <p:cNvPr id="96" name="Straight Connector 95">
              <a:extLst>
                <a:ext uri="{FF2B5EF4-FFF2-40B4-BE49-F238E27FC236}">
                  <a16:creationId xmlns:a16="http://schemas.microsoft.com/office/drawing/2014/main" id="{FC1E928B-83E5-4000-A8BE-67E734352645}"/>
                </a:ext>
              </a:extLst>
            </p:cNvPr>
            <p:cNvCxnSpPr>
              <a:cxnSpLocks/>
            </p:cNvCxnSpPr>
            <p:nvPr/>
          </p:nvCxnSpPr>
          <p:spPr>
            <a:xfrm>
              <a:off x="9713884" y="2852978"/>
              <a:ext cx="195783" cy="3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CE123311-EA46-41A3-8002-0D770B871AE4}"/>
                </a:ext>
              </a:extLst>
            </p:cNvPr>
            <p:cNvSpPr txBox="1"/>
            <p:nvPr/>
          </p:nvSpPr>
          <p:spPr>
            <a:xfrm>
              <a:off x="10051403" y="2495477"/>
              <a:ext cx="42351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a:t>
              </a:r>
            </a:p>
          </p:txBody>
        </p:sp>
        <p:cxnSp>
          <p:nvCxnSpPr>
            <p:cNvPr id="99" name="Straight Connector 98">
              <a:extLst>
                <a:ext uri="{FF2B5EF4-FFF2-40B4-BE49-F238E27FC236}">
                  <a16:creationId xmlns:a16="http://schemas.microsoft.com/office/drawing/2014/main" id="{206A04AC-EED7-4220-BD50-E13769B51323}"/>
                </a:ext>
              </a:extLst>
            </p:cNvPr>
            <p:cNvCxnSpPr>
              <a:cxnSpLocks/>
            </p:cNvCxnSpPr>
            <p:nvPr/>
          </p:nvCxnSpPr>
          <p:spPr>
            <a:xfrm>
              <a:off x="9940348" y="2432043"/>
              <a:ext cx="188448" cy="16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C93ABA4-E424-48E5-A0EA-E850CBF81C3F}"/>
                </a:ext>
              </a:extLst>
            </p:cNvPr>
            <p:cNvSpPr txBox="1"/>
            <p:nvPr/>
          </p:nvSpPr>
          <p:spPr>
            <a:xfrm>
              <a:off x="10244021" y="2315563"/>
              <a:ext cx="3642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a:t>
              </a:r>
            </a:p>
          </p:txBody>
        </p:sp>
        <p:cxnSp>
          <p:nvCxnSpPr>
            <p:cNvPr id="102" name="Straight Connector 101">
              <a:extLst>
                <a:ext uri="{FF2B5EF4-FFF2-40B4-BE49-F238E27FC236}">
                  <a16:creationId xmlns:a16="http://schemas.microsoft.com/office/drawing/2014/main" id="{22F1F7BC-BDD1-4FCC-B17C-2E2027303416}"/>
                </a:ext>
              </a:extLst>
            </p:cNvPr>
            <p:cNvCxnSpPr>
              <a:cxnSpLocks/>
            </p:cNvCxnSpPr>
            <p:nvPr/>
          </p:nvCxnSpPr>
          <p:spPr>
            <a:xfrm>
              <a:off x="10133964" y="2393831"/>
              <a:ext cx="175805" cy="65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DBEB6F-52E4-4AC4-A616-60C8E98FF132}"/>
                </a:ext>
              </a:extLst>
            </p:cNvPr>
            <p:cNvCxnSpPr>
              <a:cxnSpLocks/>
            </p:cNvCxnSpPr>
            <p:nvPr/>
          </p:nvCxnSpPr>
          <p:spPr>
            <a:xfrm flipV="1">
              <a:off x="10119302" y="2074530"/>
              <a:ext cx="237859" cy="15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2D636491-F7B5-4A36-ADE1-E75F967B28CD}"/>
                </a:ext>
              </a:extLst>
            </p:cNvPr>
            <p:cNvSpPr txBox="1"/>
            <p:nvPr/>
          </p:nvSpPr>
          <p:spPr>
            <a:xfrm>
              <a:off x="10348548" y="1927673"/>
              <a:ext cx="4635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a:t>
              </a:r>
            </a:p>
          </p:txBody>
        </p:sp>
        <p:cxnSp>
          <p:nvCxnSpPr>
            <p:cNvPr id="107" name="Straight Connector 106">
              <a:extLst>
                <a:ext uri="{FF2B5EF4-FFF2-40B4-BE49-F238E27FC236}">
                  <a16:creationId xmlns:a16="http://schemas.microsoft.com/office/drawing/2014/main" id="{D39248D9-66EB-43F9-AD0B-2237E53CE508}"/>
                </a:ext>
              </a:extLst>
            </p:cNvPr>
            <p:cNvCxnSpPr>
              <a:cxnSpLocks/>
            </p:cNvCxnSpPr>
            <p:nvPr/>
          </p:nvCxnSpPr>
          <p:spPr>
            <a:xfrm flipH="1" flipV="1">
              <a:off x="9578917" y="1664625"/>
              <a:ext cx="146984" cy="157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5CA6FD1-8D04-4B6C-A085-276E6449EB07}"/>
                </a:ext>
              </a:extLst>
            </p:cNvPr>
            <p:cNvSpPr txBox="1"/>
            <p:nvPr/>
          </p:nvSpPr>
          <p:spPr>
            <a:xfrm>
              <a:off x="9258336" y="1417594"/>
              <a:ext cx="41389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VT</a:t>
              </a:r>
            </a:p>
          </p:txBody>
        </p:sp>
        <p:sp>
          <p:nvSpPr>
            <p:cNvPr id="111" name="TextBox 110">
              <a:extLst>
                <a:ext uri="{FF2B5EF4-FFF2-40B4-BE49-F238E27FC236}">
                  <a16:creationId xmlns:a16="http://schemas.microsoft.com/office/drawing/2014/main" id="{0445661C-991C-4563-82BE-697A52E39934}"/>
                </a:ext>
              </a:extLst>
            </p:cNvPr>
            <p:cNvSpPr txBox="1"/>
            <p:nvPr/>
          </p:nvSpPr>
          <p:spPr>
            <a:xfrm>
              <a:off x="9461064" y="1130928"/>
              <a:ext cx="4443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a:t>
              </a:r>
            </a:p>
          </p:txBody>
        </p:sp>
        <p:cxnSp>
          <p:nvCxnSpPr>
            <p:cNvPr id="112" name="Straight Connector 111">
              <a:extLst>
                <a:ext uri="{FF2B5EF4-FFF2-40B4-BE49-F238E27FC236}">
                  <a16:creationId xmlns:a16="http://schemas.microsoft.com/office/drawing/2014/main" id="{76D442E6-A3CC-4C8A-A1DF-A11B06C50891}"/>
                </a:ext>
              </a:extLst>
            </p:cNvPr>
            <p:cNvCxnSpPr>
              <a:cxnSpLocks/>
            </p:cNvCxnSpPr>
            <p:nvPr/>
          </p:nvCxnSpPr>
          <p:spPr>
            <a:xfrm flipH="1" flipV="1">
              <a:off x="9860100" y="1427434"/>
              <a:ext cx="116172" cy="429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Freeform 5">
              <a:extLst>
                <a:ext uri="{FF2B5EF4-FFF2-40B4-BE49-F238E27FC236}">
                  <a16:creationId xmlns:a16="http://schemas.microsoft.com/office/drawing/2014/main" id="{E358815A-B466-4E5F-B4B4-80906B5306EF}"/>
                </a:ext>
              </a:extLst>
            </p:cNvPr>
            <p:cNvSpPr>
              <a:spLocks noEditPoints="1"/>
            </p:cNvSpPr>
            <p:nvPr/>
          </p:nvSpPr>
          <p:spPr bwMode="auto">
            <a:xfrm>
              <a:off x="127478" y="4076737"/>
              <a:ext cx="2333180" cy="1926799"/>
            </a:xfrm>
            <a:custGeom>
              <a:avLst/>
              <a:gdLst>
                <a:gd name="T0" fmla="*/ 5981 w 6088"/>
                <a:gd name="T1" fmla="*/ 4726 h 4896"/>
                <a:gd name="T2" fmla="*/ 5509 w 6088"/>
                <a:gd name="T3" fmla="*/ 4310 h 4896"/>
                <a:gd name="T4" fmla="*/ 5489 w 6088"/>
                <a:gd name="T5" fmla="*/ 4137 h 4896"/>
                <a:gd name="T6" fmla="*/ 5186 w 6088"/>
                <a:gd name="T7" fmla="*/ 4161 h 4896"/>
                <a:gd name="T8" fmla="*/ 4913 w 6088"/>
                <a:gd name="T9" fmla="*/ 3560 h 4896"/>
                <a:gd name="T10" fmla="*/ 4744 w 6088"/>
                <a:gd name="T11" fmla="*/ 3686 h 4896"/>
                <a:gd name="T12" fmla="*/ 4267 w 6088"/>
                <a:gd name="T13" fmla="*/ 3522 h 4896"/>
                <a:gd name="T14" fmla="*/ 3432 w 6088"/>
                <a:gd name="T15" fmla="*/ 3365 h 4896"/>
                <a:gd name="T16" fmla="*/ 3232 w 6088"/>
                <a:gd name="T17" fmla="*/ 3327 h 4896"/>
                <a:gd name="T18" fmla="*/ 2972 w 6088"/>
                <a:gd name="T19" fmla="*/ 3259 h 4896"/>
                <a:gd name="T20" fmla="*/ 2715 w 6088"/>
                <a:gd name="T21" fmla="*/ 3554 h 4896"/>
                <a:gd name="T22" fmla="*/ 2508 w 6088"/>
                <a:gd name="T23" fmla="*/ 3742 h 4896"/>
                <a:gd name="T24" fmla="*/ 2379 w 6088"/>
                <a:gd name="T25" fmla="*/ 3609 h 4896"/>
                <a:gd name="T26" fmla="*/ 2608 w 6088"/>
                <a:gd name="T27" fmla="*/ 3205 h 4896"/>
                <a:gd name="T28" fmla="*/ 2612 w 6088"/>
                <a:gd name="T29" fmla="*/ 3149 h 4896"/>
                <a:gd name="T30" fmla="*/ 2197 w 6088"/>
                <a:gd name="T31" fmla="*/ 3527 h 4896"/>
                <a:gd name="T32" fmla="*/ 2032 w 6088"/>
                <a:gd name="T33" fmla="*/ 3747 h 4896"/>
                <a:gd name="T34" fmla="*/ 1950 w 6088"/>
                <a:gd name="T35" fmla="*/ 4061 h 4896"/>
                <a:gd name="T36" fmla="*/ 1676 w 6088"/>
                <a:gd name="T37" fmla="*/ 4191 h 4896"/>
                <a:gd name="T38" fmla="*/ 1516 w 6088"/>
                <a:gd name="T39" fmla="*/ 4353 h 4896"/>
                <a:gd name="T40" fmla="*/ 1294 w 6088"/>
                <a:gd name="T41" fmla="*/ 4463 h 4896"/>
                <a:gd name="T42" fmla="*/ 1000 w 6088"/>
                <a:gd name="T43" fmla="*/ 4653 h 4896"/>
                <a:gd name="T44" fmla="*/ 701 w 6088"/>
                <a:gd name="T45" fmla="*/ 4709 h 4896"/>
                <a:gd name="T46" fmla="*/ 531 w 6088"/>
                <a:gd name="T47" fmla="*/ 4762 h 4896"/>
                <a:gd name="T48" fmla="*/ 107 w 6088"/>
                <a:gd name="T49" fmla="*/ 4851 h 4896"/>
                <a:gd name="T50" fmla="*/ 362 w 6088"/>
                <a:gd name="T51" fmla="*/ 4685 h 4896"/>
                <a:gd name="T52" fmla="*/ 876 w 6088"/>
                <a:gd name="T53" fmla="*/ 4518 h 4896"/>
                <a:gd name="T54" fmla="*/ 1387 w 6088"/>
                <a:gd name="T55" fmla="*/ 3826 h 4896"/>
                <a:gd name="T56" fmla="*/ 1073 w 6088"/>
                <a:gd name="T57" fmla="*/ 3727 h 4896"/>
                <a:gd name="T58" fmla="*/ 880 w 6088"/>
                <a:gd name="T59" fmla="*/ 3295 h 4896"/>
                <a:gd name="T60" fmla="*/ 500 w 6088"/>
                <a:gd name="T61" fmla="*/ 3194 h 4896"/>
                <a:gd name="T62" fmla="*/ 386 w 6088"/>
                <a:gd name="T63" fmla="*/ 2997 h 4896"/>
                <a:gd name="T64" fmla="*/ 617 w 6088"/>
                <a:gd name="T65" fmla="*/ 2400 h 4896"/>
                <a:gd name="T66" fmla="*/ 879 w 6088"/>
                <a:gd name="T67" fmla="*/ 2340 h 4896"/>
                <a:gd name="T68" fmla="*/ 1274 w 6088"/>
                <a:gd name="T69" fmla="*/ 1887 h 4896"/>
                <a:gd name="T70" fmla="*/ 933 w 6088"/>
                <a:gd name="T71" fmla="*/ 1919 h 4896"/>
                <a:gd name="T72" fmla="*/ 667 w 6088"/>
                <a:gd name="T73" fmla="*/ 1623 h 4896"/>
                <a:gd name="T74" fmla="*/ 634 w 6088"/>
                <a:gd name="T75" fmla="*/ 1354 h 4896"/>
                <a:gd name="T76" fmla="*/ 902 w 6088"/>
                <a:gd name="T77" fmla="*/ 1311 h 4896"/>
                <a:gd name="T78" fmla="*/ 1213 w 6088"/>
                <a:gd name="T79" fmla="*/ 1511 h 4896"/>
                <a:gd name="T80" fmla="*/ 1282 w 6088"/>
                <a:gd name="T81" fmla="*/ 1298 h 4896"/>
                <a:gd name="T82" fmla="*/ 1327 w 6088"/>
                <a:gd name="T83" fmla="*/ 1341 h 4896"/>
                <a:gd name="T84" fmla="*/ 877 w 6088"/>
                <a:gd name="T85" fmla="*/ 725 h 4896"/>
                <a:gd name="T86" fmla="*/ 1383 w 6088"/>
                <a:gd name="T87" fmla="*/ 369 h 4896"/>
                <a:gd name="T88" fmla="*/ 2010 w 6088"/>
                <a:gd name="T89" fmla="*/ 80 h 4896"/>
                <a:gd name="T90" fmla="*/ 2287 w 6088"/>
                <a:gd name="T91" fmla="*/ 145 h 4896"/>
                <a:gd name="T92" fmla="*/ 2671 w 6088"/>
                <a:gd name="T93" fmla="*/ 299 h 4896"/>
                <a:gd name="T94" fmla="*/ 3372 w 6088"/>
                <a:gd name="T95" fmla="*/ 394 h 4896"/>
                <a:gd name="T96" fmla="*/ 4242 w 6088"/>
                <a:gd name="T97" fmla="*/ 3300 h 4896"/>
                <a:gd name="T98" fmla="*/ 4779 w 6088"/>
                <a:gd name="T99" fmla="*/ 3449 h 4896"/>
                <a:gd name="T100" fmla="*/ 5805 w 6088"/>
                <a:gd name="T101" fmla="*/ 4249 h 4896"/>
                <a:gd name="T102" fmla="*/ 5636 w 6088"/>
                <a:gd name="T103" fmla="*/ 4353 h 4896"/>
                <a:gd name="T104" fmla="*/ 5015 w 6088"/>
                <a:gd name="T105" fmla="*/ 4060 h 4896"/>
                <a:gd name="T106" fmla="*/ 5165 w 6088"/>
                <a:gd name="T107" fmla="*/ 4216 h 4896"/>
                <a:gd name="T108" fmla="*/ 5015 w 6088"/>
                <a:gd name="T109" fmla="*/ 4162 h 4896"/>
                <a:gd name="T110" fmla="*/ 5347 w 6088"/>
                <a:gd name="T111" fmla="*/ 4316 h 4896"/>
                <a:gd name="T112" fmla="*/ 5531 w 6088"/>
                <a:gd name="T113" fmla="*/ 4616 h 4896"/>
                <a:gd name="T114" fmla="*/ 5342 w 6088"/>
                <a:gd name="T115" fmla="*/ 4224 h 4896"/>
                <a:gd name="T116" fmla="*/ 5447 w 6088"/>
                <a:gd name="T117" fmla="*/ 4656 h 4896"/>
                <a:gd name="T118" fmla="*/ 5441 w 6088"/>
                <a:gd name="T119" fmla="*/ 4577 h 4896"/>
                <a:gd name="T120" fmla="*/ 3162 w 6088"/>
                <a:gd name="T121" fmla="*/ 3367 h 4896"/>
                <a:gd name="T122" fmla="*/ 1955 w 6088"/>
                <a:gd name="T123" fmla="*/ 4397 h 4896"/>
                <a:gd name="T124" fmla="*/ 2278 w 6088"/>
                <a:gd name="T125" fmla="*/ 4080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88" h="4896">
                  <a:moveTo>
                    <a:pt x="1006" y="2203"/>
                  </a:moveTo>
                  <a:lnTo>
                    <a:pt x="1006" y="2203"/>
                  </a:lnTo>
                  <a:lnTo>
                    <a:pt x="1005" y="2208"/>
                  </a:lnTo>
                  <a:lnTo>
                    <a:pt x="1003" y="2212"/>
                  </a:lnTo>
                  <a:lnTo>
                    <a:pt x="1000" y="2216"/>
                  </a:lnTo>
                  <a:lnTo>
                    <a:pt x="996" y="2219"/>
                  </a:lnTo>
                  <a:lnTo>
                    <a:pt x="991" y="2222"/>
                  </a:lnTo>
                  <a:lnTo>
                    <a:pt x="985" y="2224"/>
                  </a:lnTo>
                  <a:lnTo>
                    <a:pt x="979" y="2225"/>
                  </a:lnTo>
                  <a:lnTo>
                    <a:pt x="972" y="2226"/>
                  </a:lnTo>
                  <a:lnTo>
                    <a:pt x="972" y="2226"/>
                  </a:lnTo>
                  <a:lnTo>
                    <a:pt x="964" y="2225"/>
                  </a:lnTo>
                  <a:lnTo>
                    <a:pt x="958" y="2224"/>
                  </a:lnTo>
                  <a:lnTo>
                    <a:pt x="952" y="2222"/>
                  </a:lnTo>
                  <a:lnTo>
                    <a:pt x="947" y="2219"/>
                  </a:lnTo>
                  <a:lnTo>
                    <a:pt x="943" y="2216"/>
                  </a:lnTo>
                  <a:lnTo>
                    <a:pt x="940" y="2212"/>
                  </a:lnTo>
                  <a:lnTo>
                    <a:pt x="938" y="2208"/>
                  </a:lnTo>
                  <a:lnTo>
                    <a:pt x="937" y="2203"/>
                  </a:lnTo>
                  <a:lnTo>
                    <a:pt x="937" y="2203"/>
                  </a:lnTo>
                  <a:lnTo>
                    <a:pt x="938" y="2199"/>
                  </a:lnTo>
                  <a:lnTo>
                    <a:pt x="940" y="2195"/>
                  </a:lnTo>
                  <a:lnTo>
                    <a:pt x="943" y="2190"/>
                  </a:lnTo>
                  <a:lnTo>
                    <a:pt x="947" y="2187"/>
                  </a:lnTo>
                  <a:lnTo>
                    <a:pt x="952" y="2184"/>
                  </a:lnTo>
                  <a:lnTo>
                    <a:pt x="958" y="2182"/>
                  </a:lnTo>
                  <a:lnTo>
                    <a:pt x="964" y="2180"/>
                  </a:lnTo>
                  <a:lnTo>
                    <a:pt x="972" y="2180"/>
                  </a:lnTo>
                  <a:lnTo>
                    <a:pt x="972" y="2180"/>
                  </a:lnTo>
                  <a:lnTo>
                    <a:pt x="979" y="2181"/>
                  </a:lnTo>
                  <a:lnTo>
                    <a:pt x="985" y="2182"/>
                  </a:lnTo>
                  <a:lnTo>
                    <a:pt x="991" y="2184"/>
                  </a:lnTo>
                  <a:lnTo>
                    <a:pt x="996" y="2187"/>
                  </a:lnTo>
                  <a:lnTo>
                    <a:pt x="1000" y="2190"/>
                  </a:lnTo>
                  <a:lnTo>
                    <a:pt x="1003" y="2195"/>
                  </a:lnTo>
                  <a:lnTo>
                    <a:pt x="1005" y="2199"/>
                  </a:lnTo>
                  <a:lnTo>
                    <a:pt x="1006" y="2203"/>
                  </a:lnTo>
                  <a:lnTo>
                    <a:pt x="1006" y="2203"/>
                  </a:lnTo>
                  <a:close/>
                  <a:moveTo>
                    <a:pt x="6088" y="4577"/>
                  </a:moveTo>
                  <a:lnTo>
                    <a:pt x="6088" y="4577"/>
                  </a:lnTo>
                  <a:lnTo>
                    <a:pt x="6081" y="4595"/>
                  </a:lnTo>
                  <a:lnTo>
                    <a:pt x="6074" y="4615"/>
                  </a:lnTo>
                  <a:lnTo>
                    <a:pt x="6063" y="4638"/>
                  </a:lnTo>
                  <a:lnTo>
                    <a:pt x="6052" y="4663"/>
                  </a:lnTo>
                  <a:lnTo>
                    <a:pt x="6040" y="4687"/>
                  </a:lnTo>
                  <a:lnTo>
                    <a:pt x="6033" y="4698"/>
                  </a:lnTo>
                  <a:lnTo>
                    <a:pt x="6026" y="4707"/>
                  </a:lnTo>
                  <a:lnTo>
                    <a:pt x="6019" y="4715"/>
                  </a:lnTo>
                  <a:lnTo>
                    <a:pt x="6012" y="4723"/>
                  </a:lnTo>
                  <a:lnTo>
                    <a:pt x="6012" y="4723"/>
                  </a:lnTo>
                  <a:lnTo>
                    <a:pt x="6006" y="4727"/>
                  </a:lnTo>
                  <a:lnTo>
                    <a:pt x="5999" y="4729"/>
                  </a:lnTo>
                  <a:lnTo>
                    <a:pt x="5993" y="4730"/>
                  </a:lnTo>
                  <a:lnTo>
                    <a:pt x="5986" y="4729"/>
                  </a:lnTo>
                  <a:lnTo>
                    <a:pt x="5981" y="4726"/>
                  </a:lnTo>
                  <a:lnTo>
                    <a:pt x="5976" y="4723"/>
                  </a:lnTo>
                  <a:lnTo>
                    <a:pt x="5971" y="4719"/>
                  </a:lnTo>
                  <a:lnTo>
                    <a:pt x="5966" y="4713"/>
                  </a:lnTo>
                  <a:lnTo>
                    <a:pt x="5959" y="4703"/>
                  </a:lnTo>
                  <a:lnTo>
                    <a:pt x="5953" y="4693"/>
                  </a:lnTo>
                  <a:lnTo>
                    <a:pt x="5947" y="4683"/>
                  </a:lnTo>
                  <a:lnTo>
                    <a:pt x="5888" y="4612"/>
                  </a:lnTo>
                  <a:lnTo>
                    <a:pt x="5888" y="4612"/>
                  </a:lnTo>
                  <a:lnTo>
                    <a:pt x="5882" y="4598"/>
                  </a:lnTo>
                  <a:lnTo>
                    <a:pt x="5875" y="4589"/>
                  </a:lnTo>
                  <a:lnTo>
                    <a:pt x="5867" y="4583"/>
                  </a:lnTo>
                  <a:lnTo>
                    <a:pt x="5859" y="4579"/>
                  </a:lnTo>
                  <a:lnTo>
                    <a:pt x="5852" y="4577"/>
                  </a:lnTo>
                  <a:lnTo>
                    <a:pt x="5844" y="4577"/>
                  </a:lnTo>
                  <a:lnTo>
                    <a:pt x="5837" y="4579"/>
                  </a:lnTo>
                  <a:lnTo>
                    <a:pt x="5829" y="4582"/>
                  </a:lnTo>
                  <a:lnTo>
                    <a:pt x="5822" y="4586"/>
                  </a:lnTo>
                  <a:lnTo>
                    <a:pt x="5816" y="4591"/>
                  </a:lnTo>
                  <a:lnTo>
                    <a:pt x="5806" y="4601"/>
                  </a:lnTo>
                  <a:lnTo>
                    <a:pt x="5799" y="4608"/>
                  </a:lnTo>
                  <a:lnTo>
                    <a:pt x="5796" y="4612"/>
                  </a:lnTo>
                  <a:lnTo>
                    <a:pt x="5753" y="4612"/>
                  </a:lnTo>
                  <a:lnTo>
                    <a:pt x="5753" y="4612"/>
                  </a:lnTo>
                  <a:lnTo>
                    <a:pt x="5753" y="4599"/>
                  </a:lnTo>
                  <a:lnTo>
                    <a:pt x="5753" y="4587"/>
                  </a:lnTo>
                  <a:lnTo>
                    <a:pt x="5755" y="4571"/>
                  </a:lnTo>
                  <a:lnTo>
                    <a:pt x="5758" y="4552"/>
                  </a:lnTo>
                  <a:lnTo>
                    <a:pt x="5763" y="4532"/>
                  </a:lnTo>
                  <a:lnTo>
                    <a:pt x="5766" y="4522"/>
                  </a:lnTo>
                  <a:lnTo>
                    <a:pt x="5770" y="4512"/>
                  </a:lnTo>
                  <a:lnTo>
                    <a:pt x="5775" y="4502"/>
                  </a:lnTo>
                  <a:lnTo>
                    <a:pt x="5781" y="4493"/>
                  </a:lnTo>
                  <a:lnTo>
                    <a:pt x="5781" y="4493"/>
                  </a:lnTo>
                  <a:lnTo>
                    <a:pt x="5786" y="4484"/>
                  </a:lnTo>
                  <a:lnTo>
                    <a:pt x="5789" y="4476"/>
                  </a:lnTo>
                  <a:lnTo>
                    <a:pt x="5789" y="4469"/>
                  </a:lnTo>
                  <a:lnTo>
                    <a:pt x="5788" y="4463"/>
                  </a:lnTo>
                  <a:lnTo>
                    <a:pt x="5786" y="4458"/>
                  </a:lnTo>
                  <a:lnTo>
                    <a:pt x="5783" y="4453"/>
                  </a:lnTo>
                  <a:lnTo>
                    <a:pt x="5778" y="4449"/>
                  </a:lnTo>
                  <a:lnTo>
                    <a:pt x="5773" y="4446"/>
                  </a:lnTo>
                  <a:lnTo>
                    <a:pt x="5762" y="4440"/>
                  </a:lnTo>
                  <a:lnTo>
                    <a:pt x="5750" y="4436"/>
                  </a:lnTo>
                  <a:lnTo>
                    <a:pt x="5739" y="4434"/>
                  </a:lnTo>
                  <a:lnTo>
                    <a:pt x="5727" y="4528"/>
                  </a:lnTo>
                  <a:lnTo>
                    <a:pt x="5658" y="4507"/>
                  </a:lnTo>
                  <a:lnTo>
                    <a:pt x="5658" y="4450"/>
                  </a:lnTo>
                  <a:lnTo>
                    <a:pt x="5565" y="4437"/>
                  </a:lnTo>
                  <a:lnTo>
                    <a:pt x="5547" y="4359"/>
                  </a:lnTo>
                  <a:lnTo>
                    <a:pt x="5503" y="4372"/>
                  </a:lnTo>
                  <a:lnTo>
                    <a:pt x="5506" y="4328"/>
                  </a:lnTo>
                  <a:lnTo>
                    <a:pt x="5506" y="4328"/>
                  </a:lnTo>
                  <a:lnTo>
                    <a:pt x="5506" y="4322"/>
                  </a:lnTo>
                  <a:lnTo>
                    <a:pt x="5507" y="4317"/>
                  </a:lnTo>
                  <a:lnTo>
                    <a:pt x="5509" y="4310"/>
                  </a:lnTo>
                  <a:lnTo>
                    <a:pt x="5512" y="4303"/>
                  </a:lnTo>
                  <a:lnTo>
                    <a:pt x="5518" y="4297"/>
                  </a:lnTo>
                  <a:lnTo>
                    <a:pt x="5525" y="4291"/>
                  </a:lnTo>
                  <a:lnTo>
                    <a:pt x="5530" y="4288"/>
                  </a:lnTo>
                  <a:lnTo>
                    <a:pt x="5535" y="4286"/>
                  </a:lnTo>
                  <a:lnTo>
                    <a:pt x="5535" y="4286"/>
                  </a:lnTo>
                  <a:lnTo>
                    <a:pt x="5540" y="4285"/>
                  </a:lnTo>
                  <a:lnTo>
                    <a:pt x="5544" y="4285"/>
                  </a:lnTo>
                  <a:lnTo>
                    <a:pt x="5548" y="4286"/>
                  </a:lnTo>
                  <a:lnTo>
                    <a:pt x="5552" y="4288"/>
                  </a:lnTo>
                  <a:lnTo>
                    <a:pt x="5556" y="4291"/>
                  </a:lnTo>
                  <a:lnTo>
                    <a:pt x="5558" y="4295"/>
                  </a:lnTo>
                  <a:lnTo>
                    <a:pt x="5563" y="4303"/>
                  </a:lnTo>
                  <a:lnTo>
                    <a:pt x="5566" y="4311"/>
                  </a:lnTo>
                  <a:lnTo>
                    <a:pt x="5568" y="4319"/>
                  </a:lnTo>
                  <a:lnTo>
                    <a:pt x="5569" y="4328"/>
                  </a:lnTo>
                  <a:lnTo>
                    <a:pt x="5569" y="4328"/>
                  </a:lnTo>
                  <a:lnTo>
                    <a:pt x="5584" y="4322"/>
                  </a:lnTo>
                  <a:lnTo>
                    <a:pt x="5596" y="4317"/>
                  </a:lnTo>
                  <a:lnTo>
                    <a:pt x="5601" y="4314"/>
                  </a:lnTo>
                  <a:lnTo>
                    <a:pt x="5604" y="4312"/>
                  </a:lnTo>
                  <a:lnTo>
                    <a:pt x="5604" y="4312"/>
                  </a:lnTo>
                  <a:lnTo>
                    <a:pt x="5608" y="4305"/>
                  </a:lnTo>
                  <a:lnTo>
                    <a:pt x="5615" y="4292"/>
                  </a:lnTo>
                  <a:lnTo>
                    <a:pt x="5615" y="4292"/>
                  </a:lnTo>
                  <a:lnTo>
                    <a:pt x="5619" y="4282"/>
                  </a:lnTo>
                  <a:lnTo>
                    <a:pt x="5621" y="4275"/>
                  </a:lnTo>
                  <a:lnTo>
                    <a:pt x="5621" y="4269"/>
                  </a:lnTo>
                  <a:lnTo>
                    <a:pt x="5620" y="4263"/>
                  </a:lnTo>
                  <a:lnTo>
                    <a:pt x="5618" y="4259"/>
                  </a:lnTo>
                  <a:lnTo>
                    <a:pt x="5615" y="4255"/>
                  </a:lnTo>
                  <a:lnTo>
                    <a:pt x="5612" y="4252"/>
                  </a:lnTo>
                  <a:lnTo>
                    <a:pt x="5608" y="4250"/>
                  </a:lnTo>
                  <a:lnTo>
                    <a:pt x="5599" y="4247"/>
                  </a:lnTo>
                  <a:lnTo>
                    <a:pt x="5590" y="4244"/>
                  </a:lnTo>
                  <a:lnTo>
                    <a:pt x="5581" y="4244"/>
                  </a:lnTo>
                  <a:lnTo>
                    <a:pt x="5581" y="4244"/>
                  </a:lnTo>
                  <a:lnTo>
                    <a:pt x="5568" y="4244"/>
                  </a:lnTo>
                  <a:lnTo>
                    <a:pt x="5557" y="4243"/>
                  </a:lnTo>
                  <a:lnTo>
                    <a:pt x="5546" y="4241"/>
                  </a:lnTo>
                  <a:lnTo>
                    <a:pt x="5537" y="4238"/>
                  </a:lnTo>
                  <a:lnTo>
                    <a:pt x="5529" y="4234"/>
                  </a:lnTo>
                  <a:lnTo>
                    <a:pt x="5523" y="4230"/>
                  </a:lnTo>
                  <a:lnTo>
                    <a:pt x="5518" y="4225"/>
                  </a:lnTo>
                  <a:lnTo>
                    <a:pt x="5512" y="4220"/>
                  </a:lnTo>
                  <a:lnTo>
                    <a:pt x="5509" y="4215"/>
                  </a:lnTo>
                  <a:lnTo>
                    <a:pt x="5506" y="4211"/>
                  </a:lnTo>
                  <a:lnTo>
                    <a:pt x="5502" y="4201"/>
                  </a:lnTo>
                  <a:lnTo>
                    <a:pt x="5501" y="4195"/>
                  </a:lnTo>
                  <a:lnTo>
                    <a:pt x="5500" y="4192"/>
                  </a:lnTo>
                  <a:lnTo>
                    <a:pt x="5500" y="4192"/>
                  </a:lnTo>
                  <a:lnTo>
                    <a:pt x="5499" y="4180"/>
                  </a:lnTo>
                  <a:lnTo>
                    <a:pt x="5496" y="4167"/>
                  </a:lnTo>
                  <a:lnTo>
                    <a:pt x="5493" y="4151"/>
                  </a:lnTo>
                  <a:lnTo>
                    <a:pt x="5489" y="4137"/>
                  </a:lnTo>
                  <a:lnTo>
                    <a:pt x="5484" y="4124"/>
                  </a:lnTo>
                  <a:lnTo>
                    <a:pt x="5482" y="4119"/>
                  </a:lnTo>
                  <a:lnTo>
                    <a:pt x="5479" y="4116"/>
                  </a:lnTo>
                  <a:lnTo>
                    <a:pt x="5476" y="4114"/>
                  </a:lnTo>
                  <a:lnTo>
                    <a:pt x="5471" y="4114"/>
                  </a:lnTo>
                  <a:lnTo>
                    <a:pt x="5471" y="4114"/>
                  </a:lnTo>
                  <a:lnTo>
                    <a:pt x="5463" y="4115"/>
                  </a:lnTo>
                  <a:lnTo>
                    <a:pt x="5452" y="4116"/>
                  </a:lnTo>
                  <a:lnTo>
                    <a:pt x="5425" y="4116"/>
                  </a:lnTo>
                  <a:lnTo>
                    <a:pt x="5395" y="4114"/>
                  </a:lnTo>
                  <a:lnTo>
                    <a:pt x="5371" y="4111"/>
                  </a:lnTo>
                  <a:lnTo>
                    <a:pt x="5371" y="4111"/>
                  </a:lnTo>
                  <a:lnTo>
                    <a:pt x="5363" y="4110"/>
                  </a:lnTo>
                  <a:lnTo>
                    <a:pt x="5362" y="4108"/>
                  </a:lnTo>
                  <a:lnTo>
                    <a:pt x="5361" y="4107"/>
                  </a:lnTo>
                  <a:lnTo>
                    <a:pt x="5363" y="4103"/>
                  </a:lnTo>
                  <a:lnTo>
                    <a:pt x="5366" y="4097"/>
                  </a:lnTo>
                  <a:lnTo>
                    <a:pt x="5368" y="4093"/>
                  </a:lnTo>
                  <a:lnTo>
                    <a:pt x="5370" y="4088"/>
                  </a:lnTo>
                  <a:lnTo>
                    <a:pt x="5371" y="4081"/>
                  </a:lnTo>
                  <a:lnTo>
                    <a:pt x="5371" y="4074"/>
                  </a:lnTo>
                  <a:lnTo>
                    <a:pt x="5370" y="4066"/>
                  </a:lnTo>
                  <a:lnTo>
                    <a:pt x="5368" y="4057"/>
                  </a:lnTo>
                  <a:lnTo>
                    <a:pt x="5365" y="4045"/>
                  </a:lnTo>
                  <a:lnTo>
                    <a:pt x="5361" y="4033"/>
                  </a:lnTo>
                  <a:lnTo>
                    <a:pt x="5361" y="4033"/>
                  </a:lnTo>
                  <a:lnTo>
                    <a:pt x="5353" y="4020"/>
                  </a:lnTo>
                  <a:lnTo>
                    <a:pt x="5344" y="4005"/>
                  </a:lnTo>
                  <a:lnTo>
                    <a:pt x="5335" y="3991"/>
                  </a:lnTo>
                  <a:lnTo>
                    <a:pt x="5324" y="3977"/>
                  </a:lnTo>
                  <a:lnTo>
                    <a:pt x="5311" y="3962"/>
                  </a:lnTo>
                  <a:lnTo>
                    <a:pt x="5299" y="3949"/>
                  </a:lnTo>
                  <a:lnTo>
                    <a:pt x="5273" y="3922"/>
                  </a:lnTo>
                  <a:lnTo>
                    <a:pt x="5249" y="3899"/>
                  </a:lnTo>
                  <a:lnTo>
                    <a:pt x="5228" y="3880"/>
                  </a:lnTo>
                  <a:lnTo>
                    <a:pt x="5210" y="3864"/>
                  </a:lnTo>
                  <a:lnTo>
                    <a:pt x="5207" y="3926"/>
                  </a:lnTo>
                  <a:lnTo>
                    <a:pt x="5256" y="3995"/>
                  </a:lnTo>
                  <a:lnTo>
                    <a:pt x="5256" y="4067"/>
                  </a:lnTo>
                  <a:lnTo>
                    <a:pt x="5231" y="4062"/>
                  </a:lnTo>
                  <a:lnTo>
                    <a:pt x="5231" y="4135"/>
                  </a:lnTo>
                  <a:lnTo>
                    <a:pt x="5231" y="4135"/>
                  </a:lnTo>
                  <a:lnTo>
                    <a:pt x="5230" y="4140"/>
                  </a:lnTo>
                  <a:lnTo>
                    <a:pt x="5227" y="4145"/>
                  </a:lnTo>
                  <a:lnTo>
                    <a:pt x="5224" y="4151"/>
                  </a:lnTo>
                  <a:lnTo>
                    <a:pt x="5220" y="4156"/>
                  </a:lnTo>
                  <a:lnTo>
                    <a:pt x="5214" y="4161"/>
                  </a:lnTo>
                  <a:lnTo>
                    <a:pt x="5210" y="4163"/>
                  </a:lnTo>
                  <a:lnTo>
                    <a:pt x="5206" y="4165"/>
                  </a:lnTo>
                  <a:lnTo>
                    <a:pt x="5202" y="4167"/>
                  </a:lnTo>
                  <a:lnTo>
                    <a:pt x="5196" y="4167"/>
                  </a:lnTo>
                  <a:lnTo>
                    <a:pt x="5196" y="4167"/>
                  </a:lnTo>
                  <a:lnTo>
                    <a:pt x="5193" y="4167"/>
                  </a:lnTo>
                  <a:lnTo>
                    <a:pt x="5191" y="4165"/>
                  </a:lnTo>
                  <a:lnTo>
                    <a:pt x="5186" y="4161"/>
                  </a:lnTo>
                  <a:lnTo>
                    <a:pt x="5182" y="4156"/>
                  </a:lnTo>
                  <a:lnTo>
                    <a:pt x="5178" y="4149"/>
                  </a:lnTo>
                  <a:lnTo>
                    <a:pt x="5174" y="4141"/>
                  </a:lnTo>
                  <a:lnTo>
                    <a:pt x="5171" y="4132"/>
                  </a:lnTo>
                  <a:lnTo>
                    <a:pt x="5166" y="4112"/>
                  </a:lnTo>
                  <a:lnTo>
                    <a:pt x="5161" y="4092"/>
                  </a:lnTo>
                  <a:lnTo>
                    <a:pt x="5158" y="4074"/>
                  </a:lnTo>
                  <a:lnTo>
                    <a:pt x="5155" y="4058"/>
                  </a:lnTo>
                  <a:lnTo>
                    <a:pt x="5155" y="4058"/>
                  </a:lnTo>
                  <a:lnTo>
                    <a:pt x="5147" y="4037"/>
                  </a:lnTo>
                  <a:lnTo>
                    <a:pt x="5132" y="4001"/>
                  </a:lnTo>
                  <a:lnTo>
                    <a:pt x="5104" y="3940"/>
                  </a:lnTo>
                  <a:lnTo>
                    <a:pt x="5104" y="3940"/>
                  </a:lnTo>
                  <a:lnTo>
                    <a:pt x="5096" y="3922"/>
                  </a:lnTo>
                  <a:lnTo>
                    <a:pt x="5091" y="3906"/>
                  </a:lnTo>
                  <a:lnTo>
                    <a:pt x="5088" y="3892"/>
                  </a:lnTo>
                  <a:lnTo>
                    <a:pt x="5087" y="3879"/>
                  </a:lnTo>
                  <a:lnTo>
                    <a:pt x="5087" y="3868"/>
                  </a:lnTo>
                  <a:lnTo>
                    <a:pt x="5088" y="3859"/>
                  </a:lnTo>
                  <a:lnTo>
                    <a:pt x="5091" y="3851"/>
                  </a:lnTo>
                  <a:lnTo>
                    <a:pt x="5094" y="3843"/>
                  </a:lnTo>
                  <a:lnTo>
                    <a:pt x="5098" y="3837"/>
                  </a:lnTo>
                  <a:lnTo>
                    <a:pt x="5102" y="3833"/>
                  </a:lnTo>
                  <a:lnTo>
                    <a:pt x="5106" y="3829"/>
                  </a:lnTo>
                  <a:lnTo>
                    <a:pt x="5110" y="3827"/>
                  </a:lnTo>
                  <a:lnTo>
                    <a:pt x="5117" y="3824"/>
                  </a:lnTo>
                  <a:lnTo>
                    <a:pt x="5120" y="3823"/>
                  </a:lnTo>
                  <a:lnTo>
                    <a:pt x="5178" y="3845"/>
                  </a:lnTo>
                  <a:lnTo>
                    <a:pt x="5177" y="3836"/>
                  </a:lnTo>
                  <a:lnTo>
                    <a:pt x="5177" y="3836"/>
                  </a:lnTo>
                  <a:lnTo>
                    <a:pt x="5179" y="3831"/>
                  </a:lnTo>
                  <a:lnTo>
                    <a:pt x="5180" y="3827"/>
                  </a:lnTo>
                  <a:lnTo>
                    <a:pt x="5181" y="3823"/>
                  </a:lnTo>
                  <a:lnTo>
                    <a:pt x="5180" y="3818"/>
                  </a:lnTo>
                  <a:lnTo>
                    <a:pt x="5179" y="3814"/>
                  </a:lnTo>
                  <a:lnTo>
                    <a:pt x="5178" y="3811"/>
                  </a:lnTo>
                  <a:lnTo>
                    <a:pt x="5172" y="3802"/>
                  </a:lnTo>
                  <a:lnTo>
                    <a:pt x="5165" y="3796"/>
                  </a:lnTo>
                  <a:lnTo>
                    <a:pt x="5155" y="3790"/>
                  </a:lnTo>
                  <a:lnTo>
                    <a:pt x="5145" y="3785"/>
                  </a:lnTo>
                  <a:lnTo>
                    <a:pt x="5135" y="3780"/>
                  </a:lnTo>
                  <a:lnTo>
                    <a:pt x="5111" y="3773"/>
                  </a:lnTo>
                  <a:lnTo>
                    <a:pt x="5091" y="3767"/>
                  </a:lnTo>
                  <a:lnTo>
                    <a:pt x="5070" y="3763"/>
                  </a:lnTo>
                  <a:lnTo>
                    <a:pt x="4998" y="3699"/>
                  </a:lnTo>
                  <a:lnTo>
                    <a:pt x="4965" y="3602"/>
                  </a:lnTo>
                  <a:lnTo>
                    <a:pt x="4965" y="3602"/>
                  </a:lnTo>
                  <a:lnTo>
                    <a:pt x="4953" y="3586"/>
                  </a:lnTo>
                  <a:lnTo>
                    <a:pt x="4944" y="3575"/>
                  </a:lnTo>
                  <a:lnTo>
                    <a:pt x="4936" y="3565"/>
                  </a:lnTo>
                  <a:lnTo>
                    <a:pt x="4930" y="3560"/>
                  </a:lnTo>
                  <a:lnTo>
                    <a:pt x="4924" y="3557"/>
                  </a:lnTo>
                  <a:lnTo>
                    <a:pt x="4919" y="3556"/>
                  </a:lnTo>
                  <a:lnTo>
                    <a:pt x="4916" y="3557"/>
                  </a:lnTo>
                  <a:lnTo>
                    <a:pt x="4913" y="3560"/>
                  </a:lnTo>
                  <a:lnTo>
                    <a:pt x="4911" y="3563"/>
                  </a:lnTo>
                  <a:lnTo>
                    <a:pt x="4910" y="3568"/>
                  </a:lnTo>
                  <a:lnTo>
                    <a:pt x="4909" y="3578"/>
                  </a:lnTo>
                  <a:lnTo>
                    <a:pt x="4909" y="3590"/>
                  </a:lnTo>
                  <a:lnTo>
                    <a:pt x="4956" y="3631"/>
                  </a:lnTo>
                  <a:lnTo>
                    <a:pt x="4972" y="3712"/>
                  </a:lnTo>
                  <a:lnTo>
                    <a:pt x="4998" y="3798"/>
                  </a:lnTo>
                  <a:lnTo>
                    <a:pt x="4998" y="3798"/>
                  </a:lnTo>
                  <a:lnTo>
                    <a:pt x="4998" y="3811"/>
                  </a:lnTo>
                  <a:lnTo>
                    <a:pt x="4998" y="3815"/>
                  </a:lnTo>
                  <a:lnTo>
                    <a:pt x="4997" y="3819"/>
                  </a:lnTo>
                  <a:lnTo>
                    <a:pt x="4995" y="3823"/>
                  </a:lnTo>
                  <a:lnTo>
                    <a:pt x="4993" y="3825"/>
                  </a:lnTo>
                  <a:lnTo>
                    <a:pt x="4991" y="3827"/>
                  </a:lnTo>
                  <a:lnTo>
                    <a:pt x="4988" y="3829"/>
                  </a:lnTo>
                  <a:lnTo>
                    <a:pt x="4981" y="3830"/>
                  </a:lnTo>
                  <a:lnTo>
                    <a:pt x="4973" y="3830"/>
                  </a:lnTo>
                  <a:lnTo>
                    <a:pt x="4965" y="3828"/>
                  </a:lnTo>
                  <a:lnTo>
                    <a:pt x="4955" y="3826"/>
                  </a:lnTo>
                  <a:lnTo>
                    <a:pt x="4946" y="3822"/>
                  </a:lnTo>
                  <a:lnTo>
                    <a:pt x="4937" y="3818"/>
                  </a:lnTo>
                  <a:lnTo>
                    <a:pt x="4920" y="3808"/>
                  </a:lnTo>
                  <a:lnTo>
                    <a:pt x="4905" y="3798"/>
                  </a:lnTo>
                  <a:lnTo>
                    <a:pt x="4905" y="3798"/>
                  </a:lnTo>
                  <a:lnTo>
                    <a:pt x="4900" y="3776"/>
                  </a:lnTo>
                  <a:lnTo>
                    <a:pt x="4895" y="3753"/>
                  </a:lnTo>
                  <a:lnTo>
                    <a:pt x="4888" y="3728"/>
                  </a:lnTo>
                  <a:lnTo>
                    <a:pt x="4880" y="3705"/>
                  </a:lnTo>
                  <a:lnTo>
                    <a:pt x="4876" y="3696"/>
                  </a:lnTo>
                  <a:lnTo>
                    <a:pt x="4872" y="3687"/>
                  </a:lnTo>
                  <a:lnTo>
                    <a:pt x="4867" y="3681"/>
                  </a:lnTo>
                  <a:lnTo>
                    <a:pt x="4863" y="3677"/>
                  </a:lnTo>
                  <a:lnTo>
                    <a:pt x="4861" y="3677"/>
                  </a:lnTo>
                  <a:lnTo>
                    <a:pt x="4859" y="3677"/>
                  </a:lnTo>
                  <a:lnTo>
                    <a:pt x="4857" y="3678"/>
                  </a:lnTo>
                  <a:lnTo>
                    <a:pt x="4856" y="3680"/>
                  </a:lnTo>
                  <a:lnTo>
                    <a:pt x="4856" y="3680"/>
                  </a:lnTo>
                  <a:lnTo>
                    <a:pt x="4852" y="3685"/>
                  </a:lnTo>
                  <a:lnTo>
                    <a:pt x="4847" y="3689"/>
                  </a:lnTo>
                  <a:lnTo>
                    <a:pt x="4841" y="3693"/>
                  </a:lnTo>
                  <a:lnTo>
                    <a:pt x="4836" y="3695"/>
                  </a:lnTo>
                  <a:lnTo>
                    <a:pt x="4831" y="3697"/>
                  </a:lnTo>
                  <a:lnTo>
                    <a:pt x="4826" y="3698"/>
                  </a:lnTo>
                  <a:lnTo>
                    <a:pt x="4816" y="3698"/>
                  </a:lnTo>
                  <a:lnTo>
                    <a:pt x="4806" y="3697"/>
                  </a:lnTo>
                  <a:lnTo>
                    <a:pt x="4797" y="3696"/>
                  </a:lnTo>
                  <a:lnTo>
                    <a:pt x="4790" y="3694"/>
                  </a:lnTo>
                  <a:lnTo>
                    <a:pt x="4790" y="3694"/>
                  </a:lnTo>
                  <a:lnTo>
                    <a:pt x="4786" y="3689"/>
                  </a:lnTo>
                  <a:lnTo>
                    <a:pt x="4781" y="3686"/>
                  </a:lnTo>
                  <a:lnTo>
                    <a:pt x="4776" y="3685"/>
                  </a:lnTo>
                  <a:lnTo>
                    <a:pt x="4770" y="3684"/>
                  </a:lnTo>
                  <a:lnTo>
                    <a:pt x="4763" y="3683"/>
                  </a:lnTo>
                  <a:lnTo>
                    <a:pt x="4756" y="3684"/>
                  </a:lnTo>
                  <a:lnTo>
                    <a:pt x="4744" y="3686"/>
                  </a:lnTo>
                  <a:lnTo>
                    <a:pt x="4732" y="3689"/>
                  </a:lnTo>
                  <a:lnTo>
                    <a:pt x="4721" y="3693"/>
                  </a:lnTo>
                  <a:lnTo>
                    <a:pt x="4712" y="3696"/>
                  </a:lnTo>
                  <a:lnTo>
                    <a:pt x="4712" y="3696"/>
                  </a:lnTo>
                  <a:lnTo>
                    <a:pt x="4709" y="3699"/>
                  </a:lnTo>
                  <a:lnTo>
                    <a:pt x="4708" y="3703"/>
                  </a:lnTo>
                  <a:lnTo>
                    <a:pt x="4710" y="3707"/>
                  </a:lnTo>
                  <a:lnTo>
                    <a:pt x="4713" y="3711"/>
                  </a:lnTo>
                  <a:lnTo>
                    <a:pt x="4718" y="3716"/>
                  </a:lnTo>
                  <a:lnTo>
                    <a:pt x="4726" y="3721"/>
                  </a:lnTo>
                  <a:lnTo>
                    <a:pt x="4742" y="3730"/>
                  </a:lnTo>
                  <a:lnTo>
                    <a:pt x="4759" y="3740"/>
                  </a:lnTo>
                  <a:lnTo>
                    <a:pt x="4778" y="3747"/>
                  </a:lnTo>
                  <a:lnTo>
                    <a:pt x="4794" y="3753"/>
                  </a:lnTo>
                  <a:lnTo>
                    <a:pt x="4806" y="3755"/>
                  </a:lnTo>
                  <a:lnTo>
                    <a:pt x="4806" y="3755"/>
                  </a:lnTo>
                  <a:lnTo>
                    <a:pt x="4810" y="3756"/>
                  </a:lnTo>
                  <a:lnTo>
                    <a:pt x="4814" y="3758"/>
                  </a:lnTo>
                  <a:lnTo>
                    <a:pt x="4818" y="3762"/>
                  </a:lnTo>
                  <a:lnTo>
                    <a:pt x="4821" y="3766"/>
                  </a:lnTo>
                  <a:lnTo>
                    <a:pt x="4827" y="3777"/>
                  </a:lnTo>
                  <a:lnTo>
                    <a:pt x="4831" y="3789"/>
                  </a:lnTo>
                  <a:lnTo>
                    <a:pt x="4835" y="3803"/>
                  </a:lnTo>
                  <a:lnTo>
                    <a:pt x="4837" y="3817"/>
                  </a:lnTo>
                  <a:lnTo>
                    <a:pt x="4839" y="3830"/>
                  </a:lnTo>
                  <a:lnTo>
                    <a:pt x="4839" y="3841"/>
                  </a:lnTo>
                  <a:lnTo>
                    <a:pt x="4839" y="3841"/>
                  </a:lnTo>
                  <a:lnTo>
                    <a:pt x="4839" y="3845"/>
                  </a:lnTo>
                  <a:lnTo>
                    <a:pt x="4838" y="3847"/>
                  </a:lnTo>
                  <a:lnTo>
                    <a:pt x="4836" y="3848"/>
                  </a:lnTo>
                  <a:lnTo>
                    <a:pt x="4834" y="3848"/>
                  </a:lnTo>
                  <a:lnTo>
                    <a:pt x="4828" y="3846"/>
                  </a:lnTo>
                  <a:lnTo>
                    <a:pt x="4821" y="3842"/>
                  </a:lnTo>
                  <a:lnTo>
                    <a:pt x="4813" y="3838"/>
                  </a:lnTo>
                  <a:lnTo>
                    <a:pt x="4810" y="3836"/>
                  </a:lnTo>
                  <a:lnTo>
                    <a:pt x="4806" y="3836"/>
                  </a:lnTo>
                  <a:lnTo>
                    <a:pt x="4802" y="3836"/>
                  </a:lnTo>
                  <a:lnTo>
                    <a:pt x="4799" y="3837"/>
                  </a:lnTo>
                  <a:lnTo>
                    <a:pt x="4797" y="3839"/>
                  </a:lnTo>
                  <a:lnTo>
                    <a:pt x="4795" y="3843"/>
                  </a:lnTo>
                  <a:lnTo>
                    <a:pt x="4795" y="3843"/>
                  </a:lnTo>
                  <a:lnTo>
                    <a:pt x="4792" y="3853"/>
                  </a:lnTo>
                  <a:lnTo>
                    <a:pt x="4787" y="3860"/>
                  </a:lnTo>
                  <a:lnTo>
                    <a:pt x="4782" y="3865"/>
                  </a:lnTo>
                  <a:lnTo>
                    <a:pt x="4777" y="3869"/>
                  </a:lnTo>
                  <a:lnTo>
                    <a:pt x="4772" y="3872"/>
                  </a:lnTo>
                  <a:lnTo>
                    <a:pt x="4768" y="3874"/>
                  </a:lnTo>
                  <a:lnTo>
                    <a:pt x="4763" y="3875"/>
                  </a:lnTo>
                  <a:lnTo>
                    <a:pt x="4628" y="3781"/>
                  </a:lnTo>
                  <a:lnTo>
                    <a:pt x="4342" y="3614"/>
                  </a:lnTo>
                  <a:lnTo>
                    <a:pt x="4207" y="3601"/>
                  </a:lnTo>
                  <a:lnTo>
                    <a:pt x="4207" y="3569"/>
                  </a:lnTo>
                  <a:lnTo>
                    <a:pt x="4269" y="3536"/>
                  </a:lnTo>
                  <a:lnTo>
                    <a:pt x="4269" y="3536"/>
                  </a:lnTo>
                  <a:lnTo>
                    <a:pt x="4267" y="3522"/>
                  </a:lnTo>
                  <a:lnTo>
                    <a:pt x="4265" y="3511"/>
                  </a:lnTo>
                  <a:lnTo>
                    <a:pt x="4262" y="3502"/>
                  </a:lnTo>
                  <a:lnTo>
                    <a:pt x="4258" y="3492"/>
                  </a:lnTo>
                  <a:lnTo>
                    <a:pt x="4253" y="3485"/>
                  </a:lnTo>
                  <a:lnTo>
                    <a:pt x="4248" y="3479"/>
                  </a:lnTo>
                  <a:lnTo>
                    <a:pt x="4243" y="3475"/>
                  </a:lnTo>
                  <a:lnTo>
                    <a:pt x="4237" y="3471"/>
                  </a:lnTo>
                  <a:lnTo>
                    <a:pt x="4231" y="3469"/>
                  </a:lnTo>
                  <a:lnTo>
                    <a:pt x="4225" y="3467"/>
                  </a:lnTo>
                  <a:lnTo>
                    <a:pt x="4219" y="3466"/>
                  </a:lnTo>
                  <a:lnTo>
                    <a:pt x="4212" y="3466"/>
                  </a:lnTo>
                  <a:lnTo>
                    <a:pt x="4205" y="3466"/>
                  </a:lnTo>
                  <a:lnTo>
                    <a:pt x="4198" y="3468"/>
                  </a:lnTo>
                  <a:lnTo>
                    <a:pt x="4184" y="3472"/>
                  </a:lnTo>
                  <a:lnTo>
                    <a:pt x="4170" y="3477"/>
                  </a:lnTo>
                  <a:lnTo>
                    <a:pt x="4157" y="3484"/>
                  </a:lnTo>
                  <a:lnTo>
                    <a:pt x="4145" y="3492"/>
                  </a:lnTo>
                  <a:lnTo>
                    <a:pt x="4135" y="3500"/>
                  </a:lnTo>
                  <a:lnTo>
                    <a:pt x="4118" y="3512"/>
                  </a:lnTo>
                  <a:lnTo>
                    <a:pt x="4112" y="3517"/>
                  </a:lnTo>
                  <a:lnTo>
                    <a:pt x="3954" y="3500"/>
                  </a:lnTo>
                  <a:lnTo>
                    <a:pt x="3944" y="3454"/>
                  </a:lnTo>
                  <a:lnTo>
                    <a:pt x="3634" y="3473"/>
                  </a:lnTo>
                  <a:lnTo>
                    <a:pt x="3634" y="3473"/>
                  </a:lnTo>
                  <a:lnTo>
                    <a:pt x="3612" y="3481"/>
                  </a:lnTo>
                  <a:lnTo>
                    <a:pt x="3591" y="3489"/>
                  </a:lnTo>
                  <a:lnTo>
                    <a:pt x="3569" y="3500"/>
                  </a:lnTo>
                  <a:lnTo>
                    <a:pt x="3569" y="3500"/>
                  </a:lnTo>
                  <a:lnTo>
                    <a:pt x="3563" y="3501"/>
                  </a:lnTo>
                  <a:lnTo>
                    <a:pt x="3558" y="3501"/>
                  </a:lnTo>
                  <a:lnTo>
                    <a:pt x="3553" y="3499"/>
                  </a:lnTo>
                  <a:lnTo>
                    <a:pt x="3548" y="3496"/>
                  </a:lnTo>
                  <a:lnTo>
                    <a:pt x="3544" y="3491"/>
                  </a:lnTo>
                  <a:lnTo>
                    <a:pt x="3539" y="3486"/>
                  </a:lnTo>
                  <a:lnTo>
                    <a:pt x="3531" y="3474"/>
                  </a:lnTo>
                  <a:lnTo>
                    <a:pt x="3524" y="3462"/>
                  </a:lnTo>
                  <a:lnTo>
                    <a:pt x="3519" y="3450"/>
                  </a:lnTo>
                  <a:lnTo>
                    <a:pt x="3514" y="3440"/>
                  </a:lnTo>
                  <a:lnTo>
                    <a:pt x="3514" y="3440"/>
                  </a:lnTo>
                  <a:lnTo>
                    <a:pt x="3504" y="3440"/>
                  </a:lnTo>
                  <a:lnTo>
                    <a:pt x="3479" y="3440"/>
                  </a:lnTo>
                  <a:lnTo>
                    <a:pt x="3465" y="3439"/>
                  </a:lnTo>
                  <a:lnTo>
                    <a:pt x="3449" y="3436"/>
                  </a:lnTo>
                  <a:lnTo>
                    <a:pt x="3436" y="3433"/>
                  </a:lnTo>
                  <a:lnTo>
                    <a:pt x="3431" y="3430"/>
                  </a:lnTo>
                  <a:lnTo>
                    <a:pt x="3426" y="3427"/>
                  </a:lnTo>
                  <a:lnTo>
                    <a:pt x="3426" y="3427"/>
                  </a:lnTo>
                  <a:lnTo>
                    <a:pt x="3423" y="3423"/>
                  </a:lnTo>
                  <a:lnTo>
                    <a:pt x="3419" y="3419"/>
                  </a:lnTo>
                  <a:lnTo>
                    <a:pt x="3418" y="3412"/>
                  </a:lnTo>
                  <a:lnTo>
                    <a:pt x="3418" y="3406"/>
                  </a:lnTo>
                  <a:lnTo>
                    <a:pt x="3419" y="3400"/>
                  </a:lnTo>
                  <a:lnTo>
                    <a:pt x="3422" y="3393"/>
                  </a:lnTo>
                  <a:lnTo>
                    <a:pt x="3426" y="3379"/>
                  </a:lnTo>
                  <a:lnTo>
                    <a:pt x="3432" y="3365"/>
                  </a:lnTo>
                  <a:lnTo>
                    <a:pt x="3438" y="3354"/>
                  </a:lnTo>
                  <a:lnTo>
                    <a:pt x="3444" y="3344"/>
                  </a:lnTo>
                  <a:lnTo>
                    <a:pt x="3444" y="3344"/>
                  </a:lnTo>
                  <a:lnTo>
                    <a:pt x="3445" y="3328"/>
                  </a:lnTo>
                  <a:lnTo>
                    <a:pt x="3444" y="3317"/>
                  </a:lnTo>
                  <a:lnTo>
                    <a:pt x="3443" y="3313"/>
                  </a:lnTo>
                  <a:lnTo>
                    <a:pt x="3442" y="3310"/>
                  </a:lnTo>
                  <a:lnTo>
                    <a:pt x="3440" y="3308"/>
                  </a:lnTo>
                  <a:lnTo>
                    <a:pt x="3438" y="3307"/>
                  </a:lnTo>
                  <a:lnTo>
                    <a:pt x="3436" y="3306"/>
                  </a:lnTo>
                  <a:lnTo>
                    <a:pt x="3434" y="3306"/>
                  </a:lnTo>
                  <a:lnTo>
                    <a:pt x="3429" y="3308"/>
                  </a:lnTo>
                  <a:lnTo>
                    <a:pt x="3423" y="3313"/>
                  </a:lnTo>
                  <a:lnTo>
                    <a:pt x="3415" y="3319"/>
                  </a:lnTo>
                  <a:lnTo>
                    <a:pt x="3409" y="3326"/>
                  </a:lnTo>
                  <a:lnTo>
                    <a:pt x="3403" y="3334"/>
                  </a:lnTo>
                  <a:lnTo>
                    <a:pt x="3391" y="3352"/>
                  </a:lnTo>
                  <a:lnTo>
                    <a:pt x="3382" y="3367"/>
                  </a:lnTo>
                  <a:lnTo>
                    <a:pt x="3376" y="3378"/>
                  </a:lnTo>
                  <a:lnTo>
                    <a:pt x="3376" y="3378"/>
                  </a:lnTo>
                  <a:lnTo>
                    <a:pt x="3374" y="3381"/>
                  </a:lnTo>
                  <a:lnTo>
                    <a:pt x="3372" y="3382"/>
                  </a:lnTo>
                  <a:lnTo>
                    <a:pt x="3368" y="3383"/>
                  </a:lnTo>
                  <a:lnTo>
                    <a:pt x="3363" y="3383"/>
                  </a:lnTo>
                  <a:lnTo>
                    <a:pt x="3352" y="3382"/>
                  </a:lnTo>
                  <a:lnTo>
                    <a:pt x="3339" y="3380"/>
                  </a:lnTo>
                  <a:lnTo>
                    <a:pt x="3316" y="3373"/>
                  </a:lnTo>
                  <a:lnTo>
                    <a:pt x="3306" y="3370"/>
                  </a:lnTo>
                  <a:lnTo>
                    <a:pt x="3306" y="3370"/>
                  </a:lnTo>
                  <a:lnTo>
                    <a:pt x="3295" y="3372"/>
                  </a:lnTo>
                  <a:lnTo>
                    <a:pt x="3284" y="3374"/>
                  </a:lnTo>
                  <a:lnTo>
                    <a:pt x="3273" y="3375"/>
                  </a:lnTo>
                  <a:lnTo>
                    <a:pt x="3268" y="3374"/>
                  </a:lnTo>
                  <a:lnTo>
                    <a:pt x="3264" y="3373"/>
                  </a:lnTo>
                  <a:lnTo>
                    <a:pt x="3259" y="3371"/>
                  </a:lnTo>
                  <a:lnTo>
                    <a:pt x="3257" y="3368"/>
                  </a:lnTo>
                  <a:lnTo>
                    <a:pt x="3256" y="3363"/>
                  </a:lnTo>
                  <a:lnTo>
                    <a:pt x="3256" y="3358"/>
                  </a:lnTo>
                  <a:lnTo>
                    <a:pt x="3259" y="3350"/>
                  </a:lnTo>
                  <a:lnTo>
                    <a:pt x="3264" y="3342"/>
                  </a:lnTo>
                  <a:lnTo>
                    <a:pt x="3264" y="3342"/>
                  </a:lnTo>
                  <a:lnTo>
                    <a:pt x="3274" y="3323"/>
                  </a:lnTo>
                  <a:lnTo>
                    <a:pt x="3280" y="3310"/>
                  </a:lnTo>
                  <a:lnTo>
                    <a:pt x="3282" y="3300"/>
                  </a:lnTo>
                  <a:lnTo>
                    <a:pt x="3282" y="3296"/>
                  </a:lnTo>
                  <a:lnTo>
                    <a:pt x="3281" y="3294"/>
                  </a:lnTo>
                  <a:lnTo>
                    <a:pt x="3280" y="3292"/>
                  </a:lnTo>
                  <a:lnTo>
                    <a:pt x="3278" y="3291"/>
                  </a:lnTo>
                  <a:lnTo>
                    <a:pt x="3275" y="3292"/>
                  </a:lnTo>
                  <a:lnTo>
                    <a:pt x="3272" y="3293"/>
                  </a:lnTo>
                  <a:lnTo>
                    <a:pt x="3264" y="3299"/>
                  </a:lnTo>
                  <a:lnTo>
                    <a:pt x="3253" y="3307"/>
                  </a:lnTo>
                  <a:lnTo>
                    <a:pt x="3253" y="3307"/>
                  </a:lnTo>
                  <a:lnTo>
                    <a:pt x="3237" y="3323"/>
                  </a:lnTo>
                  <a:lnTo>
                    <a:pt x="3232" y="3327"/>
                  </a:lnTo>
                  <a:lnTo>
                    <a:pt x="3230" y="3328"/>
                  </a:lnTo>
                  <a:lnTo>
                    <a:pt x="3228" y="3328"/>
                  </a:lnTo>
                  <a:lnTo>
                    <a:pt x="3227" y="3327"/>
                  </a:lnTo>
                  <a:lnTo>
                    <a:pt x="3226" y="3325"/>
                  </a:lnTo>
                  <a:lnTo>
                    <a:pt x="3224" y="3318"/>
                  </a:lnTo>
                  <a:lnTo>
                    <a:pt x="3219" y="3291"/>
                  </a:lnTo>
                  <a:lnTo>
                    <a:pt x="3219" y="3291"/>
                  </a:lnTo>
                  <a:lnTo>
                    <a:pt x="3218" y="3284"/>
                  </a:lnTo>
                  <a:lnTo>
                    <a:pt x="3216" y="3278"/>
                  </a:lnTo>
                  <a:lnTo>
                    <a:pt x="3213" y="3275"/>
                  </a:lnTo>
                  <a:lnTo>
                    <a:pt x="3210" y="3273"/>
                  </a:lnTo>
                  <a:lnTo>
                    <a:pt x="3206" y="3272"/>
                  </a:lnTo>
                  <a:lnTo>
                    <a:pt x="3202" y="3273"/>
                  </a:lnTo>
                  <a:lnTo>
                    <a:pt x="3193" y="3275"/>
                  </a:lnTo>
                  <a:lnTo>
                    <a:pt x="3184" y="3279"/>
                  </a:lnTo>
                  <a:lnTo>
                    <a:pt x="3173" y="3283"/>
                  </a:lnTo>
                  <a:lnTo>
                    <a:pt x="3168" y="3283"/>
                  </a:lnTo>
                  <a:lnTo>
                    <a:pt x="3163" y="3283"/>
                  </a:lnTo>
                  <a:lnTo>
                    <a:pt x="3159" y="3282"/>
                  </a:lnTo>
                  <a:lnTo>
                    <a:pt x="3155" y="3279"/>
                  </a:lnTo>
                  <a:lnTo>
                    <a:pt x="3155" y="3279"/>
                  </a:lnTo>
                  <a:lnTo>
                    <a:pt x="3152" y="3275"/>
                  </a:lnTo>
                  <a:lnTo>
                    <a:pt x="3149" y="3271"/>
                  </a:lnTo>
                  <a:lnTo>
                    <a:pt x="3145" y="3263"/>
                  </a:lnTo>
                  <a:lnTo>
                    <a:pt x="3142" y="3254"/>
                  </a:lnTo>
                  <a:lnTo>
                    <a:pt x="3142" y="3246"/>
                  </a:lnTo>
                  <a:lnTo>
                    <a:pt x="3142" y="3240"/>
                  </a:lnTo>
                  <a:lnTo>
                    <a:pt x="3144" y="3234"/>
                  </a:lnTo>
                  <a:lnTo>
                    <a:pt x="3145" y="3230"/>
                  </a:lnTo>
                  <a:lnTo>
                    <a:pt x="3145" y="3230"/>
                  </a:lnTo>
                  <a:lnTo>
                    <a:pt x="3144" y="3222"/>
                  </a:lnTo>
                  <a:lnTo>
                    <a:pt x="3142" y="3215"/>
                  </a:lnTo>
                  <a:lnTo>
                    <a:pt x="3141" y="3210"/>
                  </a:lnTo>
                  <a:lnTo>
                    <a:pt x="3139" y="3205"/>
                  </a:lnTo>
                  <a:lnTo>
                    <a:pt x="3136" y="3202"/>
                  </a:lnTo>
                  <a:lnTo>
                    <a:pt x="3133" y="3199"/>
                  </a:lnTo>
                  <a:lnTo>
                    <a:pt x="3130" y="3197"/>
                  </a:lnTo>
                  <a:lnTo>
                    <a:pt x="3126" y="3195"/>
                  </a:lnTo>
                  <a:lnTo>
                    <a:pt x="3122" y="3194"/>
                  </a:lnTo>
                  <a:lnTo>
                    <a:pt x="3118" y="3194"/>
                  </a:lnTo>
                  <a:lnTo>
                    <a:pt x="3109" y="3195"/>
                  </a:lnTo>
                  <a:lnTo>
                    <a:pt x="3099" y="3198"/>
                  </a:lnTo>
                  <a:lnTo>
                    <a:pt x="3089" y="3202"/>
                  </a:lnTo>
                  <a:lnTo>
                    <a:pt x="3079" y="3208"/>
                  </a:lnTo>
                  <a:lnTo>
                    <a:pt x="3070" y="3214"/>
                  </a:lnTo>
                  <a:lnTo>
                    <a:pt x="3052" y="3226"/>
                  </a:lnTo>
                  <a:lnTo>
                    <a:pt x="3040" y="3236"/>
                  </a:lnTo>
                  <a:lnTo>
                    <a:pt x="3036" y="3240"/>
                  </a:lnTo>
                  <a:lnTo>
                    <a:pt x="2991" y="3258"/>
                  </a:lnTo>
                  <a:lnTo>
                    <a:pt x="2991" y="3258"/>
                  </a:lnTo>
                  <a:lnTo>
                    <a:pt x="2988" y="3261"/>
                  </a:lnTo>
                  <a:lnTo>
                    <a:pt x="2983" y="3262"/>
                  </a:lnTo>
                  <a:lnTo>
                    <a:pt x="2979" y="3262"/>
                  </a:lnTo>
                  <a:lnTo>
                    <a:pt x="2975" y="3261"/>
                  </a:lnTo>
                  <a:lnTo>
                    <a:pt x="2972" y="3259"/>
                  </a:lnTo>
                  <a:lnTo>
                    <a:pt x="2968" y="3256"/>
                  </a:lnTo>
                  <a:lnTo>
                    <a:pt x="2961" y="3250"/>
                  </a:lnTo>
                  <a:lnTo>
                    <a:pt x="2956" y="3244"/>
                  </a:lnTo>
                  <a:lnTo>
                    <a:pt x="2951" y="3238"/>
                  </a:lnTo>
                  <a:lnTo>
                    <a:pt x="2947" y="3232"/>
                  </a:lnTo>
                  <a:lnTo>
                    <a:pt x="2947" y="3232"/>
                  </a:lnTo>
                  <a:lnTo>
                    <a:pt x="2939" y="3221"/>
                  </a:lnTo>
                  <a:lnTo>
                    <a:pt x="2933" y="3213"/>
                  </a:lnTo>
                  <a:lnTo>
                    <a:pt x="2928" y="3210"/>
                  </a:lnTo>
                  <a:lnTo>
                    <a:pt x="2926" y="3209"/>
                  </a:lnTo>
                  <a:lnTo>
                    <a:pt x="2924" y="3209"/>
                  </a:lnTo>
                  <a:lnTo>
                    <a:pt x="2922" y="3210"/>
                  </a:lnTo>
                  <a:lnTo>
                    <a:pt x="2921" y="3211"/>
                  </a:lnTo>
                  <a:lnTo>
                    <a:pt x="2919" y="3216"/>
                  </a:lnTo>
                  <a:lnTo>
                    <a:pt x="2917" y="3223"/>
                  </a:lnTo>
                  <a:lnTo>
                    <a:pt x="2916" y="3230"/>
                  </a:lnTo>
                  <a:lnTo>
                    <a:pt x="2914" y="3246"/>
                  </a:lnTo>
                  <a:lnTo>
                    <a:pt x="2914" y="3264"/>
                  </a:lnTo>
                  <a:lnTo>
                    <a:pt x="2915" y="3281"/>
                  </a:lnTo>
                  <a:lnTo>
                    <a:pt x="2911" y="3333"/>
                  </a:lnTo>
                  <a:lnTo>
                    <a:pt x="2911" y="3333"/>
                  </a:lnTo>
                  <a:lnTo>
                    <a:pt x="2903" y="3340"/>
                  </a:lnTo>
                  <a:lnTo>
                    <a:pt x="2899" y="3345"/>
                  </a:lnTo>
                  <a:lnTo>
                    <a:pt x="2898" y="3350"/>
                  </a:lnTo>
                  <a:lnTo>
                    <a:pt x="2898" y="3354"/>
                  </a:lnTo>
                  <a:lnTo>
                    <a:pt x="2900" y="3357"/>
                  </a:lnTo>
                  <a:lnTo>
                    <a:pt x="2903" y="3360"/>
                  </a:lnTo>
                  <a:lnTo>
                    <a:pt x="2908" y="3362"/>
                  </a:lnTo>
                  <a:lnTo>
                    <a:pt x="2913" y="3364"/>
                  </a:lnTo>
                  <a:lnTo>
                    <a:pt x="2924" y="3366"/>
                  </a:lnTo>
                  <a:lnTo>
                    <a:pt x="2935" y="3367"/>
                  </a:lnTo>
                  <a:lnTo>
                    <a:pt x="2947" y="3367"/>
                  </a:lnTo>
                  <a:lnTo>
                    <a:pt x="2950" y="3513"/>
                  </a:lnTo>
                  <a:lnTo>
                    <a:pt x="2811" y="3518"/>
                  </a:lnTo>
                  <a:lnTo>
                    <a:pt x="2757" y="3544"/>
                  </a:lnTo>
                  <a:lnTo>
                    <a:pt x="2757" y="3544"/>
                  </a:lnTo>
                  <a:lnTo>
                    <a:pt x="2756" y="3539"/>
                  </a:lnTo>
                  <a:lnTo>
                    <a:pt x="2754" y="3532"/>
                  </a:lnTo>
                  <a:lnTo>
                    <a:pt x="2751" y="3528"/>
                  </a:lnTo>
                  <a:lnTo>
                    <a:pt x="2746" y="3524"/>
                  </a:lnTo>
                  <a:lnTo>
                    <a:pt x="2742" y="3520"/>
                  </a:lnTo>
                  <a:lnTo>
                    <a:pt x="2738" y="3517"/>
                  </a:lnTo>
                  <a:lnTo>
                    <a:pt x="2733" y="3515"/>
                  </a:lnTo>
                  <a:lnTo>
                    <a:pt x="2729" y="3514"/>
                  </a:lnTo>
                  <a:lnTo>
                    <a:pt x="2724" y="3513"/>
                  </a:lnTo>
                  <a:lnTo>
                    <a:pt x="2720" y="3514"/>
                  </a:lnTo>
                  <a:lnTo>
                    <a:pt x="2717" y="3515"/>
                  </a:lnTo>
                  <a:lnTo>
                    <a:pt x="2714" y="3518"/>
                  </a:lnTo>
                  <a:lnTo>
                    <a:pt x="2712" y="3521"/>
                  </a:lnTo>
                  <a:lnTo>
                    <a:pt x="2711" y="3526"/>
                  </a:lnTo>
                  <a:lnTo>
                    <a:pt x="2711" y="3531"/>
                  </a:lnTo>
                  <a:lnTo>
                    <a:pt x="2713" y="3539"/>
                  </a:lnTo>
                  <a:lnTo>
                    <a:pt x="2713" y="3539"/>
                  </a:lnTo>
                  <a:lnTo>
                    <a:pt x="2714" y="3547"/>
                  </a:lnTo>
                  <a:lnTo>
                    <a:pt x="2715" y="3554"/>
                  </a:lnTo>
                  <a:lnTo>
                    <a:pt x="2714" y="3562"/>
                  </a:lnTo>
                  <a:lnTo>
                    <a:pt x="2713" y="3569"/>
                  </a:lnTo>
                  <a:lnTo>
                    <a:pt x="2711" y="3576"/>
                  </a:lnTo>
                  <a:lnTo>
                    <a:pt x="2707" y="3583"/>
                  </a:lnTo>
                  <a:lnTo>
                    <a:pt x="2700" y="3594"/>
                  </a:lnTo>
                  <a:lnTo>
                    <a:pt x="2692" y="3603"/>
                  </a:lnTo>
                  <a:lnTo>
                    <a:pt x="2683" y="3611"/>
                  </a:lnTo>
                  <a:lnTo>
                    <a:pt x="2676" y="3616"/>
                  </a:lnTo>
                  <a:lnTo>
                    <a:pt x="2671" y="3618"/>
                  </a:lnTo>
                  <a:lnTo>
                    <a:pt x="2671" y="3618"/>
                  </a:lnTo>
                  <a:lnTo>
                    <a:pt x="2665" y="3616"/>
                  </a:lnTo>
                  <a:lnTo>
                    <a:pt x="2657" y="3611"/>
                  </a:lnTo>
                  <a:lnTo>
                    <a:pt x="2647" y="3607"/>
                  </a:lnTo>
                  <a:lnTo>
                    <a:pt x="2637" y="3604"/>
                  </a:lnTo>
                  <a:lnTo>
                    <a:pt x="2631" y="3603"/>
                  </a:lnTo>
                  <a:lnTo>
                    <a:pt x="2625" y="3604"/>
                  </a:lnTo>
                  <a:lnTo>
                    <a:pt x="2621" y="3605"/>
                  </a:lnTo>
                  <a:lnTo>
                    <a:pt x="2616" y="3608"/>
                  </a:lnTo>
                  <a:lnTo>
                    <a:pt x="2613" y="3612"/>
                  </a:lnTo>
                  <a:lnTo>
                    <a:pt x="2610" y="3619"/>
                  </a:lnTo>
                  <a:lnTo>
                    <a:pt x="2607" y="3628"/>
                  </a:lnTo>
                  <a:lnTo>
                    <a:pt x="2606" y="3638"/>
                  </a:lnTo>
                  <a:lnTo>
                    <a:pt x="2606" y="3638"/>
                  </a:lnTo>
                  <a:lnTo>
                    <a:pt x="2604" y="3648"/>
                  </a:lnTo>
                  <a:lnTo>
                    <a:pt x="2602" y="3658"/>
                  </a:lnTo>
                  <a:lnTo>
                    <a:pt x="2600" y="3666"/>
                  </a:lnTo>
                  <a:lnTo>
                    <a:pt x="2597" y="3672"/>
                  </a:lnTo>
                  <a:lnTo>
                    <a:pt x="2593" y="3677"/>
                  </a:lnTo>
                  <a:lnTo>
                    <a:pt x="2588" y="3681"/>
                  </a:lnTo>
                  <a:lnTo>
                    <a:pt x="2584" y="3684"/>
                  </a:lnTo>
                  <a:lnTo>
                    <a:pt x="2580" y="3686"/>
                  </a:lnTo>
                  <a:lnTo>
                    <a:pt x="2572" y="3688"/>
                  </a:lnTo>
                  <a:lnTo>
                    <a:pt x="2566" y="3688"/>
                  </a:lnTo>
                  <a:lnTo>
                    <a:pt x="2559" y="3687"/>
                  </a:lnTo>
                  <a:lnTo>
                    <a:pt x="2559" y="3687"/>
                  </a:lnTo>
                  <a:lnTo>
                    <a:pt x="2551" y="3681"/>
                  </a:lnTo>
                  <a:lnTo>
                    <a:pt x="2542" y="3676"/>
                  </a:lnTo>
                  <a:lnTo>
                    <a:pt x="2534" y="3672"/>
                  </a:lnTo>
                  <a:lnTo>
                    <a:pt x="2526" y="3669"/>
                  </a:lnTo>
                  <a:lnTo>
                    <a:pt x="2523" y="3670"/>
                  </a:lnTo>
                  <a:lnTo>
                    <a:pt x="2521" y="3671"/>
                  </a:lnTo>
                  <a:lnTo>
                    <a:pt x="2519" y="3673"/>
                  </a:lnTo>
                  <a:lnTo>
                    <a:pt x="2519" y="3677"/>
                  </a:lnTo>
                  <a:lnTo>
                    <a:pt x="2520" y="3682"/>
                  </a:lnTo>
                  <a:lnTo>
                    <a:pt x="2523" y="3689"/>
                  </a:lnTo>
                  <a:lnTo>
                    <a:pt x="2523" y="3689"/>
                  </a:lnTo>
                  <a:lnTo>
                    <a:pt x="2525" y="3698"/>
                  </a:lnTo>
                  <a:lnTo>
                    <a:pt x="2526" y="3705"/>
                  </a:lnTo>
                  <a:lnTo>
                    <a:pt x="2526" y="3712"/>
                  </a:lnTo>
                  <a:lnTo>
                    <a:pt x="2525" y="3718"/>
                  </a:lnTo>
                  <a:lnTo>
                    <a:pt x="2523" y="3724"/>
                  </a:lnTo>
                  <a:lnTo>
                    <a:pt x="2521" y="3729"/>
                  </a:lnTo>
                  <a:lnTo>
                    <a:pt x="2517" y="3735"/>
                  </a:lnTo>
                  <a:lnTo>
                    <a:pt x="2513" y="3739"/>
                  </a:lnTo>
                  <a:lnTo>
                    <a:pt x="2508" y="3742"/>
                  </a:lnTo>
                  <a:lnTo>
                    <a:pt x="2503" y="3744"/>
                  </a:lnTo>
                  <a:lnTo>
                    <a:pt x="2498" y="3746"/>
                  </a:lnTo>
                  <a:lnTo>
                    <a:pt x="2493" y="3747"/>
                  </a:lnTo>
                  <a:lnTo>
                    <a:pt x="2488" y="3748"/>
                  </a:lnTo>
                  <a:lnTo>
                    <a:pt x="2484" y="3747"/>
                  </a:lnTo>
                  <a:lnTo>
                    <a:pt x="2480" y="3746"/>
                  </a:lnTo>
                  <a:lnTo>
                    <a:pt x="2476" y="3744"/>
                  </a:lnTo>
                  <a:lnTo>
                    <a:pt x="2476" y="3744"/>
                  </a:lnTo>
                  <a:lnTo>
                    <a:pt x="2472" y="3743"/>
                  </a:lnTo>
                  <a:lnTo>
                    <a:pt x="2466" y="3742"/>
                  </a:lnTo>
                  <a:lnTo>
                    <a:pt x="2460" y="3742"/>
                  </a:lnTo>
                  <a:lnTo>
                    <a:pt x="2453" y="3743"/>
                  </a:lnTo>
                  <a:lnTo>
                    <a:pt x="2437" y="3746"/>
                  </a:lnTo>
                  <a:lnTo>
                    <a:pt x="2419" y="3751"/>
                  </a:lnTo>
                  <a:lnTo>
                    <a:pt x="2403" y="3757"/>
                  </a:lnTo>
                  <a:lnTo>
                    <a:pt x="2389" y="3762"/>
                  </a:lnTo>
                  <a:lnTo>
                    <a:pt x="2377" y="3768"/>
                  </a:lnTo>
                  <a:lnTo>
                    <a:pt x="2377" y="3768"/>
                  </a:lnTo>
                  <a:lnTo>
                    <a:pt x="2367" y="3764"/>
                  </a:lnTo>
                  <a:lnTo>
                    <a:pt x="2360" y="3760"/>
                  </a:lnTo>
                  <a:lnTo>
                    <a:pt x="2354" y="3756"/>
                  </a:lnTo>
                  <a:lnTo>
                    <a:pt x="2349" y="3751"/>
                  </a:lnTo>
                  <a:lnTo>
                    <a:pt x="2346" y="3746"/>
                  </a:lnTo>
                  <a:lnTo>
                    <a:pt x="2344" y="3741"/>
                  </a:lnTo>
                  <a:lnTo>
                    <a:pt x="2344" y="3736"/>
                  </a:lnTo>
                  <a:lnTo>
                    <a:pt x="2344" y="3730"/>
                  </a:lnTo>
                  <a:lnTo>
                    <a:pt x="2346" y="3724"/>
                  </a:lnTo>
                  <a:lnTo>
                    <a:pt x="2348" y="3719"/>
                  </a:lnTo>
                  <a:lnTo>
                    <a:pt x="2353" y="3713"/>
                  </a:lnTo>
                  <a:lnTo>
                    <a:pt x="2357" y="3707"/>
                  </a:lnTo>
                  <a:lnTo>
                    <a:pt x="2368" y="3696"/>
                  </a:lnTo>
                  <a:lnTo>
                    <a:pt x="2380" y="3684"/>
                  </a:lnTo>
                  <a:lnTo>
                    <a:pt x="2394" y="3674"/>
                  </a:lnTo>
                  <a:lnTo>
                    <a:pt x="2409" y="3664"/>
                  </a:lnTo>
                  <a:lnTo>
                    <a:pt x="2437" y="3646"/>
                  </a:lnTo>
                  <a:lnTo>
                    <a:pt x="2457" y="3634"/>
                  </a:lnTo>
                  <a:lnTo>
                    <a:pt x="2465" y="3630"/>
                  </a:lnTo>
                  <a:lnTo>
                    <a:pt x="2465" y="3630"/>
                  </a:lnTo>
                  <a:lnTo>
                    <a:pt x="2484" y="3611"/>
                  </a:lnTo>
                  <a:lnTo>
                    <a:pt x="2495" y="3596"/>
                  </a:lnTo>
                  <a:lnTo>
                    <a:pt x="2499" y="3591"/>
                  </a:lnTo>
                  <a:lnTo>
                    <a:pt x="2501" y="3586"/>
                  </a:lnTo>
                  <a:lnTo>
                    <a:pt x="2502" y="3582"/>
                  </a:lnTo>
                  <a:lnTo>
                    <a:pt x="2501" y="3579"/>
                  </a:lnTo>
                  <a:lnTo>
                    <a:pt x="2500" y="3577"/>
                  </a:lnTo>
                  <a:lnTo>
                    <a:pt x="2497" y="3575"/>
                  </a:lnTo>
                  <a:lnTo>
                    <a:pt x="2494" y="3574"/>
                  </a:lnTo>
                  <a:lnTo>
                    <a:pt x="2490" y="3574"/>
                  </a:lnTo>
                  <a:lnTo>
                    <a:pt x="2480" y="3575"/>
                  </a:lnTo>
                  <a:lnTo>
                    <a:pt x="2466" y="3578"/>
                  </a:lnTo>
                  <a:lnTo>
                    <a:pt x="2452" y="3581"/>
                  </a:lnTo>
                  <a:lnTo>
                    <a:pt x="2438" y="3586"/>
                  </a:lnTo>
                  <a:lnTo>
                    <a:pt x="2410" y="3597"/>
                  </a:lnTo>
                  <a:lnTo>
                    <a:pt x="2379" y="3609"/>
                  </a:lnTo>
                  <a:lnTo>
                    <a:pt x="2379" y="3609"/>
                  </a:lnTo>
                  <a:lnTo>
                    <a:pt x="2375" y="3608"/>
                  </a:lnTo>
                  <a:lnTo>
                    <a:pt x="2372" y="3607"/>
                  </a:lnTo>
                  <a:lnTo>
                    <a:pt x="2368" y="3605"/>
                  </a:lnTo>
                  <a:lnTo>
                    <a:pt x="2366" y="3602"/>
                  </a:lnTo>
                  <a:lnTo>
                    <a:pt x="2364" y="3599"/>
                  </a:lnTo>
                  <a:lnTo>
                    <a:pt x="2362" y="3596"/>
                  </a:lnTo>
                  <a:lnTo>
                    <a:pt x="2360" y="3588"/>
                  </a:lnTo>
                  <a:lnTo>
                    <a:pt x="2360" y="3579"/>
                  </a:lnTo>
                  <a:lnTo>
                    <a:pt x="2361" y="3568"/>
                  </a:lnTo>
                  <a:lnTo>
                    <a:pt x="2363" y="3556"/>
                  </a:lnTo>
                  <a:lnTo>
                    <a:pt x="2367" y="3545"/>
                  </a:lnTo>
                  <a:lnTo>
                    <a:pt x="2372" y="3532"/>
                  </a:lnTo>
                  <a:lnTo>
                    <a:pt x="2377" y="3519"/>
                  </a:lnTo>
                  <a:lnTo>
                    <a:pt x="2390" y="3495"/>
                  </a:lnTo>
                  <a:lnTo>
                    <a:pt x="2405" y="3472"/>
                  </a:lnTo>
                  <a:lnTo>
                    <a:pt x="2412" y="3463"/>
                  </a:lnTo>
                  <a:lnTo>
                    <a:pt x="2418" y="3453"/>
                  </a:lnTo>
                  <a:lnTo>
                    <a:pt x="2418" y="3453"/>
                  </a:lnTo>
                  <a:lnTo>
                    <a:pt x="2424" y="3445"/>
                  </a:lnTo>
                  <a:lnTo>
                    <a:pt x="2429" y="3437"/>
                  </a:lnTo>
                  <a:lnTo>
                    <a:pt x="2434" y="3427"/>
                  </a:lnTo>
                  <a:lnTo>
                    <a:pt x="2437" y="3418"/>
                  </a:lnTo>
                  <a:lnTo>
                    <a:pt x="2439" y="3408"/>
                  </a:lnTo>
                  <a:lnTo>
                    <a:pt x="2440" y="3398"/>
                  </a:lnTo>
                  <a:lnTo>
                    <a:pt x="2440" y="3380"/>
                  </a:lnTo>
                  <a:lnTo>
                    <a:pt x="2439" y="3362"/>
                  </a:lnTo>
                  <a:lnTo>
                    <a:pt x="2437" y="3349"/>
                  </a:lnTo>
                  <a:lnTo>
                    <a:pt x="2435" y="3337"/>
                  </a:lnTo>
                  <a:lnTo>
                    <a:pt x="2435" y="3337"/>
                  </a:lnTo>
                  <a:lnTo>
                    <a:pt x="2434" y="3328"/>
                  </a:lnTo>
                  <a:lnTo>
                    <a:pt x="2434" y="3321"/>
                  </a:lnTo>
                  <a:lnTo>
                    <a:pt x="2434" y="3314"/>
                  </a:lnTo>
                  <a:lnTo>
                    <a:pt x="2436" y="3307"/>
                  </a:lnTo>
                  <a:lnTo>
                    <a:pt x="2438" y="3301"/>
                  </a:lnTo>
                  <a:lnTo>
                    <a:pt x="2441" y="3294"/>
                  </a:lnTo>
                  <a:lnTo>
                    <a:pt x="2444" y="3288"/>
                  </a:lnTo>
                  <a:lnTo>
                    <a:pt x="2448" y="3283"/>
                  </a:lnTo>
                  <a:lnTo>
                    <a:pt x="2458" y="3273"/>
                  </a:lnTo>
                  <a:lnTo>
                    <a:pt x="2469" y="3264"/>
                  </a:lnTo>
                  <a:lnTo>
                    <a:pt x="2482" y="3256"/>
                  </a:lnTo>
                  <a:lnTo>
                    <a:pt x="2495" y="3249"/>
                  </a:lnTo>
                  <a:lnTo>
                    <a:pt x="2507" y="3244"/>
                  </a:lnTo>
                  <a:lnTo>
                    <a:pt x="2521" y="3239"/>
                  </a:lnTo>
                  <a:lnTo>
                    <a:pt x="2543" y="3232"/>
                  </a:lnTo>
                  <a:lnTo>
                    <a:pt x="2561" y="3229"/>
                  </a:lnTo>
                  <a:lnTo>
                    <a:pt x="2567" y="3227"/>
                  </a:lnTo>
                  <a:lnTo>
                    <a:pt x="2567" y="3227"/>
                  </a:lnTo>
                  <a:lnTo>
                    <a:pt x="2570" y="3222"/>
                  </a:lnTo>
                  <a:lnTo>
                    <a:pt x="2574" y="3217"/>
                  </a:lnTo>
                  <a:lnTo>
                    <a:pt x="2579" y="3213"/>
                  </a:lnTo>
                  <a:lnTo>
                    <a:pt x="2583" y="3210"/>
                  </a:lnTo>
                  <a:lnTo>
                    <a:pt x="2590" y="3208"/>
                  </a:lnTo>
                  <a:lnTo>
                    <a:pt x="2595" y="3206"/>
                  </a:lnTo>
                  <a:lnTo>
                    <a:pt x="2602" y="3205"/>
                  </a:lnTo>
                  <a:lnTo>
                    <a:pt x="2608" y="3205"/>
                  </a:lnTo>
                  <a:lnTo>
                    <a:pt x="2621" y="3205"/>
                  </a:lnTo>
                  <a:lnTo>
                    <a:pt x="2636" y="3208"/>
                  </a:lnTo>
                  <a:lnTo>
                    <a:pt x="2650" y="3212"/>
                  </a:lnTo>
                  <a:lnTo>
                    <a:pt x="2664" y="3216"/>
                  </a:lnTo>
                  <a:lnTo>
                    <a:pt x="2679" y="3223"/>
                  </a:lnTo>
                  <a:lnTo>
                    <a:pt x="2692" y="3229"/>
                  </a:lnTo>
                  <a:lnTo>
                    <a:pt x="2716" y="3240"/>
                  </a:lnTo>
                  <a:lnTo>
                    <a:pt x="2731" y="3249"/>
                  </a:lnTo>
                  <a:lnTo>
                    <a:pt x="2737" y="3253"/>
                  </a:lnTo>
                  <a:lnTo>
                    <a:pt x="2737" y="3253"/>
                  </a:lnTo>
                  <a:lnTo>
                    <a:pt x="2770" y="3256"/>
                  </a:lnTo>
                  <a:lnTo>
                    <a:pt x="2796" y="3258"/>
                  </a:lnTo>
                  <a:lnTo>
                    <a:pt x="2814" y="3256"/>
                  </a:lnTo>
                  <a:lnTo>
                    <a:pt x="2826" y="3254"/>
                  </a:lnTo>
                  <a:lnTo>
                    <a:pt x="2831" y="3252"/>
                  </a:lnTo>
                  <a:lnTo>
                    <a:pt x="2834" y="3251"/>
                  </a:lnTo>
                  <a:lnTo>
                    <a:pt x="2835" y="3249"/>
                  </a:lnTo>
                  <a:lnTo>
                    <a:pt x="2836" y="3247"/>
                  </a:lnTo>
                  <a:lnTo>
                    <a:pt x="2836" y="3244"/>
                  </a:lnTo>
                  <a:lnTo>
                    <a:pt x="2835" y="3242"/>
                  </a:lnTo>
                  <a:lnTo>
                    <a:pt x="2830" y="3237"/>
                  </a:lnTo>
                  <a:lnTo>
                    <a:pt x="2823" y="3231"/>
                  </a:lnTo>
                  <a:lnTo>
                    <a:pt x="2815" y="3225"/>
                  </a:lnTo>
                  <a:lnTo>
                    <a:pt x="2797" y="3214"/>
                  </a:lnTo>
                  <a:lnTo>
                    <a:pt x="2781" y="3207"/>
                  </a:lnTo>
                  <a:lnTo>
                    <a:pt x="2775" y="3204"/>
                  </a:lnTo>
                  <a:lnTo>
                    <a:pt x="2775" y="3204"/>
                  </a:lnTo>
                  <a:lnTo>
                    <a:pt x="2763" y="3200"/>
                  </a:lnTo>
                  <a:lnTo>
                    <a:pt x="2753" y="3195"/>
                  </a:lnTo>
                  <a:lnTo>
                    <a:pt x="2743" y="3189"/>
                  </a:lnTo>
                  <a:lnTo>
                    <a:pt x="2734" y="3184"/>
                  </a:lnTo>
                  <a:lnTo>
                    <a:pt x="2727" y="3177"/>
                  </a:lnTo>
                  <a:lnTo>
                    <a:pt x="2720" y="3171"/>
                  </a:lnTo>
                  <a:lnTo>
                    <a:pt x="2710" y="3159"/>
                  </a:lnTo>
                  <a:lnTo>
                    <a:pt x="2701" y="3148"/>
                  </a:lnTo>
                  <a:lnTo>
                    <a:pt x="2696" y="3138"/>
                  </a:lnTo>
                  <a:lnTo>
                    <a:pt x="2692" y="3130"/>
                  </a:lnTo>
                  <a:lnTo>
                    <a:pt x="2692" y="3130"/>
                  </a:lnTo>
                  <a:lnTo>
                    <a:pt x="2710" y="3106"/>
                  </a:lnTo>
                  <a:lnTo>
                    <a:pt x="2721" y="3087"/>
                  </a:lnTo>
                  <a:lnTo>
                    <a:pt x="2727" y="3075"/>
                  </a:lnTo>
                  <a:lnTo>
                    <a:pt x="2728" y="3071"/>
                  </a:lnTo>
                  <a:lnTo>
                    <a:pt x="2728" y="3068"/>
                  </a:lnTo>
                  <a:lnTo>
                    <a:pt x="2727" y="3067"/>
                  </a:lnTo>
                  <a:lnTo>
                    <a:pt x="2725" y="3066"/>
                  </a:lnTo>
                  <a:lnTo>
                    <a:pt x="2723" y="3066"/>
                  </a:lnTo>
                  <a:lnTo>
                    <a:pt x="2719" y="3067"/>
                  </a:lnTo>
                  <a:lnTo>
                    <a:pt x="2711" y="3072"/>
                  </a:lnTo>
                  <a:lnTo>
                    <a:pt x="2699" y="3078"/>
                  </a:lnTo>
                  <a:lnTo>
                    <a:pt x="2675" y="3096"/>
                  </a:lnTo>
                  <a:lnTo>
                    <a:pt x="2651" y="3117"/>
                  </a:lnTo>
                  <a:lnTo>
                    <a:pt x="2624" y="3140"/>
                  </a:lnTo>
                  <a:lnTo>
                    <a:pt x="2624" y="3140"/>
                  </a:lnTo>
                  <a:lnTo>
                    <a:pt x="2618" y="3145"/>
                  </a:lnTo>
                  <a:lnTo>
                    <a:pt x="2612" y="3149"/>
                  </a:lnTo>
                  <a:lnTo>
                    <a:pt x="2607" y="3151"/>
                  </a:lnTo>
                  <a:lnTo>
                    <a:pt x="2602" y="3152"/>
                  </a:lnTo>
                  <a:lnTo>
                    <a:pt x="2597" y="3152"/>
                  </a:lnTo>
                  <a:lnTo>
                    <a:pt x="2593" y="3151"/>
                  </a:lnTo>
                  <a:lnTo>
                    <a:pt x="2590" y="3149"/>
                  </a:lnTo>
                  <a:lnTo>
                    <a:pt x="2585" y="3146"/>
                  </a:lnTo>
                  <a:lnTo>
                    <a:pt x="2579" y="3138"/>
                  </a:lnTo>
                  <a:lnTo>
                    <a:pt x="2573" y="3130"/>
                  </a:lnTo>
                  <a:lnTo>
                    <a:pt x="2567" y="3122"/>
                  </a:lnTo>
                  <a:lnTo>
                    <a:pt x="2560" y="3115"/>
                  </a:lnTo>
                  <a:lnTo>
                    <a:pt x="2560" y="3115"/>
                  </a:lnTo>
                  <a:lnTo>
                    <a:pt x="2556" y="3114"/>
                  </a:lnTo>
                  <a:lnTo>
                    <a:pt x="2552" y="3114"/>
                  </a:lnTo>
                  <a:lnTo>
                    <a:pt x="2546" y="3116"/>
                  </a:lnTo>
                  <a:lnTo>
                    <a:pt x="2541" y="3120"/>
                  </a:lnTo>
                  <a:lnTo>
                    <a:pt x="2536" y="3125"/>
                  </a:lnTo>
                  <a:lnTo>
                    <a:pt x="2531" y="3130"/>
                  </a:lnTo>
                  <a:lnTo>
                    <a:pt x="2520" y="3145"/>
                  </a:lnTo>
                  <a:lnTo>
                    <a:pt x="2511" y="3159"/>
                  </a:lnTo>
                  <a:lnTo>
                    <a:pt x="2502" y="3172"/>
                  </a:lnTo>
                  <a:lnTo>
                    <a:pt x="2494" y="3186"/>
                  </a:lnTo>
                  <a:lnTo>
                    <a:pt x="2494" y="3186"/>
                  </a:lnTo>
                  <a:lnTo>
                    <a:pt x="2462" y="3191"/>
                  </a:lnTo>
                  <a:lnTo>
                    <a:pt x="2439" y="3196"/>
                  </a:lnTo>
                  <a:lnTo>
                    <a:pt x="2429" y="3199"/>
                  </a:lnTo>
                  <a:lnTo>
                    <a:pt x="2424" y="3201"/>
                  </a:lnTo>
                  <a:lnTo>
                    <a:pt x="2424" y="3201"/>
                  </a:lnTo>
                  <a:lnTo>
                    <a:pt x="2422" y="3203"/>
                  </a:lnTo>
                  <a:lnTo>
                    <a:pt x="2420" y="3206"/>
                  </a:lnTo>
                  <a:lnTo>
                    <a:pt x="2417" y="3215"/>
                  </a:lnTo>
                  <a:lnTo>
                    <a:pt x="2413" y="3228"/>
                  </a:lnTo>
                  <a:lnTo>
                    <a:pt x="2410" y="3241"/>
                  </a:lnTo>
                  <a:lnTo>
                    <a:pt x="2404" y="3265"/>
                  </a:lnTo>
                  <a:lnTo>
                    <a:pt x="2402" y="3275"/>
                  </a:lnTo>
                  <a:lnTo>
                    <a:pt x="2320" y="3340"/>
                  </a:lnTo>
                  <a:lnTo>
                    <a:pt x="2300" y="3378"/>
                  </a:lnTo>
                  <a:lnTo>
                    <a:pt x="2300" y="3405"/>
                  </a:lnTo>
                  <a:lnTo>
                    <a:pt x="2248" y="3450"/>
                  </a:lnTo>
                  <a:lnTo>
                    <a:pt x="2248" y="3450"/>
                  </a:lnTo>
                  <a:lnTo>
                    <a:pt x="2252" y="3463"/>
                  </a:lnTo>
                  <a:lnTo>
                    <a:pt x="2253" y="3473"/>
                  </a:lnTo>
                  <a:lnTo>
                    <a:pt x="2254" y="3482"/>
                  </a:lnTo>
                  <a:lnTo>
                    <a:pt x="2253" y="3490"/>
                  </a:lnTo>
                  <a:lnTo>
                    <a:pt x="2251" y="3497"/>
                  </a:lnTo>
                  <a:lnTo>
                    <a:pt x="2248" y="3503"/>
                  </a:lnTo>
                  <a:lnTo>
                    <a:pt x="2245" y="3508"/>
                  </a:lnTo>
                  <a:lnTo>
                    <a:pt x="2241" y="3511"/>
                  </a:lnTo>
                  <a:lnTo>
                    <a:pt x="2236" y="3514"/>
                  </a:lnTo>
                  <a:lnTo>
                    <a:pt x="2231" y="3517"/>
                  </a:lnTo>
                  <a:lnTo>
                    <a:pt x="2223" y="3520"/>
                  </a:lnTo>
                  <a:lnTo>
                    <a:pt x="2217" y="3521"/>
                  </a:lnTo>
                  <a:lnTo>
                    <a:pt x="2215" y="3521"/>
                  </a:lnTo>
                  <a:lnTo>
                    <a:pt x="2215" y="3521"/>
                  </a:lnTo>
                  <a:lnTo>
                    <a:pt x="2205" y="3524"/>
                  </a:lnTo>
                  <a:lnTo>
                    <a:pt x="2197" y="3527"/>
                  </a:lnTo>
                  <a:lnTo>
                    <a:pt x="2190" y="3530"/>
                  </a:lnTo>
                  <a:lnTo>
                    <a:pt x="2186" y="3535"/>
                  </a:lnTo>
                  <a:lnTo>
                    <a:pt x="2183" y="3539"/>
                  </a:lnTo>
                  <a:lnTo>
                    <a:pt x="2181" y="3543"/>
                  </a:lnTo>
                  <a:lnTo>
                    <a:pt x="2180" y="3547"/>
                  </a:lnTo>
                  <a:lnTo>
                    <a:pt x="2180" y="3551"/>
                  </a:lnTo>
                  <a:lnTo>
                    <a:pt x="2182" y="3558"/>
                  </a:lnTo>
                  <a:lnTo>
                    <a:pt x="2186" y="3564"/>
                  </a:lnTo>
                  <a:lnTo>
                    <a:pt x="2190" y="3570"/>
                  </a:lnTo>
                  <a:lnTo>
                    <a:pt x="2190" y="3570"/>
                  </a:lnTo>
                  <a:lnTo>
                    <a:pt x="2192" y="3576"/>
                  </a:lnTo>
                  <a:lnTo>
                    <a:pt x="2193" y="3580"/>
                  </a:lnTo>
                  <a:lnTo>
                    <a:pt x="2195" y="3584"/>
                  </a:lnTo>
                  <a:lnTo>
                    <a:pt x="2195" y="3588"/>
                  </a:lnTo>
                  <a:lnTo>
                    <a:pt x="2193" y="3591"/>
                  </a:lnTo>
                  <a:lnTo>
                    <a:pt x="2192" y="3594"/>
                  </a:lnTo>
                  <a:lnTo>
                    <a:pt x="2188" y="3600"/>
                  </a:lnTo>
                  <a:lnTo>
                    <a:pt x="2182" y="3604"/>
                  </a:lnTo>
                  <a:lnTo>
                    <a:pt x="2175" y="3608"/>
                  </a:lnTo>
                  <a:lnTo>
                    <a:pt x="2167" y="3611"/>
                  </a:lnTo>
                  <a:lnTo>
                    <a:pt x="2158" y="3614"/>
                  </a:lnTo>
                  <a:lnTo>
                    <a:pt x="2139" y="3616"/>
                  </a:lnTo>
                  <a:lnTo>
                    <a:pt x="2122" y="3617"/>
                  </a:lnTo>
                  <a:lnTo>
                    <a:pt x="2104" y="3617"/>
                  </a:lnTo>
                  <a:lnTo>
                    <a:pt x="2104" y="3617"/>
                  </a:lnTo>
                  <a:lnTo>
                    <a:pt x="2102" y="3625"/>
                  </a:lnTo>
                  <a:lnTo>
                    <a:pt x="2100" y="3631"/>
                  </a:lnTo>
                  <a:lnTo>
                    <a:pt x="2097" y="3637"/>
                  </a:lnTo>
                  <a:lnTo>
                    <a:pt x="2093" y="3641"/>
                  </a:lnTo>
                  <a:lnTo>
                    <a:pt x="2089" y="3645"/>
                  </a:lnTo>
                  <a:lnTo>
                    <a:pt x="2085" y="3647"/>
                  </a:lnTo>
                  <a:lnTo>
                    <a:pt x="2081" y="3649"/>
                  </a:lnTo>
                  <a:lnTo>
                    <a:pt x="2077" y="3650"/>
                  </a:lnTo>
                  <a:lnTo>
                    <a:pt x="2068" y="3653"/>
                  </a:lnTo>
                  <a:lnTo>
                    <a:pt x="2062" y="3651"/>
                  </a:lnTo>
                  <a:lnTo>
                    <a:pt x="2055" y="3650"/>
                  </a:lnTo>
                  <a:lnTo>
                    <a:pt x="2055" y="3650"/>
                  </a:lnTo>
                  <a:lnTo>
                    <a:pt x="2051" y="3649"/>
                  </a:lnTo>
                  <a:lnTo>
                    <a:pt x="2047" y="3648"/>
                  </a:lnTo>
                  <a:lnTo>
                    <a:pt x="2043" y="3649"/>
                  </a:lnTo>
                  <a:lnTo>
                    <a:pt x="2039" y="3650"/>
                  </a:lnTo>
                  <a:lnTo>
                    <a:pt x="2030" y="3655"/>
                  </a:lnTo>
                  <a:lnTo>
                    <a:pt x="2022" y="3662"/>
                  </a:lnTo>
                  <a:lnTo>
                    <a:pt x="2016" y="3669"/>
                  </a:lnTo>
                  <a:lnTo>
                    <a:pt x="2011" y="3675"/>
                  </a:lnTo>
                  <a:lnTo>
                    <a:pt x="2006" y="3681"/>
                  </a:lnTo>
                  <a:lnTo>
                    <a:pt x="2006" y="3681"/>
                  </a:lnTo>
                  <a:lnTo>
                    <a:pt x="2005" y="3694"/>
                  </a:lnTo>
                  <a:lnTo>
                    <a:pt x="2005" y="3705"/>
                  </a:lnTo>
                  <a:lnTo>
                    <a:pt x="2007" y="3715"/>
                  </a:lnTo>
                  <a:lnTo>
                    <a:pt x="2010" y="3723"/>
                  </a:lnTo>
                  <a:lnTo>
                    <a:pt x="2014" y="3730"/>
                  </a:lnTo>
                  <a:lnTo>
                    <a:pt x="2020" y="3737"/>
                  </a:lnTo>
                  <a:lnTo>
                    <a:pt x="2026" y="3742"/>
                  </a:lnTo>
                  <a:lnTo>
                    <a:pt x="2032" y="3747"/>
                  </a:lnTo>
                  <a:lnTo>
                    <a:pt x="2040" y="3750"/>
                  </a:lnTo>
                  <a:lnTo>
                    <a:pt x="2047" y="3753"/>
                  </a:lnTo>
                  <a:lnTo>
                    <a:pt x="2059" y="3756"/>
                  </a:lnTo>
                  <a:lnTo>
                    <a:pt x="2067" y="3758"/>
                  </a:lnTo>
                  <a:lnTo>
                    <a:pt x="2071" y="3758"/>
                  </a:lnTo>
                  <a:lnTo>
                    <a:pt x="2071" y="3758"/>
                  </a:lnTo>
                  <a:lnTo>
                    <a:pt x="2080" y="3762"/>
                  </a:lnTo>
                  <a:lnTo>
                    <a:pt x="2088" y="3767"/>
                  </a:lnTo>
                  <a:lnTo>
                    <a:pt x="2095" y="3775"/>
                  </a:lnTo>
                  <a:lnTo>
                    <a:pt x="2101" y="3781"/>
                  </a:lnTo>
                  <a:lnTo>
                    <a:pt x="2105" y="3789"/>
                  </a:lnTo>
                  <a:lnTo>
                    <a:pt x="2109" y="3797"/>
                  </a:lnTo>
                  <a:lnTo>
                    <a:pt x="2113" y="3805"/>
                  </a:lnTo>
                  <a:lnTo>
                    <a:pt x="2116" y="3815"/>
                  </a:lnTo>
                  <a:lnTo>
                    <a:pt x="2119" y="3832"/>
                  </a:lnTo>
                  <a:lnTo>
                    <a:pt x="2120" y="3849"/>
                  </a:lnTo>
                  <a:lnTo>
                    <a:pt x="2119" y="3864"/>
                  </a:lnTo>
                  <a:lnTo>
                    <a:pt x="2117" y="3875"/>
                  </a:lnTo>
                  <a:lnTo>
                    <a:pt x="2117" y="3875"/>
                  </a:lnTo>
                  <a:lnTo>
                    <a:pt x="2116" y="3879"/>
                  </a:lnTo>
                  <a:lnTo>
                    <a:pt x="2112" y="3883"/>
                  </a:lnTo>
                  <a:lnTo>
                    <a:pt x="2109" y="3886"/>
                  </a:lnTo>
                  <a:lnTo>
                    <a:pt x="2105" y="3890"/>
                  </a:lnTo>
                  <a:lnTo>
                    <a:pt x="2097" y="3895"/>
                  </a:lnTo>
                  <a:lnTo>
                    <a:pt x="2087" y="3898"/>
                  </a:lnTo>
                  <a:lnTo>
                    <a:pt x="2078" y="3901"/>
                  </a:lnTo>
                  <a:lnTo>
                    <a:pt x="2069" y="3902"/>
                  </a:lnTo>
                  <a:lnTo>
                    <a:pt x="2062" y="3903"/>
                  </a:lnTo>
                  <a:lnTo>
                    <a:pt x="2062" y="3903"/>
                  </a:lnTo>
                  <a:lnTo>
                    <a:pt x="2061" y="3907"/>
                  </a:lnTo>
                  <a:lnTo>
                    <a:pt x="2059" y="3911"/>
                  </a:lnTo>
                  <a:lnTo>
                    <a:pt x="2055" y="3918"/>
                  </a:lnTo>
                  <a:lnTo>
                    <a:pt x="2049" y="3925"/>
                  </a:lnTo>
                  <a:lnTo>
                    <a:pt x="2042" y="3933"/>
                  </a:lnTo>
                  <a:lnTo>
                    <a:pt x="2030" y="3942"/>
                  </a:lnTo>
                  <a:lnTo>
                    <a:pt x="2024" y="3946"/>
                  </a:lnTo>
                  <a:lnTo>
                    <a:pt x="2024" y="3946"/>
                  </a:lnTo>
                  <a:lnTo>
                    <a:pt x="2020" y="3944"/>
                  </a:lnTo>
                  <a:lnTo>
                    <a:pt x="2016" y="3943"/>
                  </a:lnTo>
                  <a:lnTo>
                    <a:pt x="2012" y="3944"/>
                  </a:lnTo>
                  <a:lnTo>
                    <a:pt x="2008" y="3946"/>
                  </a:lnTo>
                  <a:lnTo>
                    <a:pt x="2004" y="3949"/>
                  </a:lnTo>
                  <a:lnTo>
                    <a:pt x="2000" y="3952"/>
                  </a:lnTo>
                  <a:lnTo>
                    <a:pt x="1992" y="3961"/>
                  </a:lnTo>
                  <a:lnTo>
                    <a:pt x="1985" y="3972"/>
                  </a:lnTo>
                  <a:lnTo>
                    <a:pt x="1980" y="3980"/>
                  </a:lnTo>
                  <a:lnTo>
                    <a:pt x="1976" y="3989"/>
                  </a:lnTo>
                  <a:lnTo>
                    <a:pt x="1976" y="3989"/>
                  </a:lnTo>
                  <a:lnTo>
                    <a:pt x="1975" y="4004"/>
                  </a:lnTo>
                  <a:lnTo>
                    <a:pt x="1972" y="4018"/>
                  </a:lnTo>
                  <a:lnTo>
                    <a:pt x="1969" y="4030"/>
                  </a:lnTo>
                  <a:lnTo>
                    <a:pt x="1966" y="4039"/>
                  </a:lnTo>
                  <a:lnTo>
                    <a:pt x="1961" y="4049"/>
                  </a:lnTo>
                  <a:lnTo>
                    <a:pt x="1955" y="4055"/>
                  </a:lnTo>
                  <a:lnTo>
                    <a:pt x="1950" y="4061"/>
                  </a:lnTo>
                  <a:lnTo>
                    <a:pt x="1945" y="4065"/>
                  </a:lnTo>
                  <a:lnTo>
                    <a:pt x="1940" y="4068"/>
                  </a:lnTo>
                  <a:lnTo>
                    <a:pt x="1935" y="4071"/>
                  </a:lnTo>
                  <a:lnTo>
                    <a:pt x="1926" y="4074"/>
                  </a:lnTo>
                  <a:lnTo>
                    <a:pt x="1920" y="4074"/>
                  </a:lnTo>
                  <a:lnTo>
                    <a:pt x="1918" y="4074"/>
                  </a:lnTo>
                  <a:lnTo>
                    <a:pt x="1918" y="4074"/>
                  </a:lnTo>
                  <a:lnTo>
                    <a:pt x="1908" y="4069"/>
                  </a:lnTo>
                  <a:lnTo>
                    <a:pt x="1899" y="4065"/>
                  </a:lnTo>
                  <a:lnTo>
                    <a:pt x="1891" y="4062"/>
                  </a:lnTo>
                  <a:lnTo>
                    <a:pt x="1883" y="4060"/>
                  </a:lnTo>
                  <a:lnTo>
                    <a:pt x="1875" y="4060"/>
                  </a:lnTo>
                  <a:lnTo>
                    <a:pt x="1868" y="4060"/>
                  </a:lnTo>
                  <a:lnTo>
                    <a:pt x="1862" y="4061"/>
                  </a:lnTo>
                  <a:lnTo>
                    <a:pt x="1857" y="4062"/>
                  </a:lnTo>
                  <a:lnTo>
                    <a:pt x="1847" y="4066"/>
                  </a:lnTo>
                  <a:lnTo>
                    <a:pt x="1841" y="4070"/>
                  </a:lnTo>
                  <a:lnTo>
                    <a:pt x="1834" y="4074"/>
                  </a:lnTo>
                  <a:lnTo>
                    <a:pt x="1834" y="4074"/>
                  </a:lnTo>
                  <a:lnTo>
                    <a:pt x="1833" y="4084"/>
                  </a:lnTo>
                  <a:lnTo>
                    <a:pt x="1830" y="4094"/>
                  </a:lnTo>
                  <a:lnTo>
                    <a:pt x="1827" y="4101"/>
                  </a:lnTo>
                  <a:lnTo>
                    <a:pt x="1824" y="4107"/>
                  </a:lnTo>
                  <a:lnTo>
                    <a:pt x="1820" y="4112"/>
                  </a:lnTo>
                  <a:lnTo>
                    <a:pt x="1816" y="4116"/>
                  </a:lnTo>
                  <a:lnTo>
                    <a:pt x="1812" y="4120"/>
                  </a:lnTo>
                  <a:lnTo>
                    <a:pt x="1808" y="4122"/>
                  </a:lnTo>
                  <a:lnTo>
                    <a:pt x="1800" y="4125"/>
                  </a:lnTo>
                  <a:lnTo>
                    <a:pt x="1792" y="4127"/>
                  </a:lnTo>
                  <a:lnTo>
                    <a:pt x="1785" y="4127"/>
                  </a:lnTo>
                  <a:lnTo>
                    <a:pt x="1785" y="4127"/>
                  </a:lnTo>
                  <a:lnTo>
                    <a:pt x="1778" y="4124"/>
                  </a:lnTo>
                  <a:lnTo>
                    <a:pt x="1772" y="4124"/>
                  </a:lnTo>
                  <a:lnTo>
                    <a:pt x="1766" y="4123"/>
                  </a:lnTo>
                  <a:lnTo>
                    <a:pt x="1761" y="4124"/>
                  </a:lnTo>
                  <a:lnTo>
                    <a:pt x="1755" y="4125"/>
                  </a:lnTo>
                  <a:lnTo>
                    <a:pt x="1751" y="4128"/>
                  </a:lnTo>
                  <a:lnTo>
                    <a:pt x="1744" y="4132"/>
                  </a:lnTo>
                  <a:lnTo>
                    <a:pt x="1739" y="4136"/>
                  </a:lnTo>
                  <a:lnTo>
                    <a:pt x="1736" y="4141"/>
                  </a:lnTo>
                  <a:lnTo>
                    <a:pt x="1733" y="4145"/>
                  </a:lnTo>
                  <a:lnTo>
                    <a:pt x="1733" y="4145"/>
                  </a:lnTo>
                  <a:lnTo>
                    <a:pt x="1733" y="4152"/>
                  </a:lnTo>
                  <a:lnTo>
                    <a:pt x="1733" y="4159"/>
                  </a:lnTo>
                  <a:lnTo>
                    <a:pt x="1731" y="4164"/>
                  </a:lnTo>
                  <a:lnTo>
                    <a:pt x="1728" y="4171"/>
                  </a:lnTo>
                  <a:lnTo>
                    <a:pt x="1725" y="4175"/>
                  </a:lnTo>
                  <a:lnTo>
                    <a:pt x="1722" y="4179"/>
                  </a:lnTo>
                  <a:lnTo>
                    <a:pt x="1713" y="4186"/>
                  </a:lnTo>
                  <a:lnTo>
                    <a:pt x="1705" y="4191"/>
                  </a:lnTo>
                  <a:lnTo>
                    <a:pt x="1697" y="4195"/>
                  </a:lnTo>
                  <a:lnTo>
                    <a:pt x="1690" y="4197"/>
                  </a:lnTo>
                  <a:lnTo>
                    <a:pt x="1690" y="4197"/>
                  </a:lnTo>
                  <a:lnTo>
                    <a:pt x="1683" y="4193"/>
                  </a:lnTo>
                  <a:lnTo>
                    <a:pt x="1676" y="4191"/>
                  </a:lnTo>
                  <a:lnTo>
                    <a:pt x="1670" y="4190"/>
                  </a:lnTo>
                  <a:lnTo>
                    <a:pt x="1666" y="4189"/>
                  </a:lnTo>
                  <a:lnTo>
                    <a:pt x="1662" y="4190"/>
                  </a:lnTo>
                  <a:lnTo>
                    <a:pt x="1659" y="4191"/>
                  </a:lnTo>
                  <a:lnTo>
                    <a:pt x="1656" y="4193"/>
                  </a:lnTo>
                  <a:lnTo>
                    <a:pt x="1654" y="4196"/>
                  </a:lnTo>
                  <a:lnTo>
                    <a:pt x="1652" y="4201"/>
                  </a:lnTo>
                  <a:lnTo>
                    <a:pt x="1651" y="4208"/>
                  </a:lnTo>
                  <a:lnTo>
                    <a:pt x="1651" y="4213"/>
                  </a:lnTo>
                  <a:lnTo>
                    <a:pt x="1651" y="4213"/>
                  </a:lnTo>
                  <a:lnTo>
                    <a:pt x="1651" y="4222"/>
                  </a:lnTo>
                  <a:lnTo>
                    <a:pt x="1651" y="4229"/>
                  </a:lnTo>
                  <a:lnTo>
                    <a:pt x="1650" y="4234"/>
                  </a:lnTo>
                  <a:lnTo>
                    <a:pt x="1648" y="4239"/>
                  </a:lnTo>
                  <a:lnTo>
                    <a:pt x="1646" y="4243"/>
                  </a:lnTo>
                  <a:lnTo>
                    <a:pt x="1643" y="4247"/>
                  </a:lnTo>
                  <a:lnTo>
                    <a:pt x="1639" y="4249"/>
                  </a:lnTo>
                  <a:lnTo>
                    <a:pt x="1635" y="4250"/>
                  </a:lnTo>
                  <a:lnTo>
                    <a:pt x="1629" y="4251"/>
                  </a:lnTo>
                  <a:lnTo>
                    <a:pt x="1622" y="4251"/>
                  </a:lnTo>
                  <a:lnTo>
                    <a:pt x="1616" y="4250"/>
                  </a:lnTo>
                  <a:lnTo>
                    <a:pt x="1616" y="4250"/>
                  </a:lnTo>
                  <a:lnTo>
                    <a:pt x="1611" y="4247"/>
                  </a:lnTo>
                  <a:lnTo>
                    <a:pt x="1606" y="4244"/>
                  </a:lnTo>
                  <a:lnTo>
                    <a:pt x="1602" y="4244"/>
                  </a:lnTo>
                  <a:lnTo>
                    <a:pt x="1598" y="4246"/>
                  </a:lnTo>
                  <a:lnTo>
                    <a:pt x="1595" y="4247"/>
                  </a:lnTo>
                  <a:lnTo>
                    <a:pt x="1593" y="4250"/>
                  </a:lnTo>
                  <a:lnTo>
                    <a:pt x="1592" y="4253"/>
                  </a:lnTo>
                  <a:lnTo>
                    <a:pt x="1591" y="4257"/>
                  </a:lnTo>
                  <a:lnTo>
                    <a:pt x="1591" y="4265"/>
                  </a:lnTo>
                  <a:lnTo>
                    <a:pt x="1591" y="4272"/>
                  </a:lnTo>
                  <a:lnTo>
                    <a:pt x="1592" y="4280"/>
                  </a:lnTo>
                  <a:lnTo>
                    <a:pt x="1592" y="4280"/>
                  </a:lnTo>
                  <a:lnTo>
                    <a:pt x="1595" y="4289"/>
                  </a:lnTo>
                  <a:lnTo>
                    <a:pt x="1597" y="4296"/>
                  </a:lnTo>
                  <a:lnTo>
                    <a:pt x="1598" y="4302"/>
                  </a:lnTo>
                  <a:lnTo>
                    <a:pt x="1597" y="4307"/>
                  </a:lnTo>
                  <a:lnTo>
                    <a:pt x="1596" y="4311"/>
                  </a:lnTo>
                  <a:lnTo>
                    <a:pt x="1594" y="4315"/>
                  </a:lnTo>
                  <a:lnTo>
                    <a:pt x="1592" y="4318"/>
                  </a:lnTo>
                  <a:lnTo>
                    <a:pt x="1589" y="4320"/>
                  </a:lnTo>
                  <a:lnTo>
                    <a:pt x="1583" y="4324"/>
                  </a:lnTo>
                  <a:lnTo>
                    <a:pt x="1577" y="4326"/>
                  </a:lnTo>
                  <a:lnTo>
                    <a:pt x="1571" y="4327"/>
                  </a:lnTo>
                  <a:lnTo>
                    <a:pt x="1571" y="4327"/>
                  </a:lnTo>
                  <a:lnTo>
                    <a:pt x="1565" y="4325"/>
                  </a:lnTo>
                  <a:lnTo>
                    <a:pt x="1559" y="4325"/>
                  </a:lnTo>
                  <a:lnTo>
                    <a:pt x="1553" y="4325"/>
                  </a:lnTo>
                  <a:lnTo>
                    <a:pt x="1548" y="4327"/>
                  </a:lnTo>
                  <a:lnTo>
                    <a:pt x="1543" y="4329"/>
                  </a:lnTo>
                  <a:lnTo>
                    <a:pt x="1538" y="4332"/>
                  </a:lnTo>
                  <a:lnTo>
                    <a:pt x="1530" y="4339"/>
                  </a:lnTo>
                  <a:lnTo>
                    <a:pt x="1523" y="4346"/>
                  </a:lnTo>
                  <a:lnTo>
                    <a:pt x="1516" y="4353"/>
                  </a:lnTo>
                  <a:lnTo>
                    <a:pt x="1512" y="4360"/>
                  </a:lnTo>
                  <a:lnTo>
                    <a:pt x="1512" y="4360"/>
                  </a:lnTo>
                  <a:lnTo>
                    <a:pt x="1508" y="4369"/>
                  </a:lnTo>
                  <a:lnTo>
                    <a:pt x="1504" y="4375"/>
                  </a:lnTo>
                  <a:lnTo>
                    <a:pt x="1499" y="4380"/>
                  </a:lnTo>
                  <a:lnTo>
                    <a:pt x="1494" y="4385"/>
                  </a:lnTo>
                  <a:lnTo>
                    <a:pt x="1488" y="4388"/>
                  </a:lnTo>
                  <a:lnTo>
                    <a:pt x="1480" y="4391"/>
                  </a:lnTo>
                  <a:lnTo>
                    <a:pt x="1474" y="4393"/>
                  </a:lnTo>
                  <a:lnTo>
                    <a:pt x="1467" y="4394"/>
                  </a:lnTo>
                  <a:lnTo>
                    <a:pt x="1455" y="4395"/>
                  </a:lnTo>
                  <a:lnTo>
                    <a:pt x="1445" y="4395"/>
                  </a:lnTo>
                  <a:lnTo>
                    <a:pt x="1435" y="4394"/>
                  </a:lnTo>
                  <a:lnTo>
                    <a:pt x="1435" y="4394"/>
                  </a:lnTo>
                  <a:lnTo>
                    <a:pt x="1430" y="4387"/>
                  </a:lnTo>
                  <a:lnTo>
                    <a:pt x="1425" y="4382"/>
                  </a:lnTo>
                  <a:lnTo>
                    <a:pt x="1420" y="4378"/>
                  </a:lnTo>
                  <a:lnTo>
                    <a:pt x="1416" y="4375"/>
                  </a:lnTo>
                  <a:lnTo>
                    <a:pt x="1412" y="4374"/>
                  </a:lnTo>
                  <a:lnTo>
                    <a:pt x="1409" y="4374"/>
                  </a:lnTo>
                  <a:lnTo>
                    <a:pt x="1405" y="4374"/>
                  </a:lnTo>
                  <a:lnTo>
                    <a:pt x="1401" y="4375"/>
                  </a:lnTo>
                  <a:lnTo>
                    <a:pt x="1396" y="4379"/>
                  </a:lnTo>
                  <a:lnTo>
                    <a:pt x="1392" y="4383"/>
                  </a:lnTo>
                  <a:lnTo>
                    <a:pt x="1388" y="4388"/>
                  </a:lnTo>
                  <a:lnTo>
                    <a:pt x="1388" y="4388"/>
                  </a:lnTo>
                  <a:lnTo>
                    <a:pt x="1384" y="4382"/>
                  </a:lnTo>
                  <a:lnTo>
                    <a:pt x="1383" y="4382"/>
                  </a:lnTo>
                  <a:lnTo>
                    <a:pt x="1385" y="4385"/>
                  </a:lnTo>
                  <a:lnTo>
                    <a:pt x="1395" y="4404"/>
                  </a:lnTo>
                  <a:lnTo>
                    <a:pt x="1395" y="4404"/>
                  </a:lnTo>
                  <a:lnTo>
                    <a:pt x="1398" y="4410"/>
                  </a:lnTo>
                  <a:lnTo>
                    <a:pt x="1400" y="4416"/>
                  </a:lnTo>
                  <a:lnTo>
                    <a:pt x="1400" y="4421"/>
                  </a:lnTo>
                  <a:lnTo>
                    <a:pt x="1400" y="4426"/>
                  </a:lnTo>
                  <a:lnTo>
                    <a:pt x="1399" y="4430"/>
                  </a:lnTo>
                  <a:lnTo>
                    <a:pt x="1397" y="4434"/>
                  </a:lnTo>
                  <a:lnTo>
                    <a:pt x="1394" y="4437"/>
                  </a:lnTo>
                  <a:lnTo>
                    <a:pt x="1391" y="4440"/>
                  </a:lnTo>
                  <a:lnTo>
                    <a:pt x="1384" y="4445"/>
                  </a:lnTo>
                  <a:lnTo>
                    <a:pt x="1378" y="4448"/>
                  </a:lnTo>
                  <a:lnTo>
                    <a:pt x="1371" y="4450"/>
                  </a:lnTo>
                  <a:lnTo>
                    <a:pt x="1371" y="4450"/>
                  </a:lnTo>
                  <a:lnTo>
                    <a:pt x="1366" y="4445"/>
                  </a:lnTo>
                  <a:lnTo>
                    <a:pt x="1359" y="4440"/>
                  </a:lnTo>
                  <a:lnTo>
                    <a:pt x="1354" y="4437"/>
                  </a:lnTo>
                  <a:lnTo>
                    <a:pt x="1348" y="4436"/>
                  </a:lnTo>
                  <a:lnTo>
                    <a:pt x="1342" y="4435"/>
                  </a:lnTo>
                  <a:lnTo>
                    <a:pt x="1336" y="4435"/>
                  </a:lnTo>
                  <a:lnTo>
                    <a:pt x="1323" y="4437"/>
                  </a:lnTo>
                  <a:lnTo>
                    <a:pt x="1313" y="4441"/>
                  </a:lnTo>
                  <a:lnTo>
                    <a:pt x="1305" y="4445"/>
                  </a:lnTo>
                  <a:lnTo>
                    <a:pt x="1297" y="4450"/>
                  </a:lnTo>
                  <a:lnTo>
                    <a:pt x="1297" y="4450"/>
                  </a:lnTo>
                  <a:lnTo>
                    <a:pt x="1294" y="4463"/>
                  </a:lnTo>
                  <a:lnTo>
                    <a:pt x="1291" y="4474"/>
                  </a:lnTo>
                  <a:lnTo>
                    <a:pt x="1287" y="4483"/>
                  </a:lnTo>
                  <a:lnTo>
                    <a:pt x="1281" y="4489"/>
                  </a:lnTo>
                  <a:lnTo>
                    <a:pt x="1276" y="4493"/>
                  </a:lnTo>
                  <a:lnTo>
                    <a:pt x="1270" y="4496"/>
                  </a:lnTo>
                  <a:lnTo>
                    <a:pt x="1265" y="4496"/>
                  </a:lnTo>
                  <a:lnTo>
                    <a:pt x="1259" y="4496"/>
                  </a:lnTo>
                  <a:lnTo>
                    <a:pt x="1253" y="4494"/>
                  </a:lnTo>
                  <a:lnTo>
                    <a:pt x="1248" y="4492"/>
                  </a:lnTo>
                  <a:lnTo>
                    <a:pt x="1238" y="4487"/>
                  </a:lnTo>
                  <a:lnTo>
                    <a:pt x="1232" y="4483"/>
                  </a:lnTo>
                  <a:lnTo>
                    <a:pt x="1230" y="4480"/>
                  </a:lnTo>
                  <a:lnTo>
                    <a:pt x="1230" y="4480"/>
                  </a:lnTo>
                  <a:lnTo>
                    <a:pt x="1218" y="4479"/>
                  </a:lnTo>
                  <a:lnTo>
                    <a:pt x="1209" y="4482"/>
                  </a:lnTo>
                  <a:lnTo>
                    <a:pt x="1205" y="4483"/>
                  </a:lnTo>
                  <a:lnTo>
                    <a:pt x="1202" y="4485"/>
                  </a:lnTo>
                  <a:lnTo>
                    <a:pt x="1201" y="4486"/>
                  </a:lnTo>
                  <a:lnTo>
                    <a:pt x="1199" y="4489"/>
                  </a:lnTo>
                  <a:lnTo>
                    <a:pt x="1198" y="4494"/>
                  </a:lnTo>
                  <a:lnTo>
                    <a:pt x="1199" y="4500"/>
                  </a:lnTo>
                  <a:lnTo>
                    <a:pt x="1201" y="4506"/>
                  </a:lnTo>
                  <a:lnTo>
                    <a:pt x="1205" y="4513"/>
                  </a:lnTo>
                  <a:lnTo>
                    <a:pt x="1215" y="4527"/>
                  </a:lnTo>
                  <a:lnTo>
                    <a:pt x="1225" y="4539"/>
                  </a:lnTo>
                  <a:lnTo>
                    <a:pt x="1236" y="4550"/>
                  </a:lnTo>
                  <a:lnTo>
                    <a:pt x="1236" y="4550"/>
                  </a:lnTo>
                  <a:lnTo>
                    <a:pt x="1225" y="4557"/>
                  </a:lnTo>
                  <a:lnTo>
                    <a:pt x="1199" y="4572"/>
                  </a:lnTo>
                  <a:lnTo>
                    <a:pt x="1186" y="4579"/>
                  </a:lnTo>
                  <a:lnTo>
                    <a:pt x="1173" y="4585"/>
                  </a:lnTo>
                  <a:lnTo>
                    <a:pt x="1162" y="4589"/>
                  </a:lnTo>
                  <a:lnTo>
                    <a:pt x="1158" y="4590"/>
                  </a:lnTo>
                  <a:lnTo>
                    <a:pt x="1156" y="4590"/>
                  </a:lnTo>
                  <a:lnTo>
                    <a:pt x="1156" y="4590"/>
                  </a:lnTo>
                  <a:lnTo>
                    <a:pt x="1154" y="4590"/>
                  </a:lnTo>
                  <a:lnTo>
                    <a:pt x="1150" y="4591"/>
                  </a:lnTo>
                  <a:lnTo>
                    <a:pt x="1139" y="4594"/>
                  </a:lnTo>
                  <a:lnTo>
                    <a:pt x="1108" y="4608"/>
                  </a:lnTo>
                  <a:lnTo>
                    <a:pt x="1080" y="4621"/>
                  </a:lnTo>
                  <a:lnTo>
                    <a:pt x="1067" y="4627"/>
                  </a:lnTo>
                  <a:lnTo>
                    <a:pt x="1067" y="4627"/>
                  </a:lnTo>
                  <a:lnTo>
                    <a:pt x="1062" y="4622"/>
                  </a:lnTo>
                  <a:lnTo>
                    <a:pt x="1056" y="4619"/>
                  </a:lnTo>
                  <a:lnTo>
                    <a:pt x="1050" y="4617"/>
                  </a:lnTo>
                  <a:lnTo>
                    <a:pt x="1044" y="4616"/>
                  </a:lnTo>
                  <a:lnTo>
                    <a:pt x="1038" y="4616"/>
                  </a:lnTo>
                  <a:lnTo>
                    <a:pt x="1033" y="4617"/>
                  </a:lnTo>
                  <a:lnTo>
                    <a:pt x="1028" y="4619"/>
                  </a:lnTo>
                  <a:lnTo>
                    <a:pt x="1023" y="4622"/>
                  </a:lnTo>
                  <a:lnTo>
                    <a:pt x="1015" y="4627"/>
                  </a:lnTo>
                  <a:lnTo>
                    <a:pt x="1009" y="4633"/>
                  </a:lnTo>
                  <a:lnTo>
                    <a:pt x="1002" y="4640"/>
                  </a:lnTo>
                  <a:lnTo>
                    <a:pt x="1002" y="4640"/>
                  </a:lnTo>
                  <a:lnTo>
                    <a:pt x="1000" y="4653"/>
                  </a:lnTo>
                  <a:lnTo>
                    <a:pt x="998" y="4663"/>
                  </a:lnTo>
                  <a:lnTo>
                    <a:pt x="995" y="4671"/>
                  </a:lnTo>
                  <a:lnTo>
                    <a:pt x="992" y="4677"/>
                  </a:lnTo>
                  <a:lnTo>
                    <a:pt x="988" y="4682"/>
                  </a:lnTo>
                  <a:lnTo>
                    <a:pt x="984" y="4684"/>
                  </a:lnTo>
                  <a:lnTo>
                    <a:pt x="980" y="4684"/>
                  </a:lnTo>
                  <a:lnTo>
                    <a:pt x="976" y="4683"/>
                  </a:lnTo>
                  <a:lnTo>
                    <a:pt x="971" y="4682"/>
                  </a:lnTo>
                  <a:lnTo>
                    <a:pt x="966" y="4680"/>
                  </a:lnTo>
                  <a:lnTo>
                    <a:pt x="960" y="4673"/>
                  </a:lnTo>
                  <a:lnTo>
                    <a:pt x="953" y="4667"/>
                  </a:lnTo>
                  <a:lnTo>
                    <a:pt x="953" y="4667"/>
                  </a:lnTo>
                  <a:lnTo>
                    <a:pt x="956" y="4656"/>
                  </a:lnTo>
                  <a:lnTo>
                    <a:pt x="958" y="4647"/>
                  </a:lnTo>
                  <a:lnTo>
                    <a:pt x="957" y="4640"/>
                  </a:lnTo>
                  <a:lnTo>
                    <a:pt x="955" y="4634"/>
                  </a:lnTo>
                  <a:lnTo>
                    <a:pt x="952" y="4631"/>
                  </a:lnTo>
                  <a:lnTo>
                    <a:pt x="948" y="4629"/>
                  </a:lnTo>
                  <a:lnTo>
                    <a:pt x="943" y="4629"/>
                  </a:lnTo>
                  <a:lnTo>
                    <a:pt x="938" y="4629"/>
                  </a:lnTo>
                  <a:lnTo>
                    <a:pt x="925" y="4632"/>
                  </a:lnTo>
                  <a:lnTo>
                    <a:pt x="915" y="4636"/>
                  </a:lnTo>
                  <a:lnTo>
                    <a:pt x="904" y="4643"/>
                  </a:lnTo>
                  <a:lnTo>
                    <a:pt x="904" y="4643"/>
                  </a:lnTo>
                  <a:lnTo>
                    <a:pt x="898" y="4652"/>
                  </a:lnTo>
                  <a:lnTo>
                    <a:pt x="891" y="4660"/>
                  </a:lnTo>
                  <a:lnTo>
                    <a:pt x="884" y="4667"/>
                  </a:lnTo>
                  <a:lnTo>
                    <a:pt x="878" y="4673"/>
                  </a:lnTo>
                  <a:lnTo>
                    <a:pt x="872" y="4678"/>
                  </a:lnTo>
                  <a:lnTo>
                    <a:pt x="866" y="4683"/>
                  </a:lnTo>
                  <a:lnTo>
                    <a:pt x="855" y="4688"/>
                  </a:lnTo>
                  <a:lnTo>
                    <a:pt x="844" y="4691"/>
                  </a:lnTo>
                  <a:lnTo>
                    <a:pt x="837" y="4692"/>
                  </a:lnTo>
                  <a:lnTo>
                    <a:pt x="830" y="4692"/>
                  </a:lnTo>
                  <a:lnTo>
                    <a:pt x="830" y="4692"/>
                  </a:lnTo>
                  <a:lnTo>
                    <a:pt x="829" y="4686"/>
                  </a:lnTo>
                  <a:lnTo>
                    <a:pt x="827" y="4682"/>
                  </a:lnTo>
                  <a:lnTo>
                    <a:pt x="824" y="4678"/>
                  </a:lnTo>
                  <a:lnTo>
                    <a:pt x="820" y="4676"/>
                  </a:lnTo>
                  <a:lnTo>
                    <a:pt x="815" y="4675"/>
                  </a:lnTo>
                  <a:lnTo>
                    <a:pt x="809" y="4674"/>
                  </a:lnTo>
                  <a:lnTo>
                    <a:pt x="797" y="4675"/>
                  </a:lnTo>
                  <a:lnTo>
                    <a:pt x="786" y="4678"/>
                  </a:lnTo>
                  <a:lnTo>
                    <a:pt x="776" y="4682"/>
                  </a:lnTo>
                  <a:lnTo>
                    <a:pt x="765" y="4686"/>
                  </a:lnTo>
                  <a:lnTo>
                    <a:pt x="765" y="4686"/>
                  </a:lnTo>
                  <a:lnTo>
                    <a:pt x="761" y="4691"/>
                  </a:lnTo>
                  <a:lnTo>
                    <a:pt x="756" y="4695"/>
                  </a:lnTo>
                  <a:lnTo>
                    <a:pt x="751" y="4699"/>
                  </a:lnTo>
                  <a:lnTo>
                    <a:pt x="746" y="4702"/>
                  </a:lnTo>
                  <a:lnTo>
                    <a:pt x="735" y="4706"/>
                  </a:lnTo>
                  <a:lnTo>
                    <a:pt x="724" y="4709"/>
                  </a:lnTo>
                  <a:lnTo>
                    <a:pt x="715" y="4710"/>
                  </a:lnTo>
                  <a:lnTo>
                    <a:pt x="707" y="4710"/>
                  </a:lnTo>
                  <a:lnTo>
                    <a:pt x="701" y="4709"/>
                  </a:lnTo>
                  <a:lnTo>
                    <a:pt x="701" y="4709"/>
                  </a:lnTo>
                  <a:lnTo>
                    <a:pt x="689" y="4715"/>
                  </a:lnTo>
                  <a:lnTo>
                    <a:pt x="681" y="4719"/>
                  </a:lnTo>
                  <a:lnTo>
                    <a:pt x="674" y="4721"/>
                  </a:lnTo>
                  <a:lnTo>
                    <a:pt x="669" y="4721"/>
                  </a:lnTo>
                  <a:lnTo>
                    <a:pt x="665" y="4720"/>
                  </a:lnTo>
                  <a:lnTo>
                    <a:pt x="663" y="4716"/>
                  </a:lnTo>
                  <a:lnTo>
                    <a:pt x="661" y="4713"/>
                  </a:lnTo>
                  <a:lnTo>
                    <a:pt x="661" y="4709"/>
                  </a:lnTo>
                  <a:lnTo>
                    <a:pt x="661" y="4700"/>
                  </a:lnTo>
                  <a:lnTo>
                    <a:pt x="663" y="4692"/>
                  </a:lnTo>
                  <a:lnTo>
                    <a:pt x="666" y="4682"/>
                  </a:lnTo>
                  <a:lnTo>
                    <a:pt x="666" y="4682"/>
                  </a:lnTo>
                  <a:lnTo>
                    <a:pt x="672" y="4673"/>
                  </a:lnTo>
                  <a:lnTo>
                    <a:pt x="675" y="4666"/>
                  </a:lnTo>
                  <a:lnTo>
                    <a:pt x="677" y="4661"/>
                  </a:lnTo>
                  <a:lnTo>
                    <a:pt x="677" y="4658"/>
                  </a:lnTo>
                  <a:lnTo>
                    <a:pt x="676" y="4656"/>
                  </a:lnTo>
                  <a:lnTo>
                    <a:pt x="673" y="4656"/>
                  </a:lnTo>
                  <a:lnTo>
                    <a:pt x="667" y="4657"/>
                  </a:lnTo>
                  <a:lnTo>
                    <a:pt x="658" y="4661"/>
                  </a:lnTo>
                  <a:lnTo>
                    <a:pt x="649" y="4664"/>
                  </a:lnTo>
                  <a:lnTo>
                    <a:pt x="645" y="4664"/>
                  </a:lnTo>
                  <a:lnTo>
                    <a:pt x="642" y="4664"/>
                  </a:lnTo>
                  <a:lnTo>
                    <a:pt x="640" y="4663"/>
                  </a:lnTo>
                  <a:lnTo>
                    <a:pt x="639" y="4660"/>
                  </a:lnTo>
                  <a:lnTo>
                    <a:pt x="639" y="4660"/>
                  </a:lnTo>
                  <a:lnTo>
                    <a:pt x="637" y="4657"/>
                  </a:lnTo>
                  <a:lnTo>
                    <a:pt x="635" y="4656"/>
                  </a:lnTo>
                  <a:lnTo>
                    <a:pt x="631" y="4655"/>
                  </a:lnTo>
                  <a:lnTo>
                    <a:pt x="627" y="4656"/>
                  </a:lnTo>
                  <a:lnTo>
                    <a:pt x="621" y="4657"/>
                  </a:lnTo>
                  <a:lnTo>
                    <a:pt x="615" y="4660"/>
                  </a:lnTo>
                  <a:lnTo>
                    <a:pt x="602" y="4667"/>
                  </a:lnTo>
                  <a:lnTo>
                    <a:pt x="590" y="4676"/>
                  </a:lnTo>
                  <a:lnTo>
                    <a:pt x="584" y="4683"/>
                  </a:lnTo>
                  <a:lnTo>
                    <a:pt x="579" y="4689"/>
                  </a:lnTo>
                  <a:lnTo>
                    <a:pt x="575" y="4695"/>
                  </a:lnTo>
                  <a:lnTo>
                    <a:pt x="571" y="4702"/>
                  </a:lnTo>
                  <a:lnTo>
                    <a:pt x="569" y="4708"/>
                  </a:lnTo>
                  <a:lnTo>
                    <a:pt x="568" y="4715"/>
                  </a:lnTo>
                  <a:lnTo>
                    <a:pt x="568" y="4715"/>
                  </a:lnTo>
                  <a:lnTo>
                    <a:pt x="567" y="4722"/>
                  </a:lnTo>
                  <a:lnTo>
                    <a:pt x="566" y="4728"/>
                  </a:lnTo>
                  <a:lnTo>
                    <a:pt x="565" y="4734"/>
                  </a:lnTo>
                  <a:lnTo>
                    <a:pt x="563" y="4740"/>
                  </a:lnTo>
                  <a:lnTo>
                    <a:pt x="557" y="4749"/>
                  </a:lnTo>
                  <a:lnTo>
                    <a:pt x="551" y="4756"/>
                  </a:lnTo>
                  <a:lnTo>
                    <a:pt x="545" y="4762"/>
                  </a:lnTo>
                  <a:lnTo>
                    <a:pt x="539" y="4765"/>
                  </a:lnTo>
                  <a:lnTo>
                    <a:pt x="536" y="4765"/>
                  </a:lnTo>
                  <a:lnTo>
                    <a:pt x="533" y="4765"/>
                  </a:lnTo>
                  <a:lnTo>
                    <a:pt x="532" y="4763"/>
                  </a:lnTo>
                  <a:lnTo>
                    <a:pt x="531" y="4762"/>
                  </a:lnTo>
                  <a:lnTo>
                    <a:pt x="531" y="4762"/>
                  </a:lnTo>
                  <a:lnTo>
                    <a:pt x="529" y="4756"/>
                  </a:lnTo>
                  <a:lnTo>
                    <a:pt x="526" y="4751"/>
                  </a:lnTo>
                  <a:lnTo>
                    <a:pt x="521" y="4747"/>
                  </a:lnTo>
                  <a:lnTo>
                    <a:pt x="516" y="4743"/>
                  </a:lnTo>
                  <a:lnTo>
                    <a:pt x="510" y="4741"/>
                  </a:lnTo>
                  <a:lnTo>
                    <a:pt x="505" y="4740"/>
                  </a:lnTo>
                  <a:lnTo>
                    <a:pt x="502" y="4740"/>
                  </a:lnTo>
                  <a:lnTo>
                    <a:pt x="500" y="4741"/>
                  </a:lnTo>
                  <a:lnTo>
                    <a:pt x="497" y="4743"/>
                  </a:lnTo>
                  <a:lnTo>
                    <a:pt x="496" y="4745"/>
                  </a:lnTo>
                  <a:lnTo>
                    <a:pt x="496" y="4745"/>
                  </a:lnTo>
                  <a:lnTo>
                    <a:pt x="487" y="4760"/>
                  </a:lnTo>
                  <a:lnTo>
                    <a:pt x="480" y="4773"/>
                  </a:lnTo>
                  <a:lnTo>
                    <a:pt x="476" y="4778"/>
                  </a:lnTo>
                  <a:lnTo>
                    <a:pt x="473" y="4781"/>
                  </a:lnTo>
                  <a:lnTo>
                    <a:pt x="472" y="4782"/>
                  </a:lnTo>
                  <a:lnTo>
                    <a:pt x="470" y="4782"/>
                  </a:lnTo>
                  <a:lnTo>
                    <a:pt x="469" y="4781"/>
                  </a:lnTo>
                  <a:lnTo>
                    <a:pt x="468" y="4780"/>
                  </a:lnTo>
                  <a:lnTo>
                    <a:pt x="468" y="4780"/>
                  </a:lnTo>
                  <a:lnTo>
                    <a:pt x="464" y="4775"/>
                  </a:lnTo>
                  <a:lnTo>
                    <a:pt x="460" y="4771"/>
                  </a:lnTo>
                  <a:lnTo>
                    <a:pt x="453" y="4767"/>
                  </a:lnTo>
                  <a:lnTo>
                    <a:pt x="447" y="4763"/>
                  </a:lnTo>
                  <a:lnTo>
                    <a:pt x="436" y="4757"/>
                  </a:lnTo>
                  <a:lnTo>
                    <a:pt x="431" y="4755"/>
                  </a:lnTo>
                  <a:lnTo>
                    <a:pt x="431" y="4755"/>
                  </a:lnTo>
                  <a:lnTo>
                    <a:pt x="426" y="4769"/>
                  </a:lnTo>
                  <a:lnTo>
                    <a:pt x="421" y="4778"/>
                  </a:lnTo>
                  <a:lnTo>
                    <a:pt x="414" y="4785"/>
                  </a:lnTo>
                  <a:lnTo>
                    <a:pt x="409" y="4790"/>
                  </a:lnTo>
                  <a:lnTo>
                    <a:pt x="404" y="4793"/>
                  </a:lnTo>
                  <a:lnTo>
                    <a:pt x="401" y="4794"/>
                  </a:lnTo>
                  <a:lnTo>
                    <a:pt x="397" y="4795"/>
                  </a:lnTo>
                  <a:lnTo>
                    <a:pt x="397" y="4795"/>
                  </a:lnTo>
                  <a:lnTo>
                    <a:pt x="391" y="4786"/>
                  </a:lnTo>
                  <a:lnTo>
                    <a:pt x="385" y="4778"/>
                  </a:lnTo>
                  <a:lnTo>
                    <a:pt x="378" y="4773"/>
                  </a:lnTo>
                  <a:lnTo>
                    <a:pt x="371" y="4768"/>
                  </a:lnTo>
                  <a:lnTo>
                    <a:pt x="361" y="4763"/>
                  </a:lnTo>
                  <a:lnTo>
                    <a:pt x="357" y="4762"/>
                  </a:lnTo>
                  <a:lnTo>
                    <a:pt x="345" y="4847"/>
                  </a:lnTo>
                  <a:lnTo>
                    <a:pt x="309" y="4854"/>
                  </a:lnTo>
                  <a:lnTo>
                    <a:pt x="305" y="4872"/>
                  </a:lnTo>
                  <a:lnTo>
                    <a:pt x="180" y="4856"/>
                  </a:lnTo>
                  <a:lnTo>
                    <a:pt x="180" y="4856"/>
                  </a:lnTo>
                  <a:lnTo>
                    <a:pt x="174" y="4851"/>
                  </a:lnTo>
                  <a:lnTo>
                    <a:pt x="167" y="4846"/>
                  </a:lnTo>
                  <a:lnTo>
                    <a:pt x="160" y="4844"/>
                  </a:lnTo>
                  <a:lnTo>
                    <a:pt x="153" y="4842"/>
                  </a:lnTo>
                  <a:lnTo>
                    <a:pt x="146" y="4842"/>
                  </a:lnTo>
                  <a:lnTo>
                    <a:pt x="137" y="4843"/>
                  </a:lnTo>
                  <a:lnTo>
                    <a:pt x="129" y="4844"/>
                  </a:lnTo>
                  <a:lnTo>
                    <a:pt x="121" y="4846"/>
                  </a:lnTo>
                  <a:lnTo>
                    <a:pt x="107" y="4851"/>
                  </a:lnTo>
                  <a:lnTo>
                    <a:pt x="95" y="4857"/>
                  </a:lnTo>
                  <a:lnTo>
                    <a:pt x="84" y="4863"/>
                  </a:lnTo>
                  <a:lnTo>
                    <a:pt x="84" y="4863"/>
                  </a:lnTo>
                  <a:lnTo>
                    <a:pt x="77" y="4871"/>
                  </a:lnTo>
                  <a:lnTo>
                    <a:pt x="70" y="4878"/>
                  </a:lnTo>
                  <a:lnTo>
                    <a:pt x="63" y="4883"/>
                  </a:lnTo>
                  <a:lnTo>
                    <a:pt x="55" y="4887"/>
                  </a:lnTo>
                  <a:lnTo>
                    <a:pt x="48" y="4891"/>
                  </a:lnTo>
                  <a:lnTo>
                    <a:pt x="41" y="4893"/>
                  </a:lnTo>
                  <a:lnTo>
                    <a:pt x="28" y="4896"/>
                  </a:lnTo>
                  <a:lnTo>
                    <a:pt x="16" y="4896"/>
                  </a:lnTo>
                  <a:lnTo>
                    <a:pt x="8" y="4895"/>
                  </a:lnTo>
                  <a:lnTo>
                    <a:pt x="0" y="4894"/>
                  </a:lnTo>
                  <a:lnTo>
                    <a:pt x="1" y="4826"/>
                  </a:lnTo>
                  <a:lnTo>
                    <a:pt x="1" y="4826"/>
                  </a:lnTo>
                  <a:lnTo>
                    <a:pt x="0" y="4838"/>
                  </a:lnTo>
                  <a:lnTo>
                    <a:pt x="0" y="4834"/>
                  </a:lnTo>
                  <a:lnTo>
                    <a:pt x="1" y="4811"/>
                  </a:lnTo>
                  <a:lnTo>
                    <a:pt x="1" y="4811"/>
                  </a:lnTo>
                  <a:lnTo>
                    <a:pt x="2" y="4802"/>
                  </a:lnTo>
                  <a:lnTo>
                    <a:pt x="4" y="4793"/>
                  </a:lnTo>
                  <a:lnTo>
                    <a:pt x="7" y="4786"/>
                  </a:lnTo>
                  <a:lnTo>
                    <a:pt x="10" y="4779"/>
                  </a:lnTo>
                  <a:lnTo>
                    <a:pt x="14" y="4773"/>
                  </a:lnTo>
                  <a:lnTo>
                    <a:pt x="18" y="4768"/>
                  </a:lnTo>
                  <a:lnTo>
                    <a:pt x="29" y="4759"/>
                  </a:lnTo>
                  <a:lnTo>
                    <a:pt x="38" y="4751"/>
                  </a:lnTo>
                  <a:lnTo>
                    <a:pt x="45" y="4747"/>
                  </a:lnTo>
                  <a:lnTo>
                    <a:pt x="53" y="4743"/>
                  </a:lnTo>
                  <a:lnTo>
                    <a:pt x="161" y="4728"/>
                  </a:lnTo>
                  <a:lnTo>
                    <a:pt x="161" y="4728"/>
                  </a:lnTo>
                  <a:lnTo>
                    <a:pt x="163" y="4724"/>
                  </a:lnTo>
                  <a:lnTo>
                    <a:pt x="167" y="4721"/>
                  </a:lnTo>
                  <a:lnTo>
                    <a:pt x="173" y="4719"/>
                  </a:lnTo>
                  <a:lnTo>
                    <a:pt x="181" y="4717"/>
                  </a:lnTo>
                  <a:lnTo>
                    <a:pt x="188" y="4717"/>
                  </a:lnTo>
                  <a:lnTo>
                    <a:pt x="197" y="4719"/>
                  </a:lnTo>
                  <a:lnTo>
                    <a:pt x="214" y="4723"/>
                  </a:lnTo>
                  <a:lnTo>
                    <a:pt x="232" y="4727"/>
                  </a:lnTo>
                  <a:lnTo>
                    <a:pt x="247" y="4732"/>
                  </a:lnTo>
                  <a:lnTo>
                    <a:pt x="262" y="4737"/>
                  </a:lnTo>
                  <a:lnTo>
                    <a:pt x="287" y="4762"/>
                  </a:lnTo>
                  <a:lnTo>
                    <a:pt x="302" y="4762"/>
                  </a:lnTo>
                  <a:lnTo>
                    <a:pt x="326" y="4708"/>
                  </a:lnTo>
                  <a:lnTo>
                    <a:pt x="326" y="4708"/>
                  </a:lnTo>
                  <a:lnTo>
                    <a:pt x="331" y="4708"/>
                  </a:lnTo>
                  <a:lnTo>
                    <a:pt x="337" y="4707"/>
                  </a:lnTo>
                  <a:lnTo>
                    <a:pt x="342" y="4706"/>
                  </a:lnTo>
                  <a:lnTo>
                    <a:pt x="348" y="4704"/>
                  </a:lnTo>
                  <a:lnTo>
                    <a:pt x="354" y="4700"/>
                  </a:lnTo>
                  <a:lnTo>
                    <a:pt x="358" y="4695"/>
                  </a:lnTo>
                  <a:lnTo>
                    <a:pt x="360" y="4692"/>
                  </a:lnTo>
                  <a:lnTo>
                    <a:pt x="361" y="4688"/>
                  </a:lnTo>
                  <a:lnTo>
                    <a:pt x="361" y="4688"/>
                  </a:lnTo>
                  <a:lnTo>
                    <a:pt x="362" y="4685"/>
                  </a:lnTo>
                  <a:lnTo>
                    <a:pt x="364" y="4683"/>
                  </a:lnTo>
                  <a:lnTo>
                    <a:pt x="367" y="4682"/>
                  </a:lnTo>
                  <a:lnTo>
                    <a:pt x="370" y="4682"/>
                  </a:lnTo>
                  <a:lnTo>
                    <a:pt x="378" y="4683"/>
                  </a:lnTo>
                  <a:lnTo>
                    <a:pt x="386" y="4687"/>
                  </a:lnTo>
                  <a:lnTo>
                    <a:pt x="393" y="4690"/>
                  </a:lnTo>
                  <a:lnTo>
                    <a:pt x="400" y="4693"/>
                  </a:lnTo>
                  <a:lnTo>
                    <a:pt x="402" y="4693"/>
                  </a:lnTo>
                  <a:lnTo>
                    <a:pt x="404" y="4692"/>
                  </a:lnTo>
                  <a:lnTo>
                    <a:pt x="405" y="4691"/>
                  </a:lnTo>
                  <a:lnTo>
                    <a:pt x="406" y="4688"/>
                  </a:lnTo>
                  <a:lnTo>
                    <a:pt x="406" y="4688"/>
                  </a:lnTo>
                  <a:lnTo>
                    <a:pt x="406" y="4685"/>
                  </a:lnTo>
                  <a:lnTo>
                    <a:pt x="407" y="4682"/>
                  </a:lnTo>
                  <a:lnTo>
                    <a:pt x="410" y="4677"/>
                  </a:lnTo>
                  <a:lnTo>
                    <a:pt x="416" y="4673"/>
                  </a:lnTo>
                  <a:lnTo>
                    <a:pt x="422" y="4671"/>
                  </a:lnTo>
                  <a:lnTo>
                    <a:pt x="427" y="4670"/>
                  </a:lnTo>
                  <a:lnTo>
                    <a:pt x="432" y="4669"/>
                  </a:lnTo>
                  <a:lnTo>
                    <a:pt x="437" y="4669"/>
                  </a:lnTo>
                  <a:lnTo>
                    <a:pt x="459" y="4688"/>
                  </a:lnTo>
                  <a:lnTo>
                    <a:pt x="474" y="4638"/>
                  </a:lnTo>
                  <a:lnTo>
                    <a:pt x="597" y="4569"/>
                  </a:lnTo>
                  <a:lnTo>
                    <a:pt x="634" y="4569"/>
                  </a:lnTo>
                  <a:lnTo>
                    <a:pt x="634" y="4569"/>
                  </a:lnTo>
                  <a:lnTo>
                    <a:pt x="639" y="4558"/>
                  </a:lnTo>
                  <a:lnTo>
                    <a:pt x="646" y="4550"/>
                  </a:lnTo>
                  <a:lnTo>
                    <a:pt x="654" y="4544"/>
                  </a:lnTo>
                  <a:lnTo>
                    <a:pt x="662" y="4541"/>
                  </a:lnTo>
                  <a:lnTo>
                    <a:pt x="670" y="4539"/>
                  </a:lnTo>
                  <a:lnTo>
                    <a:pt x="678" y="4539"/>
                  </a:lnTo>
                  <a:lnTo>
                    <a:pt x="686" y="4540"/>
                  </a:lnTo>
                  <a:lnTo>
                    <a:pt x="695" y="4542"/>
                  </a:lnTo>
                  <a:lnTo>
                    <a:pt x="703" y="4546"/>
                  </a:lnTo>
                  <a:lnTo>
                    <a:pt x="710" y="4549"/>
                  </a:lnTo>
                  <a:lnTo>
                    <a:pt x="723" y="4557"/>
                  </a:lnTo>
                  <a:lnTo>
                    <a:pt x="732" y="4564"/>
                  </a:lnTo>
                  <a:lnTo>
                    <a:pt x="736" y="4566"/>
                  </a:lnTo>
                  <a:lnTo>
                    <a:pt x="736" y="4566"/>
                  </a:lnTo>
                  <a:lnTo>
                    <a:pt x="745" y="4567"/>
                  </a:lnTo>
                  <a:lnTo>
                    <a:pt x="756" y="4567"/>
                  </a:lnTo>
                  <a:lnTo>
                    <a:pt x="779" y="4566"/>
                  </a:lnTo>
                  <a:lnTo>
                    <a:pt x="803" y="4563"/>
                  </a:lnTo>
                  <a:lnTo>
                    <a:pt x="827" y="4557"/>
                  </a:lnTo>
                  <a:lnTo>
                    <a:pt x="837" y="4554"/>
                  </a:lnTo>
                  <a:lnTo>
                    <a:pt x="847" y="4551"/>
                  </a:lnTo>
                  <a:lnTo>
                    <a:pt x="857" y="4547"/>
                  </a:lnTo>
                  <a:lnTo>
                    <a:pt x="864" y="4543"/>
                  </a:lnTo>
                  <a:lnTo>
                    <a:pt x="870" y="4539"/>
                  </a:lnTo>
                  <a:lnTo>
                    <a:pt x="874" y="4534"/>
                  </a:lnTo>
                  <a:lnTo>
                    <a:pt x="876" y="4529"/>
                  </a:lnTo>
                  <a:lnTo>
                    <a:pt x="876" y="4524"/>
                  </a:lnTo>
                  <a:lnTo>
                    <a:pt x="876" y="4524"/>
                  </a:lnTo>
                  <a:lnTo>
                    <a:pt x="876" y="4522"/>
                  </a:lnTo>
                  <a:lnTo>
                    <a:pt x="876" y="4518"/>
                  </a:lnTo>
                  <a:lnTo>
                    <a:pt x="879" y="4512"/>
                  </a:lnTo>
                  <a:lnTo>
                    <a:pt x="883" y="4506"/>
                  </a:lnTo>
                  <a:lnTo>
                    <a:pt x="891" y="4499"/>
                  </a:lnTo>
                  <a:lnTo>
                    <a:pt x="898" y="4492"/>
                  </a:lnTo>
                  <a:lnTo>
                    <a:pt x="907" y="4485"/>
                  </a:lnTo>
                  <a:lnTo>
                    <a:pt x="926" y="4470"/>
                  </a:lnTo>
                  <a:lnTo>
                    <a:pt x="946" y="4458"/>
                  </a:lnTo>
                  <a:lnTo>
                    <a:pt x="963" y="4448"/>
                  </a:lnTo>
                  <a:lnTo>
                    <a:pt x="981" y="4438"/>
                  </a:lnTo>
                  <a:lnTo>
                    <a:pt x="1055" y="4423"/>
                  </a:lnTo>
                  <a:lnTo>
                    <a:pt x="1138" y="4345"/>
                  </a:lnTo>
                  <a:lnTo>
                    <a:pt x="1138" y="4345"/>
                  </a:lnTo>
                  <a:lnTo>
                    <a:pt x="1142" y="4341"/>
                  </a:lnTo>
                  <a:lnTo>
                    <a:pt x="1147" y="4338"/>
                  </a:lnTo>
                  <a:lnTo>
                    <a:pt x="1151" y="4335"/>
                  </a:lnTo>
                  <a:lnTo>
                    <a:pt x="1155" y="4334"/>
                  </a:lnTo>
                  <a:lnTo>
                    <a:pt x="1160" y="4334"/>
                  </a:lnTo>
                  <a:lnTo>
                    <a:pt x="1164" y="4334"/>
                  </a:lnTo>
                  <a:lnTo>
                    <a:pt x="1172" y="4335"/>
                  </a:lnTo>
                  <a:lnTo>
                    <a:pt x="1178" y="4338"/>
                  </a:lnTo>
                  <a:lnTo>
                    <a:pt x="1183" y="4342"/>
                  </a:lnTo>
                  <a:lnTo>
                    <a:pt x="1187" y="4345"/>
                  </a:lnTo>
                  <a:lnTo>
                    <a:pt x="1187" y="4345"/>
                  </a:lnTo>
                  <a:lnTo>
                    <a:pt x="1205" y="4314"/>
                  </a:lnTo>
                  <a:lnTo>
                    <a:pt x="1222" y="4287"/>
                  </a:lnTo>
                  <a:lnTo>
                    <a:pt x="1236" y="4260"/>
                  </a:lnTo>
                  <a:lnTo>
                    <a:pt x="1236" y="4260"/>
                  </a:lnTo>
                  <a:lnTo>
                    <a:pt x="1240" y="4253"/>
                  </a:lnTo>
                  <a:lnTo>
                    <a:pt x="1248" y="4246"/>
                  </a:lnTo>
                  <a:lnTo>
                    <a:pt x="1266" y="4226"/>
                  </a:lnTo>
                  <a:lnTo>
                    <a:pt x="1290" y="4203"/>
                  </a:lnTo>
                  <a:lnTo>
                    <a:pt x="1316" y="4181"/>
                  </a:lnTo>
                  <a:lnTo>
                    <a:pt x="1362" y="4141"/>
                  </a:lnTo>
                  <a:lnTo>
                    <a:pt x="1384" y="4124"/>
                  </a:lnTo>
                  <a:lnTo>
                    <a:pt x="1392" y="4035"/>
                  </a:lnTo>
                  <a:lnTo>
                    <a:pt x="1392" y="4035"/>
                  </a:lnTo>
                  <a:lnTo>
                    <a:pt x="1393" y="4022"/>
                  </a:lnTo>
                  <a:lnTo>
                    <a:pt x="1394" y="4007"/>
                  </a:lnTo>
                  <a:lnTo>
                    <a:pt x="1397" y="3994"/>
                  </a:lnTo>
                  <a:lnTo>
                    <a:pt x="1399" y="3982"/>
                  </a:lnTo>
                  <a:lnTo>
                    <a:pt x="1407" y="3956"/>
                  </a:lnTo>
                  <a:lnTo>
                    <a:pt x="1416" y="3932"/>
                  </a:lnTo>
                  <a:lnTo>
                    <a:pt x="1427" y="3909"/>
                  </a:lnTo>
                  <a:lnTo>
                    <a:pt x="1438" y="3886"/>
                  </a:lnTo>
                  <a:lnTo>
                    <a:pt x="1452" y="3867"/>
                  </a:lnTo>
                  <a:lnTo>
                    <a:pt x="1464" y="3847"/>
                  </a:lnTo>
                  <a:lnTo>
                    <a:pt x="1477" y="3831"/>
                  </a:lnTo>
                  <a:lnTo>
                    <a:pt x="1490" y="3816"/>
                  </a:lnTo>
                  <a:lnTo>
                    <a:pt x="1512" y="3791"/>
                  </a:lnTo>
                  <a:lnTo>
                    <a:pt x="1528" y="3777"/>
                  </a:lnTo>
                  <a:lnTo>
                    <a:pt x="1534" y="3770"/>
                  </a:lnTo>
                  <a:lnTo>
                    <a:pt x="1475" y="3764"/>
                  </a:lnTo>
                  <a:lnTo>
                    <a:pt x="1395" y="3823"/>
                  </a:lnTo>
                  <a:lnTo>
                    <a:pt x="1395" y="3823"/>
                  </a:lnTo>
                  <a:lnTo>
                    <a:pt x="1387" y="3826"/>
                  </a:lnTo>
                  <a:lnTo>
                    <a:pt x="1380" y="3829"/>
                  </a:lnTo>
                  <a:lnTo>
                    <a:pt x="1373" y="3831"/>
                  </a:lnTo>
                  <a:lnTo>
                    <a:pt x="1366" y="3831"/>
                  </a:lnTo>
                  <a:lnTo>
                    <a:pt x="1360" y="3832"/>
                  </a:lnTo>
                  <a:lnTo>
                    <a:pt x="1354" y="3831"/>
                  </a:lnTo>
                  <a:lnTo>
                    <a:pt x="1350" y="3830"/>
                  </a:lnTo>
                  <a:lnTo>
                    <a:pt x="1345" y="3828"/>
                  </a:lnTo>
                  <a:lnTo>
                    <a:pt x="1342" y="3826"/>
                  </a:lnTo>
                  <a:lnTo>
                    <a:pt x="1338" y="3823"/>
                  </a:lnTo>
                  <a:lnTo>
                    <a:pt x="1333" y="3816"/>
                  </a:lnTo>
                  <a:lnTo>
                    <a:pt x="1329" y="3806"/>
                  </a:lnTo>
                  <a:lnTo>
                    <a:pt x="1326" y="3797"/>
                  </a:lnTo>
                  <a:lnTo>
                    <a:pt x="1323" y="3787"/>
                  </a:lnTo>
                  <a:lnTo>
                    <a:pt x="1322" y="3778"/>
                  </a:lnTo>
                  <a:lnTo>
                    <a:pt x="1322" y="3759"/>
                  </a:lnTo>
                  <a:lnTo>
                    <a:pt x="1325" y="3745"/>
                  </a:lnTo>
                  <a:lnTo>
                    <a:pt x="1325" y="3740"/>
                  </a:lnTo>
                  <a:lnTo>
                    <a:pt x="1325" y="3740"/>
                  </a:lnTo>
                  <a:lnTo>
                    <a:pt x="1330" y="3719"/>
                  </a:lnTo>
                  <a:lnTo>
                    <a:pt x="1332" y="3704"/>
                  </a:lnTo>
                  <a:lnTo>
                    <a:pt x="1332" y="3699"/>
                  </a:lnTo>
                  <a:lnTo>
                    <a:pt x="1331" y="3694"/>
                  </a:lnTo>
                  <a:lnTo>
                    <a:pt x="1330" y="3690"/>
                  </a:lnTo>
                  <a:lnTo>
                    <a:pt x="1329" y="3687"/>
                  </a:lnTo>
                  <a:lnTo>
                    <a:pt x="1327" y="3686"/>
                  </a:lnTo>
                  <a:lnTo>
                    <a:pt x="1323" y="3685"/>
                  </a:lnTo>
                  <a:lnTo>
                    <a:pt x="1320" y="3685"/>
                  </a:lnTo>
                  <a:lnTo>
                    <a:pt x="1317" y="3686"/>
                  </a:lnTo>
                  <a:lnTo>
                    <a:pt x="1310" y="3690"/>
                  </a:lnTo>
                  <a:lnTo>
                    <a:pt x="1302" y="3696"/>
                  </a:lnTo>
                  <a:lnTo>
                    <a:pt x="1294" y="3703"/>
                  </a:lnTo>
                  <a:lnTo>
                    <a:pt x="1286" y="3711"/>
                  </a:lnTo>
                  <a:lnTo>
                    <a:pt x="1270" y="3727"/>
                  </a:lnTo>
                  <a:lnTo>
                    <a:pt x="1255" y="3746"/>
                  </a:lnTo>
                  <a:lnTo>
                    <a:pt x="1273" y="3826"/>
                  </a:lnTo>
                  <a:lnTo>
                    <a:pt x="1273" y="3826"/>
                  </a:lnTo>
                  <a:lnTo>
                    <a:pt x="1268" y="3833"/>
                  </a:lnTo>
                  <a:lnTo>
                    <a:pt x="1264" y="3839"/>
                  </a:lnTo>
                  <a:lnTo>
                    <a:pt x="1259" y="3843"/>
                  </a:lnTo>
                  <a:lnTo>
                    <a:pt x="1253" y="3846"/>
                  </a:lnTo>
                  <a:lnTo>
                    <a:pt x="1248" y="3849"/>
                  </a:lnTo>
                  <a:lnTo>
                    <a:pt x="1242" y="3852"/>
                  </a:lnTo>
                  <a:lnTo>
                    <a:pt x="1231" y="3854"/>
                  </a:lnTo>
                  <a:lnTo>
                    <a:pt x="1221" y="3854"/>
                  </a:lnTo>
                  <a:lnTo>
                    <a:pt x="1213" y="3853"/>
                  </a:lnTo>
                  <a:lnTo>
                    <a:pt x="1205" y="3851"/>
                  </a:lnTo>
                  <a:lnTo>
                    <a:pt x="1147" y="3718"/>
                  </a:lnTo>
                  <a:lnTo>
                    <a:pt x="1111" y="3712"/>
                  </a:lnTo>
                  <a:lnTo>
                    <a:pt x="1111" y="3712"/>
                  </a:lnTo>
                  <a:lnTo>
                    <a:pt x="1098" y="3720"/>
                  </a:lnTo>
                  <a:lnTo>
                    <a:pt x="1092" y="3723"/>
                  </a:lnTo>
                  <a:lnTo>
                    <a:pt x="1086" y="3726"/>
                  </a:lnTo>
                  <a:lnTo>
                    <a:pt x="1081" y="3727"/>
                  </a:lnTo>
                  <a:lnTo>
                    <a:pt x="1077" y="3727"/>
                  </a:lnTo>
                  <a:lnTo>
                    <a:pt x="1073" y="3727"/>
                  </a:lnTo>
                  <a:lnTo>
                    <a:pt x="1069" y="3726"/>
                  </a:lnTo>
                  <a:lnTo>
                    <a:pt x="1066" y="3725"/>
                  </a:lnTo>
                  <a:lnTo>
                    <a:pt x="1062" y="3723"/>
                  </a:lnTo>
                  <a:lnTo>
                    <a:pt x="1057" y="3718"/>
                  </a:lnTo>
                  <a:lnTo>
                    <a:pt x="1053" y="3711"/>
                  </a:lnTo>
                  <a:lnTo>
                    <a:pt x="1050" y="3703"/>
                  </a:lnTo>
                  <a:lnTo>
                    <a:pt x="1046" y="3695"/>
                  </a:lnTo>
                  <a:lnTo>
                    <a:pt x="1045" y="3685"/>
                  </a:lnTo>
                  <a:lnTo>
                    <a:pt x="1043" y="3668"/>
                  </a:lnTo>
                  <a:lnTo>
                    <a:pt x="1043" y="3656"/>
                  </a:lnTo>
                  <a:lnTo>
                    <a:pt x="1043" y="3650"/>
                  </a:lnTo>
                  <a:lnTo>
                    <a:pt x="974" y="3647"/>
                  </a:lnTo>
                  <a:lnTo>
                    <a:pt x="974" y="3647"/>
                  </a:lnTo>
                  <a:lnTo>
                    <a:pt x="967" y="3655"/>
                  </a:lnTo>
                  <a:lnTo>
                    <a:pt x="960" y="3662"/>
                  </a:lnTo>
                  <a:lnTo>
                    <a:pt x="951" y="3669"/>
                  </a:lnTo>
                  <a:lnTo>
                    <a:pt x="941" y="3675"/>
                  </a:lnTo>
                  <a:lnTo>
                    <a:pt x="918" y="3687"/>
                  </a:lnTo>
                  <a:lnTo>
                    <a:pt x="895" y="3699"/>
                  </a:lnTo>
                  <a:lnTo>
                    <a:pt x="873" y="3708"/>
                  </a:lnTo>
                  <a:lnTo>
                    <a:pt x="855" y="3715"/>
                  </a:lnTo>
                  <a:lnTo>
                    <a:pt x="837" y="3721"/>
                  </a:lnTo>
                  <a:lnTo>
                    <a:pt x="837" y="3721"/>
                  </a:lnTo>
                  <a:lnTo>
                    <a:pt x="822" y="3727"/>
                  </a:lnTo>
                  <a:lnTo>
                    <a:pt x="808" y="3732"/>
                  </a:lnTo>
                  <a:lnTo>
                    <a:pt x="802" y="3732"/>
                  </a:lnTo>
                  <a:lnTo>
                    <a:pt x="797" y="3732"/>
                  </a:lnTo>
                  <a:lnTo>
                    <a:pt x="793" y="3730"/>
                  </a:lnTo>
                  <a:lnTo>
                    <a:pt x="789" y="3729"/>
                  </a:lnTo>
                  <a:lnTo>
                    <a:pt x="785" y="3727"/>
                  </a:lnTo>
                  <a:lnTo>
                    <a:pt x="782" y="3725"/>
                  </a:lnTo>
                  <a:lnTo>
                    <a:pt x="778" y="3720"/>
                  </a:lnTo>
                  <a:lnTo>
                    <a:pt x="774" y="3713"/>
                  </a:lnTo>
                  <a:lnTo>
                    <a:pt x="772" y="3705"/>
                  </a:lnTo>
                  <a:lnTo>
                    <a:pt x="772" y="3696"/>
                  </a:lnTo>
                  <a:lnTo>
                    <a:pt x="770" y="3687"/>
                  </a:lnTo>
                  <a:lnTo>
                    <a:pt x="773" y="3671"/>
                  </a:lnTo>
                  <a:lnTo>
                    <a:pt x="775" y="3659"/>
                  </a:lnTo>
                  <a:lnTo>
                    <a:pt x="776" y="3654"/>
                  </a:lnTo>
                  <a:lnTo>
                    <a:pt x="831" y="3586"/>
                  </a:lnTo>
                  <a:lnTo>
                    <a:pt x="794" y="3547"/>
                  </a:lnTo>
                  <a:lnTo>
                    <a:pt x="794" y="3547"/>
                  </a:lnTo>
                  <a:lnTo>
                    <a:pt x="791" y="3537"/>
                  </a:lnTo>
                  <a:lnTo>
                    <a:pt x="790" y="3526"/>
                  </a:lnTo>
                  <a:lnTo>
                    <a:pt x="790" y="3517"/>
                  </a:lnTo>
                  <a:lnTo>
                    <a:pt x="791" y="3509"/>
                  </a:lnTo>
                  <a:lnTo>
                    <a:pt x="794" y="3500"/>
                  </a:lnTo>
                  <a:lnTo>
                    <a:pt x="797" y="3492"/>
                  </a:lnTo>
                  <a:lnTo>
                    <a:pt x="801" y="3485"/>
                  </a:lnTo>
                  <a:lnTo>
                    <a:pt x="806" y="3478"/>
                  </a:lnTo>
                  <a:lnTo>
                    <a:pt x="816" y="3467"/>
                  </a:lnTo>
                  <a:lnTo>
                    <a:pt x="825" y="3459"/>
                  </a:lnTo>
                  <a:lnTo>
                    <a:pt x="834" y="3451"/>
                  </a:lnTo>
                  <a:lnTo>
                    <a:pt x="831" y="3328"/>
                  </a:lnTo>
                  <a:lnTo>
                    <a:pt x="880" y="3295"/>
                  </a:lnTo>
                  <a:lnTo>
                    <a:pt x="873" y="3267"/>
                  </a:lnTo>
                  <a:lnTo>
                    <a:pt x="873" y="3267"/>
                  </a:lnTo>
                  <a:lnTo>
                    <a:pt x="863" y="3265"/>
                  </a:lnTo>
                  <a:lnTo>
                    <a:pt x="853" y="3262"/>
                  </a:lnTo>
                  <a:lnTo>
                    <a:pt x="844" y="3258"/>
                  </a:lnTo>
                  <a:lnTo>
                    <a:pt x="837" y="3254"/>
                  </a:lnTo>
                  <a:lnTo>
                    <a:pt x="831" y="3250"/>
                  </a:lnTo>
                  <a:lnTo>
                    <a:pt x="826" y="3247"/>
                  </a:lnTo>
                  <a:lnTo>
                    <a:pt x="823" y="3243"/>
                  </a:lnTo>
                  <a:lnTo>
                    <a:pt x="819" y="3239"/>
                  </a:lnTo>
                  <a:lnTo>
                    <a:pt x="817" y="3234"/>
                  </a:lnTo>
                  <a:lnTo>
                    <a:pt x="816" y="3230"/>
                  </a:lnTo>
                  <a:lnTo>
                    <a:pt x="815" y="3226"/>
                  </a:lnTo>
                  <a:lnTo>
                    <a:pt x="815" y="3221"/>
                  </a:lnTo>
                  <a:lnTo>
                    <a:pt x="817" y="3211"/>
                  </a:lnTo>
                  <a:lnTo>
                    <a:pt x="820" y="3203"/>
                  </a:lnTo>
                  <a:lnTo>
                    <a:pt x="825" y="3194"/>
                  </a:lnTo>
                  <a:lnTo>
                    <a:pt x="831" y="3186"/>
                  </a:lnTo>
                  <a:lnTo>
                    <a:pt x="837" y="3179"/>
                  </a:lnTo>
                  <a:lnTo>
                    <a:pt x="843" y="3172"/>
                  </a:lnTo>
                  <a:lnTo>
                    <a:pt x="854" y="3163"/>
                  </a:lnTo>
                  <a:lnTo>
                    <a:pt x="859" y="3159"/>
                  </a:lnTo>
                  <a:lnTo>
                    <a:pt x="859" y="3159"/>
                  </a:lnTo>
                  <a:lnTo>
                    <a:pt x="870" y="3145"/>
                  </a:lnTo>
                  <a:lnTo>
                    <a:pt x="877" y="3132"/>
                  </a:lnTo>
                  <a:lnTo>
                    <a:pt x="881" y="3122"/>
                  </a:lnTo>
                  <a:lnTo>
                    <a:pt x="882" y="3118"/>
                  </a:lnTo>
                  <a:lnTo>
                    <a:pt x="882" y="3115"/>
                  </a:lnTo>
                  <a:lnTo>
                    <a:pt x="881" y="3112"/>
                  </a:lnTo>
                  <a:lnTo>
                    <a:pt x="880" y="3110"/>
                  </a:lnTo>
                  <a:lnTo>
                    <a:pt x="878" y="3108"/>
                  </a:lnTo>
                  <a:lnTo>
                    <a:pt x="876" y="3107"/>
                  </a:lnTo>
                  <a:lnTo>
                    <a:pt x="870" y="3105"/>
                  </a:lnTo>
                  <a:lnTo>
                    <a:pt x="863" y="3105"/>
                  </a:lnTo>
                  <a:lnTo>
                    <a:pt x="855" y="3105"/>
                  </a:lnTo>
                  <a:lnTo>
                    <a:pt x="846" y="3107"/>
                  </a:lnTo>
                  <a:lnTo>
                    <a:pt x="830" y="3111"/>
                  </a:lnTo>
                  <a:lnTo>
                    <a:pt x="813" y="3116"/>
                  </a:lnTo>
                  <a:lnTo>
                    <a:pt x="760" y="3177"/>
                  </a:lnTo>
                  <a:lnTo>
                    <a:pt x="760" y="3177"/>
                  </a:lnTo>
                  <a:lnTo>
                    <a:pt x="763" y="3188"/>
                  </a:lnTo>
                  <a:lnTo>
                    <a:pt x="765" y="3198"/>
                  </a:lnTo>
                  <a:lnTo>
                    <a:pt x="765" y="3208"/>
                  </a:lnTo>
                  <a:lnTo>
                    <a:pt x="765" y="3219"/>
                  </a:lnTo>
                  <a:lnTo>
                    <a:pt x="763" y="3228"/>
                  </a:lnTo>
                  <a:lnTo>
                    <a:pt x="760" y="3238"/>
                  </a:lnTo>
                  <a:lnTo>
                    <a:pt x="757" y="3247"/>
                  </a:lnTo>
                  <a:lnTo>
                    <a:pt x="754" y="3256"/>
                  </a:lnTo>
                  <a:lnTo>
                    <a:pt x="746" y="3272"/>
                  </a:lnTo>
                  <a:lnTo>
                    <a:pt x="739" y="3284"/>
                  </a:lnTo>
                  <a:lnTo>
                    <a:pt x="732" y="3295"/>
                  </a:lnTo>
                  <a:lnTo>
                    <a:pt x="543" y="3295"/>
                  </a:lnTo>
                  <a:lnTo>
                    <a:pt x="506" y="3204"/>
                  </a:lnTo>
                  <a:lnTo>
                    <a:pt x="506" y="3204"/>
                  </a:lnTo>
                  <a:lnTo>
                    <a:pt x="500" y="3194"/>
                  </a:lnTo>
                  <a:lnTo>
                    <a:pt x="495" y="3185"/>
                  </a:lnTo>
                  <a:lnTo>
                    <a:pt x="491" y="3174"/>
                  </a:lnTo>
                  <a:lnTo>
                    <a:pt x="489" y="3166"/>
                  </a:lnTo>
                  <a:lnTo>
                    <a:pt x="489" y="3157"/>
                  </a:lnTo>
                  <a:lnTo>
                    <a:pt x="490" y="3149"/>
                  </a:lnTo>
                  <a:lnTo>
                    <a:pt x="492" y="3142"/>
                  </a:lnTo>
                  <a:lnTo>
                    <a:pt x="495" y="3134"/>
                  </a:lnTo>
                  <a:lnTo>
                    <a:pt x="498" y="3128"/>
                  </a:lnTo>
                  <a:lnTo>
                    <a:pt x="501" y="3123"/>
                  </a:lnTo>
                  <a:lnTo>
                    <a:pt x="508" y="3114"/>
                  </a:lnTo>
                  <a:lnTo>
                    <a:pt x="513" y="3109"/>
                  </a:lnTo>
                  <a:lnTo>
                    <a:pt x="515" y="3107"/>
                  </a:lnTo>
                  <a:lnTo>
                    <a:pt x="558" y="3057"/>
                  </a:lnTo>
                  <a:lnTo>
                    <a:pt x="558" y="3057"/>
                  </a:lnTo>
                  <a:lnTo>
                    <a:pt x="562" y="3048"/>
                  </a:lnTo>
                  <a:lnTo>
                    <a:pt x="566" y="3041"/>
                  </a:lnTo>
                  <a:lnTo>
                    <a:pt x="570" y="3035"/>
                  </a:lnTo>
                  <a:lnTo>
                    <a:pt x="575" y="3029"/>
                  </a:lnTo>
                  <a:lnTo>
                    <a:pt x="580" y="3024"/>
                  </a:lnTo>
                  <a:lnTo>
                    <a:pt x="584" y="3020"/>
                  </a:lnTo>
                  <a:lnTo>
                    <a:pt x="593" y="3014"/>
                  </a:lnTo>
                  <a:lnTo>
                    <a:pt x="601" y="3010"/>
                  </a:lnTo>
                  <a:lnTo>
                    <a:pt x="607" y="3009"/>
                  </a:lnTo>
                  <a:lnTo>
                    <a:pt x="614" y="3008"/>
                  </a:lnTo>
                  <a:lnTo>
                    <a:pt x="637" y="3054"/>
                  </a:lnTo>
                  <a:lnTo>
                    <a:pt x="637" y="3054"/>
                  </a:lnTo>
                  <a:lnTo>
                    <a:pt x="644" y="3056"/>
                  </a:lnTo>
                  <a:lnTo>
                    <a:pt x="649" y="3055"/>
                  </a:lnTo>
                  <a:lnTo>
                    <a:pt x="651" y="3055"/>
                  </a:lnTo>
                  <a:lnTo>
                    <a:pt x="653" y="3053"/>
                  </a:lnTo>
                  <a:lnTo>
                    <a:pt x="655" y="3049"/>
                  </a:lnTo>
                  <a:lnTo>
                    <a:pt x="656" y="3044"/>
                  </a:lnTo>
                  <a:lnTo>
                    <a:pt x="655" y="3037"/>
                  </a:lnTo>
                  <a:lnTo>
                    <a:pt x="650" y="3022"/>
                  </a:lnTo>
                  <a:lnTo>
                    <a:pt x="644" y="3005"/>
                  </a:lnTo>
                  <a:lnTo>
                    <a:pt x="638" y="2991"/>
                  </a:lnTo>
                  <a:lnTo>
                    <a:pt x="631" y="2975"/>
                  </a:lnTo>
                  <a:lnTo>
                    <a:pt x="540" y="2975"/>
                  </a:lnTo>
                  <a:lnTo>
                    <a:pt x="552" y="3005"/>
                  </a:lnTo>
                  <a:lnTo>
                    <a:pt x="509" y="3063"/>
                  </a:lnTo>
                  <a:lnTo>
                    <a:pt x="460" y="3097"/>
                  </a:lnTo>
                  <a:lnTo>
                    <a:pt x="420" y="3095"/>
                  </a:lnTo>
                  <a:lnTo>
                    <a:pt x="432" y="3037"/>
                  </a:lnTo>
                  <a:lnTo>
                    <a:pt x="383" y="3025"/>
                  </a:lnTo>
                  <a:lnTo>
                    <a:pt x="383" y="3025"/>
                  </a:lnTo>
                  <a:lnTo>
                    <a:pt x="378" y="3023"/>
                  </a:lnTo>
                  <a:lnTo>
                    <a:pt x="374" y="3022"/>
                  </a:lnTo>
                  <a:lnTo>
                    <a:pt x="371" y="3018"/>
                  </a:lnTo>
                  <a:lnTo>
                    <a:pt x="370" y="3016"/>
                  </a:lnTo>
                  <a:lnTo>
                    <a:pt x="369" y="3014"/>
                  </a:lnTo>
                  <a:lnTo>
                    <a:pt x="370" y="3012"/>
                  </a:lnTo>
                  <a:lnTo>
                    <a:pt x="372" y="3007"/>
                  </a:lnTo>
                  <a:lnTo>
                    <a:pt x="377" y="3004"/>
                  </a:lnTo>
                  <a:lnTo>
                    <a:pt x="381" y="3000"/>
                  </a:lnTo>
                  <a:lnTo>
                    <a:pt x="386" y="2997"/>
                  </a:lnTo>
                  <a:lnTo>
                    <a:pt x="444" y="2982"/>
                  </a:lnTo>
                  <a:lnTo>
                    <a:pt x="447" y="2911"/>
                  </a:lnTo>
                  <a:lnTo>
                    <a:pt x="475" y="2895"/>
                  </a:lnTo>
                  <a:lnTo>
                    <a:pt x="475" y="2895"/>
                  </a:lnTo>
                  <a:lnTo>
                    <a:pt x="478" y="2888"/>
                  </a:lnTo>
                  <a:lnTo>
                    <a:pt x="479" y="2882"/>
                  </a:lnTo>
                  <a:lnTo>
                    <a:pt x="479" y="2877"/>
                  </a:lnTo>
                  <a:lnTo>
                    <a:pt x="478" y="2872"/>
                  </a:lnTo>
                  <a:lnTo>
                    <a:pt x="477" y="2869"/>
                  </a:lnTo>
                  <a:lnTo>
                    <a:pt x="474" y="2866"/>
                  </a:lnTo>
                  <a:lnTo>
                    <a:pt x="472" y="2864"/>
                  </a:lnTo>
                  <a:lnTo>
                    <a:pt x="468" y="2862"/>
                  </a:lnTo>
                  <a:lnTo>
                    <a:pt x="461" y="2860"/>
                  </a:lnTo>
                  <a:lnTo>
                    <a:pt x="454" y="2860"/>
                  </a:lnTo>
                  <a:lnTo>
                    <a:pt x="447" y="2861"/>
                  </a:lnTo>
                  <a:lnTo>
                    <a:pt x="393" y="2828"/>
                  </a:lnTo>
                  <a:lnTo>
                    <a:pt x="381" y="2788"/>
                  </a:lnTo>
                  <a:lnTo>
                    <a:pt x="381" y="2788"/>
                  </a:lnTo>
                  <a:lnTo>
                    <a:pt x="377" y="2786"/>
                  </a:lnTo>
                  <a:lnTo>
                    <a:pt x="372" y="2781"/>
                  </a:lnTo>
                  <a:lnTo>
                    <a:pt x="369" y="2775"/>
                  </a:lnTo>
                  <a:lnTo>
                    <a:pt x="367" y="2768"/>
                  </a:lnTo>
                  <a:lnTo>
                    <a:pt x="366" y="2761"/>
                  </a:lnTo>
                  <a:lnTo>
                    <a:pt x="364" y="2752"/>
                  </a:lnTo>
                  <a:lnTo>
                    <a:pt x="363" y="2733"/>
                  </a:lnTo>
                  <a:lnTo>
                    <a:pt x="363" y="2715"/>
                  </a:lnTo>
                  <a:lnTo>
                    <a:pt x="363" y="2698"/>
                  </a:lnTo>
                  <a:lnTo>
                    <a:pt x="364" y="2683"/>
                  </a:lnTo>
                  <a:lnTo>
                    <a:pt x="409" y="2671"/>
                  </a:lnTo>
                  <a:lnTo>
                    <a:pt x="409" y="2609"/>
                  </a:lnTo>
                  <a:lnTo>
                    <a:pt x="451" y="2620"/>
                  </a:lnTo>
                  <a:lnTo>
                    <a:pt x="451" y="2551"/>
                  </a:lnTo>
                  <a:lnTo>
                    <a:pt x="493" y="2520"/>
                  </a:lnTo>
                  <a:lnTo>
                    <a:pt x="493" y="2520"/>
                  </a:lnTo>
                  <a:lnTo>
                    <a:pt x="500" y="2511"/>
                  </a:lnTo>
                  <a:lnTo>
                    <a:pt x="508" y="2502"/>
                  </a:lnTo>
                  <a:lnTo>
                    <a:pt x="515" y="2495"/>
                  </a:lnTo>
                  <a:lnTo>
                    <a:pt x="522" y="2488"/>
                  </a:lnTo>
                  <a:lnTo>
                    <a:pt x="538" y="2477"/>
                  </a:lnTo>
                  <a:lnTo>
                    <a:pt x="552" y="2469"/>
                  </a:lnTo>
                  <a:lnTo>
                    <a:pt x="564" y="2462"/>
                  </a:lnTo>
                  <a:lnTo>
                    <a:pt x="575" y="2458"/>
                  </a:lnTo>
                  <a:lnTo>
                    <a:pt x="583" y="2455"/>
                  </a:lnTo>
                  <a:lnTo>
                    <a:pt x="583" y="2455"/>
                  </a:lnTo>
                  <a:lnTo>
                    <a:pt x="587" y="2455"/>
                  </a:lnTo>
                  <a:lnTo>
                    <a:pt x="592" y="2453"/>
                  </a:lnTo>
                  <a:lnTo>
                    <a:pt x="597" y="2449"/>
                  </a:lnTo>
                  <a:lnTo>
                    <a:pt x="603" y="2443"/>
                  </a:lnTo>
                  <a:lnTo>
                    <a:pt x="606" y="2439"/>
                  </a:lnTo>
                  <a:lnTo>
                    <a:pt x="609" y="2434"/>
                  </a:lnTo>
                  <a:lnTo>
                    <a:pt x="611" y="2426"/>
                  </a:lnTo>
                  <a:lnTo>
                    <a:pt x="614" y="2419"/>
                  </a:lnTo>
                  <a:lnTo>
                    <a:pt x="616" y="2410"/>
                  </a:lnTo>
                  <a:lnTo>
                    <a:pt x="617" y="2400"/>
                  </a:lnTo>
                  <a:lnTo>
                    <a:pt x="617" y="2400"/>
                  </a:lnTo>
                  <a:lnTo>
                    <a:pt x="620" y="2380"/>
                  </a:lnTo>
                  <a:lnTo>
                    <a:pt x="624" y="2365"/>
                  </a:lnTo>
                  <a:lnTo>
                    <a:pt x="626" y="2359"/>
                  </a:lnTo>
                  <a:lnTo>
                    <a:pt x="629" y="2354"/>
                  </a:lnTo>
                  <a:lnTo>
                    <a:pt x="632" y="2350"/>
                  </a:lnTo>
                  <a:lnTo>
                    <a:pt x="636" y="2345"/>
                  </a:lnTo>
                  <a:lnTo>
                    <a:pt x="640" y="2342"/>
                  </a:lnTo>
                  <a:lnTo>
                    <a:pt x="644" y="2339"/>
                  </a:lnTo>
                  <a:lnTo>
                    <a:pt x="655" y="2335"/>
                  </a:lnTo>
                  <a:lnTo>
                    <a:pt x="667" y="2332"/>
                  </a:lnTo>
                  <a:lnTo>
                    <a:pt x="682" y="2330"/>
                  </a:lnTo>
                  <a:lnTo>
                    <a:pt x="682" y="2330"/>
                  </a:lnTo>
                  <a:lnTo>
                    <a:pt x="689" y="2328"/>
                  </a:lnTo>
                  <a:lnTo>
                    <a:pt x="696" y="2325"/>
                  </a:lnTo>
                  <a:lnTo>
                    <a:pt x="701" y="2322"/>
                  </a:lnTo>
                  <a:lnTo>
                    <a:pt x="705" y="2318"/>
                  </a:lnTo>
                  <a:lnTo>
                    <a:pt x="708" y="2314"/>
                  </a:lnTo>
                  <a:lnTo>
                    <a:pt x="711" y="2308"/>
                  </a:lnTo>
                  <a:lnTo>
                    <a:pt x="712" y="2303"/>
                  </a:lnTo>
                  <a:lnTo>
                    <a:pt x="713" y="2298"/>
                  </a:lnTo>
                  <a:lnTo>
                    <a:pt x="714" y="2288"/>
                  </a:lnTo>
                  <a:lnTo>
                    <a:pt x="714" y="2280"/>
                  </a:lnTo>
                  <a:lnTo>
                    <a:pt x="713" y="2272"/>
                  </a:lnTo>
                  <a:lnTo>
                    <a:pt x="713" y="2272"/>
                  </a:lnTo>
                  <a:lnTo>
                    <a:pt x="721" y="2273"/>
                  </a:lnTo>
                  <a:lnTo>
                    <a:pt x="730" y="2274"/>
                  </a:lnTo>
                  <a:lnTo>
                    <a:pt x="743" y="2275"/>
                  </a:lnTo>
                  <a:lnTo>
                    <a:pt x="756" y="2274"/>
                  </a:lnTo>
                  <a:lnTo>
                    <a:pt x="769" y="2272"/>
                  </a:lnTo>
                  <a:lnTo>
                    <a:pt x="777" y="2269"/>
                  </a:lnTo>
                  <a:lnTo>
                    <a:pt x="783" y="2266"/>
                  </a:lnTo>
                  <a:lnTo>
                    <a:pt x="790" y="2263"/>
                  </a:lnTo>
                  <a:lnTo>
                    <a:pt x="795" y="2259"/>
                  </a:lnTo>
                  <a:lnTo>
                    <a:pt x="795" y="2259"/>
                  </a:lnTo>
                  <a:lnTo>
                    <a:pt x="801" y="2255"/>
                  </a:lnTo>
                  <a:lnTo>
                    <a:pt x="805" y="2254"/>
                  </a:lnTo>
                  <a:lnTo>
                    <a:pt x="811" y="2254"/>
                  </a:lnTo>
                  <a:lnTo>
                    <a:pt x="814" y="2256"/>
                  </a:lnTo>
                  <a:lnTo>
                    <a:pt x="817" y="2259"/>
                  </a:lnTo>
                  <a:lnTo>
                    <a:pt x="820" y="2264"/>
                  </a:lnTo>
                  <a:lnTo>
                    <a:pt x="824" y="2275"/>
                  </a:lnTo>
                  <a:lnTo>
                    <a:pt x="827" y="2286"/>
                  </a:lnTo>
                  <a:lnTo>
                    <a:pt x="829" y="2297"/>
                  </a:lnTo>
                  <a:lnTo>
                    <a:pt x="830" y="2308"/>
                  </a:lnTo>
                  <a:lnTo>
                    <a:pt x="830" y="2308"/>
                  </a:lnTo>
                  <a:lnTo>
                    <a:pt x="833" y="2315"/>
                  </a:lnTo>
                  <a:lnTo>
                    <a:pt x="836" y="2321"/>
                  </a:lnTo>
                  <a:lnTo>
                    <a:pt x="839" y="2326"/>
                  </a:lnTo>
                  <a:lnTo>
                    <a:pt x="843" y="2330"/>
                  </a:lnTo>
                  <a:lnTo>
                    <a:pt x="847" y="2333"/>
                  </a:lnTo>
                  <a:lnTo>
                    <a:pt x="852" y="2336"/>
                  </a:lnTo>
                  <a:lnTo>
                    <a:pt x="856" y="2338"/>
                  </a:lnTo>
                  <a:lnTo>
                    <a:pt x="861" y="2340"/>
                  </a:lnTo>
                  <a:lnTo>
                    <a:pt x="870" y="2341"/>
                  </a:lnTo>
                  <a:lnTo>
                    <a:pt x="879" y="2340"/>
                  </a:lnTo>
                  <a:lnTo>
                    <a:pt x="888" y="2337"/>
                  </a:lnTo>
                  <a:lnTo>
                    <a:pt x="898" y="2334"/>
                  </a:lnTo>
                  <a:lnTo>
                    <a:pt x="907" y="2329"/>
                  </a:lnTo>
                  <a:lnTo>
                    <a:pt x="915" y="2324"/>
                  </a:lnTo>
                  <a:lnTo>
                    <a:pt x="930" y="2314"/>
                  </a:lnTo>
                  <a:lnTo>
                    <a:pt x="940" y="2305"/>
                  </a:lnTo>
                  <a:lnTo>
                    <a:pt x="943" y="2301"/>
                  </a:lnTo>
                  <a:lnTo>
                    <a:pt x="943" y="2301"/>
                  </a:lnTo>
                  <a:lnTo>
                    <a:pt x="951" y="2292"/>
                  </a:lnTo>
                  <a:lnTo>
                    <a:pt x="958" y="2283"/>
                  </a:lnTo>
                  <a:lnTo>
                    <a:pt x="966" y="2276"/>
                  </a:lnTo>
                  <a:lnTo>
                    <a:pt x="974" y="2268"/>
                  </a:lnTo>
                  <a:lnTo>
                    <a:pt x="989" y="2258"/>
                  </a:lnTo>
                  <a:lnTo>
                    <a:pt x="1002" y="2250"/>
                  </a:lnTo>
                  <a:lnTo>
                    <a:pt x="1015" y="2245"/>
                  </a:lnTo>
                  <a:lnTo>
                    <a:pt x="1024" y="2242"/>
                  </a:lnTo>
                  <a:lnTo>
                    <a:pt x="1032" y="2240"/>
                  </a:lnTo>
                  <a:lnTo>
                    <a:pt x="1124" y="2267"/>
                  </a:lnTo>
                  <a:lnTo>
                    <a:pt x="1124" y="2267"/>
                  </a:lnTo>
                  <a:lnTo>
                    <a:pt x="1134" y="2268"/>
                  </a:lnTo>
                  <a:lnTo>
                    <a:pt x="1142" y="2268"/>
                  </a:lnTo>
                  <a:lnTo>
                    <a:pt x="1150" y="2267"/>
                  </a:lnTo>
                  <a:lnTo>
                    <a:pt x="1157" y="2266"/>
                  </a:lnTo>
                  <a:lnTo>
                    <a:pt x="1165" y="2265"/>
                  </a:lnTo>
                  <a:lnTo>
                    <a:pt x="1172" y="2262"/>
                  </a:lnTo>
                  <a:lnTo>
                    <a:pt x="1185" y="2256"/>
                  </a:lnTo>
                  <a:lnTo>
                    <a:pt x="1197" y="2249"/>
                  </a:lnTo>
                  <a:lnTo>
                    <a:pt x="1208" y="2240"/>
                  </a:lnTo>
                  <a:lnTo>
                    <a:pt x="1217" y="2230"/>
                  </a:lnTo>
                  <a:lnTo>
                    <a:pt x="1225" y="2220"/>
                  </a:lnTo>
                  <a:lnTo>
                    <a:pt x="1232" y="2210"/>
                  </a:lnTo>
                  <a:lnTo>
                    <a:pt x="1238" y="2200"/>
                  </a:lnTo>
                  <a:lnTo>
                    <a:pt x="1247" y="2181"/>
                  </a:lnTo>
                  <a:lnTo>
                    <a:pt x="1252" y="2168"/>
                  </a:lnTo>
                  <a:lnTo>
                    <a:pt x="1254" y="2163"/>
                  </a:lnTo>
                  <a:lnTo>
                    <a:pt x="1226" y="2043"/>
                  </a:lnTo>
                  <a:lnTo>
                    <a:pt x="1226" y="2043"/>
                  </a:lnTo>
                  <a:lnTo>
                    <a:pt x="1217" y="2041"/>
                  </a:lnTo>
                  <a:lnTo>
                    <a:pt x="1211" y="2037"/>
                  </a:lnTo>
                  <a:lnTo>
                    <a:pt x="1204" y="2032"/>
                  </a:lnTo>
                  <a:lnTo>
                    <a:pt x="1200" y="2027"/>
                  </a:lnTo>
                  <a:lnTo>
                    <a:pt x="1198" y="2021"/>
                  </a:lnTo>
                  <a:lnTo>
                    <a:pt x="1196" y="2015"/>
                  </a:lnTo>
                  <a:lnTo>
                    <a:pt x="1195" y="2009"/>
                  </a:lnTo>
                  <a:lnTo>
                    <a:pt x="1195" y="2003"/>
                  </a:lnTo>
                  <a:lnTo>
                    <a:pt x="1197" y="1991"/>
                  </a:lnTo>
                  <a:lnTo>
                    <a:pt x="1200" y="1982"/>
                  </a:lnTo>
                  <a:lnTo>
                    <a:pt x="1204" y="1973"/>
                  </a:lnTo>
                  <a:lnTo>
                    <a:pt x="1269" y="1961"/>
                  </a:lnTo>
                  <a:lnTo>
                    <a:pt x="1269" y="1961"/>
                  </a:lnTo>
                  <a:lnTo>
                    <a:pt x="1274" y="1940"/>
                  </a:lnTo>
                  <a:lnTo>
                    <a:pt x="1277" y="1923"/>
                  </a:lnTo>
                  <a:lnTo>
                    <a:pt x="1278" y="1908"/>
                  </a:lnTo>
                  <a:lnTo>
                    <a:pt x="1277" y="1897"/>
                  </a:lnTo>
                  <a:lnTo>
                    <a:pt x="1274" y="1887"/>
                  </a:lnTo>
                  <a:lnTo>
                    <a:pt x="1269" y="1880"/>
                  </a:lnTo>
                  <a:lnTo>
                    <a:pt x="1263" y="1873"/>
                  </a:lnTo>
                  <a:lnTo>
                    <a:pt x="1257" y="1869"/>
                  </a:lnTo>
                  <a:lnTo>
                    <a:pt x="1249" y="1867"/>
                  </a:lnTo>
                  <a:lnTo>
                    <a:pt x="1241" y="1865"/>
                  </a:lnTo>
                  <a:lnTo>
                    <a:pt x="1233" y="1864"/>
                  </a:lnTo>
                  <a:lnTo>
                    <a:pt x="1225" y="1863"/>
                  </a:lnTo>
                  <a:lnTo>
                    <a:pt x="1210" y="1863"/>
                  </a:lnTo>
                  <a:lnTo>
                    <a:pt x="1203" y="1863"/>
                  </a:lnTo>
                  <a:lnTo>
                    <a:pt x="1198" y="1862"/>
                  </a:lnTo>
                  <a:lnTo>
                    <a:pt x="1198" y="1862"/>
                  </a:lnTo>
                  <a:lnTo>
                    <a:pt x="1193" y="1862"/>
                  </a:lnTo>
                  <a:lnTo>
                    <a:pt x="1186" y="1864"/>
                  </a:lnTo>
                  <a:lnTo>
                    <a:pt x="1177" y="1867"/>
                  </a:lnTo>
                  <a:lnTo>
                    <a:pt x="1168" y="1872"/>
                  </a:lnTo>
                  <a:lnTo>
                    <a:pt x="1145" y="1886"/>
                  </a:lnTo>
                  <a:lnTo>
                    <a:pt x="1121" y="1901"/>
                  </a:lnTo>
                  <a:lnTo>
                    <a:pt x="1100" y="1918"/>
                  </a:lnTo>
                  <a:lnTo>
                    <a:pt x="1081" y="1931"/>
                  </a:lnTo>
                  <a:lnTo>
                    <a:pt x="1063" y="1945"/>
                  </a:lnTo>
                  <a:lnTo>
                    <a:pt x="1063" y="1945"/>
                  </a:lnTo>
                  <a:lnTo>
                    <a:pt x="1060" y="1951"/>
                  </a:lnTo>
                  <a:lnTo>
                    <a:pt x="1057" y="1957"/>
                  </a:lnTo>
                  <a:lnTo>
                    <a:pt x="1053" y="1961"/>
                  </a:lnTo>
                  <a:lnTo>
                    <a:pt x="1049" y="1963"/>
                  </a:lnTo>
                  <a:lnTo>
                    <a:pt x="1045" y="1964"/>
                  </a:lnTo>
                  <a:lnTo>
                    <a:pt x="1041" y="1965"/>
                  </a:lnTo>
                  <a:lnTo>
                    <a:pt x="1037" y="1965"/>
                  </a:lnTo>
                  <a:lnTo>
                    <a:pt x="1033" y="1964"/>
                  </a:lnTo>
                  <a:lnTo>
                    <a:pt x="1025" y="1960"/>
                  </a:lnTo>
                  <a:lnTo>
                    <a:pt x="1020" y="1957"/>
                  </a:lnTo>
                  <a:lnTo>
                    <a:pt x="1014" y="1951"/>
                  </a:lnTo>
                  <a:lnTo>
                    <a:pt x="1014" y="1951"/>
                  </a:lnTo>
                  <a:lnTo>
                    <a:pt x="1009" y="1937"/>
                  </a:lnTo>
                  <a:lnTo>
                    <a:pt x="1004" y="1927"/>
                  </a:lnTo>
                  <a:lnTo>
                    <a:pt x="1000" y="1919"/>
                  </a:lnTo>
                  <a:lnTo>
                    <a:pt x="997" y="1913"/>
                  </a:lnTo>
                  <a:lnTo>
                    <a:pt x="994" y="1910"/>
                  </a:lnTo>
                  <a:lnTo>
                    <a:pt x="991" y="1910"/>
                  </a:lnTo>
                  <a:lnTo>
                    <a:pt x="989" y="1911"/>
                  </a:lnTo>
                  <a:lnTo>
                    <a:pt x="987" y="1913"/>
                  </a:lnTo>
                  <a:lnTo>
                    <a:pt x="983" y="1921"/>
                  </a:lnTo>
                  <a:lnTo>
                    <a:pt x="981" y="1929"/>
                  </a:lnTo>
                  <a:lnTo>
                    <a:pt x="980" y="1939"/>
                  </a:lnTo>
                  <a:lnTo>
                    <a:pt x="980" y="1939"/>
                  </a:lnTo>
                  <a:lnTo>
                    <a:pt x="975" y="1946"/>
                  </a:lnTo>
                  <a:lnTo>
                    <a:pt x="972" y="1948"/>
                  </a:lnTo>
                  <a:lnTo>
                    <a:pt x="968" y="1949"/>
                  </a:lnTo>
                  <a:lnTo>
                    <a:pt x="965" y="1949"/>
                  </a:lnTo>
                  <a:lnTo>
                    <a:pt x="962" y="1949"/>
                  </a:lnTo>
                  <a:lnTo>
                    <a:pt x="959" y="1948"/>
                  </a:lnTo>
                  <a:lnTo>
                    <a:pt x="956" y="1946"/>
                  </a:lnTo>
                  <a:lnTo>
                    <a:pt x="949" y="1940"/>
                  </a:lnTo>
                  <a:lnTo>
                    <a:pt x="942" y="1931"/>
                  </a:lnTo>
                  <a:lnTo>
                    <a:pt x="933" y="1919"/>
                  </a:lnTo>
                  <a:lnTo>
                    <a:pt x="921" y="1903"/>
                  </a:lnTo>
                  <a:lnTo>
                    <a:pt x="921" y="1903"/>
                  </a:lnTo>
                  <a:lnTo>
                    <a:pt x="916" y="1896"/>
                  </a:lnTo>
                  <a:lnTo>
                    <a:pt x="916" y="1896"/>
                  </a:lnTo>
                  <a:lnTo>
                    <a:pt x="909" y="1890"/>
                  </a:lnTo>
                  <a:lnTo>
                    <a:pt x="901" y="1886"/>
                  </a:lnTo>
                  <a:lnTo>
                    <a:pt x="892" y="1883"/>
                  </a:lnTo>
                  <a:lnTo>
                    <a:pt x="882" y="1881"/>
                  </a:lnTo>
                  <a:lnTo>
                    <a:pt x="873" y="1879"/>
                  </a:lnTo>
                  <a:lnTo>
                    <a:pt x="863" y="1879"/>
                  </a:lnTo>
                  <a:lnTo>
                    <a:pt x="843" y="1880"/>
                  </a:lnTo>
                  <a:lnTo>
                    <a:pt x="826" y="1883"/>
                  </a:lnTo>
                  <a:lnTo>
                    <a:pt x="812" y="1887"/>
                  </a:lnTo>
                  <a:lnTo>
                    <a:pt x="798" y="1891"/>
                  </a:lnTo>
                  <a:lnTo>
                    <a:pt x="718" y="1888"/>
                  </a:lnTo>
                  <a:lnTo>
                    <a:pt x="651" y="1857"/>
                  </a:lnTo>
                  <a:lnTo>
                    <a:pt x="651" y="1857"/>
                  </a:lnTo>
                  <a:lnTo>
                    <a:pt x="642" y="1856"/>
                  </a:lnTo>
                  <a:lnTo>
                    <a:pt x="634" y="1855"/>
                  </a:lnTo>
                  <a:lnTo>
                    <a:pt x="626" y="1854"/>
                  </a:lnTo>
                  <a:lnTo>
                    <a:pt x="619" y="1851"/>
                  </a:lnTo>
                  <a:lnTo>
                    <a:pt x="612" y="1848"/>
                  </a:lnTo>
                  <a:lnTo>
                    <a:pt x="606" y="1844"/>
                  </a:lnTo>
                  <a:lnTo>
                    <a:pt x="601" y="1840"/>
                  </a:lnTo>
                  <a:lnTo>
                    <a:pt x="596" y="1835"/>
                  </a:lnTo>
                  <a:lnTo>
                    <a:pt x="587" y="1824"/>
                  </a:lnTo>
                  <a:lnTo>
                    <a:pt x="580" y="1813"/>
                  </a:lnTo>
                  <a:lnTo>
                    <a:pt x="574" y="1800"/>
                  </a:lnTo>
                  <a:lnTo>
                    <a:pt x="568" y="1786"/>
                  </a:lnTo>
                  <a:lnTo>
                    <a:pt x="568" y="1786"/>
                  </a:lnTo>
                  <a:lnTo>
                    <a:pt x="566" y="1779"/>
                  </a:lnTo>
                  <a:lnTo>
                    <a:pt x="565" y="1773"/>
                  </a:lnTo>
                  <a:lnTo>
                    <a:pt x="565" y="1767"/>
                  </a:lnTo>
                  <a:lnTo>
                    <a:pt x="566" y="1762"/>
                  </a:lnTo>
                  <a:lnTo>
                    <a:pt x="567" y="1755"/>
                  </a:lnTo>
                  <a:lnTo>
                    <a:pt x="569" y="1750"/>
                  </a:lnTo>
                  <a:lnTo>
                    <a:pt x="575" y="1742"/>
                  </a:lnTo>
                  <a:lnTo>
                    <a:pt x="580" y="1735"/>
                  </a:lnTo>
                  <a:lnTo>
                    <a:pt x="585" y="1729"/>
                  </a:lnTo>
                  <a:lnTo>
                    <a:pt x="590" y="1725"/>
                  </a:lnTo>
                  <a:lnTo>
                    <a:pt x="587" y="1645"/>
                  </a:lnTo>
                  <a:lnTo>
                    <a:pt x="587" y="1645"/>
                  </a:lnTo>
                  <a:lnTo>
                    <a:pt x="587" y="1631"/>
                  </a:lnTo>
                  <a:lnTo>
                    <a:pt x="588" y="1621"/>
                  </a:lnTo>
                  <a:lnTo>
                    <a:pt x="592" y="1614"/>
                  </a:lnTo>
                  <a:lnTo>
                    <a:pt x="594" y="1611"/>
                  </a:lnTo>
                  <a:lnTo>
                    <a:pt x="596" y="1608"/>
                  </a:lnTo>
                  <a:lnTo>
                    <a:pt x="602" y="1605"/>
                  </a:lnTo>
                  <a:lnTo>
                    <a:pt x="609" y="1604"/>
                  </a:lnTo>
                  <a:lnTo>
                    <a:pt x="617" y="1604"/>
                  </a:lnTo>
                  <a:lnTo>
                    <a:pt x="624" y="1605"/>
                  </a:lnTo>
                  <a:lnTo>
                    <a:pt x="632" y="1607"/>
                  </a:lnTo>
                  <a:lnTo>
                    <a:pt x="639" y="1609"/>
                  </a:lnTo>
                  <a:lnTo>
                    <a:pt x="654" y="1616"/>
                  </a:lnTo>
                  <a:lnTo>
                    <a:pt x="667" y="1623"/>
                  </a:lnTo>
                  <a:lnTo>
                    <a:pt x="667" y="1623"/>
                  </a:lnTo>
                  <a:lnTo>
                    <a:pt x="669" y="1613"/>
                  </a:lnTo>
                  <a:lnTo>
                    <a:pt x="669" y="1603"/>
                  </a:lnTo>
                  <a:lnTo>
                    <a:pt x="667" y="1594"/>
                  </a:lnTo>
                  <a:lnTo>
                    <a:pt x="664" y="1587"/>
                  </a:lnTo>
                  <a:lnTo>
                    <a:pt x="659" y="1581"/>
                  </a:lnTo>
                  <a:lnTo>
                    <a:pt x="653" y="1576"/>
                  </a:lnTo>
                  <a:lnTo>
                    <a:pt x="645" y="1572"/>
                  </a:lnTo>
                  <a:lnTo>
                    <a:pt x="638" y="1568"/>
                  </a:lnTo>
                  <a:lnTo>
                    <a:pt x="631" y="1565"/>
                  </a:lnTo>
                  <a:lnTo>
                    <a:pt x="624" y="1563"/>
                  </a:lnTo>
                  <a:lnTo>
                    <a:pt x="609" y="1559"/>
                  </a:lnTo>
                  <a:lnTo>
                    <a:pt x="596" y="1558"/>
                  </a:lnTo>
                  <a:lnTo>
                    <a:pt x="596" y="1558"/>
                  </a:lnTo>
                  <a:lnTo>
                    <a:pt x="586" y="1562"/>
                  </a:lnTo>
                  <a:lnTo>
                    <a:pt x="577" y="1563"/>
                  </a:lnTo>
                  <a:lnTo>
                    <a:pt x="566" y="1563"/>
                  </a:lnTo>
                  <a:lnTo>
                    <a:pt x="558" y="1559"/>
                  </a:lnTo>
                  <a:lnTo>
                    <a:pt x="550" y="1555"/>
                  </a:lnTo>
                  <a:lnTo>
                    <a:pt x="542" y="1550"/>
                  </a:lnTo>
                  <a:lnTo>
                    <a:pt x="535" y="1545"/>
                  </a:lnTo>
                  <a:lnTo>
                    <a:pt x="527" y="1538"/>
                  </a:lnTo>
                  <a:lnTo>
                    <a:pt x="516" y="1525"/>
                  </a:lnTo>
                  <a:lnTo>
                    <a:pt x="508" y="1512"/>
                  </a:lnTo>
                  <a:lnTo>
                    <a:pt x="501" y="1500"/>
                  </a:lnTo>
                  <a:lnTo>
                    <a:pt x="457" y="1443"/>
                  </a:lnTo>
                  <a:lnTo>
                    <a:pt x="457" y="1443"/>
                  </a:lnTo>
                  <a:lnTo>
                    <a:pt x="453" y="1437"/>
                  </a:lnTo>
                  <a:lnTo>
                    <a:pt x="452" y="1433"/>
                  </a:lnTo>
                  <a:lnTo>
                    <a:pt x="453" y="1430"/>
                  </a:lnTo>
                  <a:lnTo>
                    <a:pt x="456" y="1428"/>
                  </a:lnTo>
                  <a:lnTo>
                    <a:pt x="459" y="1426"/>
                  </a:lnTo>
                  <a:lnTo>
                    <a:pt x="463" y="1425"/>
                  </a:lnTo>
                  <a:lnTo>
                    <a:pt x="473" y="1424"/>
                  </a:lnTo>
                  <a:lnTo>
                    <a:pt x="484" y="1423"/>
                  </a:lnTo>
                  <a:lnTo>
                    <a:pt x="496" y="1422"/>
                  </a:lnTo>
                  <a:lnTo>
                    <a:pt x="500" y="1420"/>
                  </a:lnTo>
                  <a:lnTo>
                    <a:pt x="503" y="1418"/>
                  </a:lnTo>
                  <a:lnTo>
                    <a:pt x="505" y="1416"/>
                  </a:lnTo>
                  <a:lnTo>
                    <a:pt x="506" y="1412"/>
                  </a:lnTo>
                  <a:lnTo>
                    <a:pt x="506" y="1412"/>
                  </a:lnTo>
                  <a:lnTo>
                    <a:pt x="507" y="1408"/>
                  </a:lnTo>
                  <a:lnTo>
                    <a:pt x="508" y="1405"/>
                  </a:lnTo>
                  <a:lnTo>
                    <a:pt x="510" y="1401"/>
                  </a:lnTo>
                  <a:lnTo>
                    <a:pt x="513" y="1399"/>
                  </a:lnTo>
                  <a:lnTo>
                    <a:pt x="520" y="1395"/>
                  </a:lnTo>
                  <a:lnTo>
                    <a:pt x="528" y="1393"/>
                  </a:lnTo>
                  <a:lnTo>
                    <a:pt x="538" y="1391"/>
                  </a:lnTo>
                  <a:lnTo>
                    <a:pt x="545" y="1390"/>
                  </a:lnTo>
                  <a:lnTo>
                    <a:pt x="552" y="1390"/>
                  </a:lnTo>
                  <a:lnTo>
                    <a:pt x="614" y="1378"/>
                  </a:lnTo>
                  <a:lnTo>
                    <a:pt x="614" y="1378"/>
                  </a:lnTo>
                  <a:lnTo>
                    <a:pt x="621" y="1369"/>
                  </a:lnTo>
                  <a:lnTo>
                    <a:pt x="628" y="1360"/>
                  </a:lnTo>
                  <a:lnTo>
                    <a:pt x="634" y="1354"/>
                  </a:lnTo>
                  <a:lnTo>
                    <a:pt x="641" y="1348"/>
                  </a:lnTo>
                  <a:lnTo>
                    <a:pt x="647" y="1344"/>
                  </a:lnTo>
                  <a:lnTo>
                    <a:pt x="654" y="1341"/>
                  </a:lnTo>
                  <a:lnTo>
                    <a:pt x="660" y="1338"/>
                  </a:lnTo>
                  <a:lnTo>
                    <a:pt x="666" y="1336"/>
                  </a:lnTo>
                  <a:lnTo>
                    <a:pt x="672" y="1335"/>
                  </a:lnTo>
                  <a:lnTo>
                    <a:pt x="677" y="1335"/>
                  </a:lnTo>
                  <a:lnTo>
                    <a:pt x="683" y="1336"/>
                  </a:lnTo>
                  <a:lnTo>
                    <a:pt x="688" y="1337"/>
                  </a:lnTo>
                  <a:lnTo>
                    <a:pt x="698" y="1341"/>
                  </a:lnTo>
                  <a:lnTo>
                    <a:pt x="707" y="1346"/>
                  </a:lnTo>
                  <a:lnTo>
                    <a:pt x="715" y="1353"/>
                  </a:lnTo>
                  <a:lnTo>
                    <a:pt x="721" y="1360"/>
                  </a:lnTo>
                  <a:lnTo>
                    <a:pt x="727" y="1369"/>
                  </a:lnTo>
                  <a:lnTo>
                    <a:pt x="733" y="1376"/>
                  </a:lnTo>
                  <a:lnTo>
                    <a:pt x="740" y="1388"/>
                  </a:lnTo>
                  <a:lnTo>
                    <a:pt x="742" y="1393"/>
                  </a:lnTo>
                  <a:lnTo>
                    <a:pt x="742" y="1393"/>
                  </a:lnTo>
                  <a:lnTo>
                    <a:pt x="746" y="1395"/>
                  </a:lnTo>
                  <a:lnTo>
                    <a:pt x="750" y="1396"/>
                  </a:lnTo>
                  <a:lnTo>
                    <a:pt x="753" y="1397"/>
                  </a:lnTo>
                  <a:lnTo>
                    <a:pt x="757" y="1396"/>
                  </a:lnTo>
                  <a:lnTo>
                    <a:pt x="761" y="1394"/>
                  </a:lnTo>
                  <a:lnTo>
                    <a:pt x="764" y="1392"/>
                  </a:lnTo>
                  <a:lnTo>
                    <a:pt x="768" y="1388"/>
                  </a:lnTo>
                  <a:lnTo>
                    <a:pt x="772" y="1385"/>
                  </a:lnTo>
                  <a:lnTo>
                    <a:pt x="774" y="1381"/>
                  </a:lnTo>
                  <a:lnTo>
                    <a:pt x="776" y="1376"/>
                  </a:lnTo>
                  <a:lnTo>
                    <a:pt x="777" y="1371"/>
                  </a:lnTo>
                  <a:lnTo>
                    <a:pt x="777" y="1366"/>
                  </a:lnTo>
                  <a:lnTo>
                    <a:pt x="777" y="1360"/>
                  </a:lnTo>
                  <a:lnTo>
                    <a:pt x="776" y="1355"/>
                  </a:lnTo>
                  <a:lnTo>
                    <a:pt x="774" y="1349"/>
                  </a:lnTo>
                  <a:lnTo>
                    <a:pt x="769" y="1344"/>
                  </a:lnTo>
                  <a:lnTo>
                    <a:pt x="769" y="1344"/>
                  </a:lnTo>
                  <a:lnTo>
                    <a:pt x="766" y="1339"/>
                  </a:lnTo>
                  <a:lnTo>
                    <a:pt x="764" y="1335"/>
                  </a:lnTo>
                  <a:lnTo>
                    <a:pt x="764" y="1331"/>
                  </a:lnTo>
                  <a:lnTo>
                    <a:pt x="764" y="1327"/>
                  </a:lnTo>
                  <a:lnTo>
                    <a:pt x="765" y="1322"/>
                  </a:lnTo>
                  <a:lnTo>
                    <a:pt x="767" y="1319"/>
                  </a:lnTo>
                  <a:lnTo>
                    <a:pt x="774" y="1314"/>
                  </a:lnTo>
                  <a:lnTo>
                    <a:pt x="781" y="1310"/>
                  </a:lnTo>
                  <a:lnTo>
                    <a:pt x="787" y="1307"/>
                  </a:lnTo>
                  <a:lnTo>
                    <a:pt x="794" y="1304"/>
                  </a:lnTo>
                  <a:lnTo>
                    <a:pt x="865" y="1301"/>
                  </a:lnTo>
                  <a:lnTo>
                    <a:pt x="865" y="1301"/>
                  </a:lnTo>
                  <a:lnTo>
                    <a:pt x="864" y="1308"/>
                  </a:lnTo>
                  <a:lnTo>
                    <a:pt x="865" y="1312"/>
                  </a:lnTo>
                  <a:lnTo>
                    <a:pt x="867" y="1316"/>
                  </a:lnTo>
                  <a:lnTo>
                    <a:pt x="870" y="1318"/>
                  </a:lnTo>
                  <a:lnTo>
                    <a:pt x="874" y="1318"/>
                  </a:lnTo>
                  <a:lnTo>
                    <a:pt x="879" y="1318"/>
                  </a:lnTo>
                  <a:lnTo>
                    <a:pt x="891" y="1316"/>
                  </a:lnTo>
                  <a:lnTo>
                    <a:pt x="902" y="1311"/>
                  </a:lnTo>
                  <a:lnTo>
                    <a:pt x="912" y="1307"/>
                  </a:lnTo>
                  <a:lnTo>
                    <a:pt x="922" y="1301"/>
                  </a:lnTo>
                  <a:lnTo>
                    <a:pt x="922" y="1301"/>
                  </a:lnTo>
                  <a:lnTo>
                    <a:pt x="927" y="1295"/>
                  </a:lnTo>
                  <a:lnTo>
                    <a:pt x="934" y="1289"/>
                  </a:lnTo>
                  <a:lnTo>
                    <a:pt x="939" y="1285"/>
                  </a:lnTo>
                  <a:lnTo>
                    <a:pt x="946" y="1280"/>
                  </a:lnTo>
                  <a:lnTo>
                    <a:pt x="952" y="1278"/>
                  </a:lnTo>
                  <a:lnTo>
                    <a:pt x="958" y="1276"/>
                  </a:lnTo>
                  <a:lnTo>
                    <a:pt x="972" y="1274"/>
                  </a:lnTo>
                  <a:lnTo>
                    <a:pt x="984" y="1274"/>
                  </a:lnTo>
                  <a:lnTo>
                    <a:pt x="994" y="1275"/>
                  </a:lnTo>
                  <a:lnTo>
                    <a:pt x="1002" y="1277"/>
                  </a:lnTo>
                  <a:lnTo>
                    <a:pt x="1002" y="1277"/>
                  </a:lnTo>
                  <a:lnTo>
                    <a:pt x="1010" y="1278"/>
                  </a:lnTo>
                  <a:lnTo>
                    <a:pt x="1015" y="1281"/>
                  </a:lnTo>
                  <a:lnTo>
                    <a:pt x="1019" y="1287"/>
                  </a:lnTo>
                  <a:lnTo>
                    <a:pt x="1021" y="1293"/>
                  </a:lnTo>
                  <a:lnTo>
                    <a:pt x="1023" y="1300"/>
                  </a:lnTo>
                  <a:lnTo>
                    <a:pt x="1023" y="1307"/>
                  </a:lnTo>
                  <a:lnTo>
                    <a:pt x="1023" y="1316"/>
                  </a:lnTo>
                  <a:lnTo>
                    <a:pt x="1022" y="1325"/>
                  </a:lnTo>
                  <a:lnTo>
                    <a:pt x="1020" y="1341"/>
                  </a:lnTo>
                  <a:lnTo>
                    <a:pt x="1016" y="1355"/>
                  </a:lnTo>
                  <a:lnTo>
                    <a:pt x="1012" y="1370"/>
                  </a:lnTo>
                  <a:lnTo>
                    <a:pt x="1012" y="1370"/>
                  </a:lnTo>
                  <a:lnTo>
                    <a:pt x="1006" y="1378"/>
                  </a:lnTo>
                  <a:lnTo>
                    <a:pt x="1002" y="1385"/>
                  </a:lnTo>
                  <a:lnTo>
                    <a:pt x="1000" y="1392"/>
                  </a:lnTo>
                  <a:lnTo>
                    <a:pt x="1000" y="1399"/>
                  </a:lnTo>
                  <a:lnTo>
                    <a:pt x="1001" y="1406"/>
                  </a:lnTo>
                  <a:lnTo>
                    <a:pt x="1003" y="1411"/>
                  </a:lnTo>
                  <a:lnTo>
                    <a:pt x="1006" y="1416"/>
                  </a:lnTo>
                  <a:lnTo>
                    <a:pt x="1011" y="1420"/>
                  </a:lnTo>
                  <a:lnTo>
                    <a:pt x="1019" y="1427"/>
                  </a:lnTo>
                  <a:lnTo>
                    <a:pt x="1027" y="1432"/>
                  </a:lnTo>
                  <a:lnTo>
                    <a:pt x="1036" y="1436"/>
                  </a:lnTo>
                  <a:lnTo>
                    <a:pt x="1036" y="1436"/>
                  </a:lnTo>
                  <a:lnTo>
                    <a:pt x="1052" y="1433"/>
                  </a:lnTo>
                  <a:lnTo>
                    <a:pt x="1066" y="1431"/>
                  </a:lnTo>
                  <a:lnTo>
                    <a:pt x="1081" y="1431"/>
                  </a:lnTo>
                  <a:lnTo>
                    <a:pt x="1096" y="1432"/>
                  </a:lnTo>
                  <a:lnTo>
                    <a:pt x="1110" y="1434"/>
                  </a:lnTo>
                  <a:lnTo>
                    <a:pt x="1124" y="1437"/>
                  </a:lnTo>
                  <a:lnTo>
                    <a:pt x="1138" y="1442"/>
                  </a:lnTo>
                  <a:lnTo>
                    <a:pt x="1150" y="1446"/>
                  </a:lnTo>
                  <a:lnTo>
                    <a:pt x="1173" y="1455"/>
                  </a:lnTo>
                  <a:lnTo>
                    <a:pt x="1189" y="1464"/>
                  </a:lnTo>
                  <a:lnTo>
                    <a:pt x="1204" y="1473"/>
                  </a:lnTo>
                  <a:lnTo>
                    <a:pt x="1204" y="1473"/>
                  </a:lnTo>
                  <a:lnTo>
                    <a:pt x="1205" y="1485"/>
                  </a:lnTo>
                  <a:lnTo>
                    <a:pt x="1207" y="1494"/>
                  </a:lnTo>
                  <a:lnTo>
                    <a:pt x="1208" y="1501"/>
                  </a:lnTo>
                  <a:lnTo>
                    <a:pt x="1211" y="1507"/>
                  </a:lnTo>
                  <a:lnTo>
                    <a:pt x="1213" y="1511"/>
                  </a:lnTo>
                  <a:lnTo>
                    <a:pt x="1216" y="1514"/>
                  </a:lnTo>
                  <a:lnTo>
                    <a:pt x="1220" y="1516"/>
                  </a:lnTo>
                  <a:lnTo>
                    <a:pt x="1223" y="1516"/>
                  </a:lnTo>
                  <a:lnTo>
                    <a:pt x="1226" y="1516"/>
                  </a:lnTo>
                  <a:lnTo>
                    <a:pt x="1230" y="1515"/>
                  </a:lnTo>
                  <a:lnTo>
                    <a:pt x="1235" y="1513"/>
                  </a:lnTo>
                  <a:lnTo>
                    <a:pt x="1241" y="1509"/>
                  </a:lnTo>
                  <a:lnTo>
                    <a:pt x="1241" y="1509"/>
                  </a:lnTo>
                  <a:lnTo>
                    <a:pt x="1241" y="1503"/>
                  </a:lnTo>
                  <a:lnTo>
                    <a:pt x="1242" y="1498"/>
                  </a:lnTo>
                  <a:lnTo>
                    <a:pt x="1244" y="1493"/>
                  </a:lnTo>
                  <a:lnTo>
                    <a:pt x="1246" y="1489"/>
                  </a:lnTo>
                  <a:lnTo>
                    <a:pt x="1251" y="1483"/>
                  </a:lnTo>
                  <a:lnTo>
                    <a:pt x="1257" y="1477"/>
                  </a:lnTo>
                  <a:lnTo>
                    <a:pt x="1262" y="1473"/>
                  </a:lnTo>
                  <a:lnTo>
                    <a:pt x="1267" y="1471"/>
                  </a:lnTo>
                  <a:lnTo>
                    <a:pt x="1272" y="1470"/>
                  </a:lnTo>
                  <a:lnTo>
                    <a:pt x="1272" y="1470"/>
                  </a:lnTo>
                  <a:lnTo>
                    <a:pt x="1278" y="1472"/>
                  </a:lnTo>
                  <a:lnTo>
                    <a:pt x="1294" y="1477"/>
                  </a:lnTo>
                  <a:lnTo>
                    <a:pt x="1304" y="1479"/>
                  </a:lnTo>
                  <a:lnTo>
                    <a:pt x="1314" y="1482"/>
                  </a:lnTo>
                  <a:lnTo>
                    <a:pt x="1326" y="1483"/>
                  </a:lnTo>
                  <a:lnTo>
                    <a:pt x="1337" y="1483"/>
                  </a:lnTo>
                  <a:lnTo>
                    <a:pt x="1337" y="1483"/>
                  </a:lnTo>
                  <a:lnTo>
                    <a:pt x="1342" y="1482"/>
                  </a:lnTo>
                  <a:lnTo>
                    <a:pt x="1345" y="1479"/>
                  </a:lnTo>
                  <a:lnTo>
                    <a:pt x="1347" y="1477"/>
                  </a:lnTo>
                  <a:lnTo>
                    <a:pt x="1348" y="1474"/>
                  </a:lnTo>
                  <a:lnTo>
                    <a:pt x="1348" y="1470"/>
                  </a:lnTo>
                  <a:lnTo>
                    <a:pt x="1348" y="1467"/>
                  </a:lnTo>
                  <a:lnTo>
                    <a:pt x="1346" y="1459"/>
                  </a:lnTo>
                  <a:lnTo>
                    <a:pt x="1342" y="1452"/>
                  </a:lnTo>
                  <a:lnTo>
                    <a:pt x="1338" y="1446"/>
                  </a:lnTo>
                  <a:lnTo>
                    <a:pt x="1334" y="1439"/>
                  </a:lnTo>
                  <a:lnTo>
                    <a:pt x="1257" y="1415"/>
                  </a:lnTo>
                  <a:lnTo>
                    <a:pt x="1232" y="1319"/>
                  </a:lnTo>
                  <a:lnTo>
                    <a:pt x="1226" y="1276"/>
                  </a:lnTo>
                  <a:lnTo>
                    <a:pt x="1226" y="1276"/>
                  </a:lnTo>
                  <a:lnTo>
                    <a:pt x="1226" y="1265"/>
                  </a:lnTo>
                  <a:lnTo>
                    <a:pt x="1227" y="1258"/>
                  </a:lnTo>
                  <a:lnTo>
                    <a:pt x="1229" y="1252"/>
                  </a:lnTo>
                  <a:lnTo>
                    <a:pt x="1231" y="1249"/>
                  </a:lnTo>
                  <a:lnTo>
                    <a:pt x="1234" y="1247"/>
                  </a:lnTo>
                  <a:lnTo>
                    <a:pt x="1237" y="1247"/>
                  </a:lnTo>
                  <a:lnTo>
                    <a:pt x="1240" y="1248"/>
                  </a:lnTo>
                  <a:lnTo>
                    <a:pt x="1243" y="1250"/>
                  </a:lnTo>
                  <a:lnTo>
                    <a:pt x="1251" y="1257"/>
                  </a:lnTo>
                  <a:lnTo>
                    <a:pt x="1257" y="1264"/>
                  </a:lnTo>
                  <a:lnTo>
                    <a:pt x="1262" y="1273"/>
                  </a:lnTo>
                  <a:lnTo>
                    <a:pt x="1262" y="1273"/>
                  </a:lnTo>
                  <a:lnTo>
                    <a:pt x="1267" y="1282"/>
                  </a:lnTo>
                  <a:lnTo>
                    <a:pt x="1272" y="1290"/>
                  </a:lnTo>
                  <a:lnTo>
                    <a:pt x="1277" y="1295"/>
                  </a:lnTo>
                  <a:lnTo>
                    <a:pt x="1282" y="1298"/>
                  </a:lnTo>
                  <a:lnTo>
                    <a:pt x="1287" y="1300"/>
                  </a:lnTo>
                  <a:lnTo>
                    <a:pt x="1290" y="1300"/>
                  </a:lnTo>
                  <a:lnTo>
                    <a:pt x="1293" y="1300"/>
                  </a:lnTo>
                  <a:lnTo>
                    <a:pt x="1293" y="1300"/>
                  </a:lnTo>
                  <a:lnTo>
                    <a:pt x="1294" y="1312"/>
                  </a:lnTo>
                  <a:lnTo>
                    <a:pt x="1298" y="1338"/>
                  </a:lnTo>
                  <a:lnTo>
                    <a:pt x="1300" y="1351"/>
                  </a:lnTo>
                  <a:lnTo>
                    <a:pt x="1303" y="1363"/>
                  </a:lnTo>
                  <a:lnTo>
                    <a:pt x="1305" y="1367"/>
                  </a:lnTo>
                  <a:lnTo>
                    <a:pt x="1307" y="1370"/>
                  </a:lnTo>
                  <a:lnTo>
                    <a:pt x="1309" y="1371"/>
                  </a:lnTo>
                  <a:lnTo>
                    <a:pt x="1311" y="1371"/>
                  </a:lnTo>
                  <a:lnTo>
                    <a:pt x="1311" y="1371"/>
                  </a:lnTo>
                  <a:lnTo>
                    <a:pt x="1314" y="1371"/>
                  </a:lnTo>
                  <a:lnTo>
                    <a:pt x="1318" y="1372"/>
                  </a:lnTo>
                  <a:lnTo>
                    <a:pt x="1323" y="1374"/>
                  </a:lnTo>
                  <a:lnTo>
                    <a:pt x="1330" y="1377"/>
                  </a:lnTo>
                  <a:lnTo>
                    <a:pt x="1343" y="1386"/>
                  </a:lnTo>
                  <a:lnTo>
                    <a:pt x="1357" y="1397"/>
                  </a:lnTo>
                  <a:lnTo>
                    <a:pt x="1383" y="1419"/>
                  </a:lnTo>
                  <a:lnTo>
                    <a:pt x="1394" y="1429"/>
                  </a:lnTo>
                  <a:lnTo>
                    <a:pt x="1496" y="1432"/>
                  </a:lnTo>
                  <a:lnTo>
                    <a:pt x="1496" y="1432"/>
                  </a:lnTo>
                  <a:lnTo>
                    <a:pt x="1489" y="1428"/>
                  </a:lnTo>
                  <a:lnTo>
                    <a:pt x="1484" y="1423"/>
                  </a:lnTo>
                  <a:lnTo>
                    <a:pt x="1479" y="1418"/>
                  </a:lnTo>
                  <a:lnTo>
                    <a:pt x="1476" y="1413"/>
                  </a:lnTo>
                  <a:lnTo>
                    <a:pt x="1473" y="1407"/>
                  </a:lnTo>
                  <a:lnTo>
                    <a:pt x="1472" y="1400"/>
                  </a:lnTo>
                  <a:lnTo>
                    <a:pt x="1471" y="1394"/>
                  </a:lnTo>
                  <a:lnTo>
                    <a:pt x="1471" y="1389"/>
                  </a:lnTo>
                  <a:lnTo>
                    <a:pt x="1472" y="1379"/>
                  </a:lnTo>
                  <a:lnTo>
                    <a:pt x="1474" y="1370"/>
                  </a:lnTo>
                  <a:lnTo>
                    <a:pt x="1477" y="1361"/>
                  </a:lnTo>
                  <a:lnTo>
                    <a:pt x="1410" y="1353"/>
                  </a:lnTo>
                  <a:lnTo>
                    <a:pt x="1410" y="1353"/>
                  </a:lnTo>
                  <a:lnTo>
                    <a:pt x="1406" y="1349"/>
                  </a:lnTo>
                  <a:lnTo>
                    <a:pt x="1401" y="1346"/>
                  </a:lnTo>
                  <a:lnTo>
                    <a:pt x="1397" y="1345"/>
                  </a:lnTo>
                  <a:lnTo>
                    <a:pt x="1393" y="1345"/>
                  </a:lnTo>
                  <a:lnTo>
                    <a:pt x="1389" y="1345"/>
                  </a:lnTo>
                  <a:lnTo>
                    <a:pt x="1386" y="1346"/>
                  </a:lnTo>
                  <a:lnTo>
                    <a:pt x="1379" y="1350"/>
                  </a:lnTo>
                  <a:lnTo>
                    <a:pt x="1373" y="1355"/>
                  </a:lnTo>
                  <a:lnTo>
                    <a:pt x="1368" y="1359"/>
                  </a:lnTo>
                  <a:lnTo>
                    <a:pt x="1363" y="1366"/>
                  </a:lnTo>
                  <a:lnTo>
                    <a:pt x="1363" y="1366"/>
                  </a:lnTo>
                  <a:lnTo>
                    <a:pt x="1359" y="1367"/>
                  </a:lnTo>
                  <a:lnTo>
                    <a:pt x="1354" y="1367"/>
                  </a:lnTo>
                  <a:lnTo>
                    <a:pt x="1350" y="1366"/>
                  </a:lnTo>
                  <a:lnTo>
                    <a:pt x="1346" y="1364"/>
                  </a:lnTo>
                  <a:lnTo>
                    <a:pt x="1343" y="1361"/>
                  </a:lnTo>
                  <a:lnTo>
                    <a:pt x="1339" y="1358"/>
                  </a:lnTo>
                  <a:lnTo>
                    <a:pt x="1333" y="1350"/>
                  </a:lnTo>
                  <a:lnTo>
                    <a:pt x="1327" y="1341"/>
                  </a:lnTo>
                  <a:lnTo>
                    <a:pt x="1320" y="1330"/>
                  </a:lnTo>
                  <a:lnTo>
                    <a:pt x="1315" y="1316"/>
                  </a:lnTo>
                  <a:lnTo>
                    <a:pt x="1311" y="1303"/>
                  </a:lnTo>
                  <a:lnTo>
                    <a:pt x="1305" y="1276"/>
                  </a:lnTo>
                  <a:lnTo>
                    <a:pt x="1300" y="1253"/>
                  </a:lnTo>
                  <a:lnTo>
                    <a:pt x="1296" y="1230"/>
                  </a:lnTo>
                  <a:lnTo>
                    <a:pt x="1296" y="1230"/>
                  </a:lnTo>
                  <a:lnTo>
                    <a:pt x="1296" y="1222"/>
                  </a:lnTo>
                  <a:lnTo>
                    <a:pt x="1295" y="1216"/>
                  </a:lnTo>
                  <a:lnTo>
                    <a:pt x="1293" y="1211"/>
                  </a:lnTo>
                  <a:lnTo>
                    <a:pt x="1290" y="1208"/>
                  </a:lnTo>
                  <a:lnTo>
                    <a:pt x="1287" y="1207"/>
                  </a:lnTo>
                  <a:lnTo>
                    <a:pt x="1283" y="1206"/>
                  </a:lnTo>
                  <a:lnTo>
                    <a:pt x="1279" y="1207"/>
                  </a:lnTo>
                  <a:lnTo>
                    <a:pt x="1274" y="1208"/>
                  </a:lnTo>
                  <a:lnTo>
                    <a:pt x="1264" y="1212"/>
                  </a:lnTo>
                  <a:lnTo>
                    <a:pt x="1254" y="1216"/>
                  </a:lnTo>
                  <a:lnTo>
                    <a:pt x="1242" y="1220"/>
                  </a:lnTo>
                  <a:lnTo>
                    <a:pt x="1236" y="1221"/>
                  </a:lnTo>
                  <a:lnTo>
                    <a:pt x="1231" y="1221"/>
                  </a:lnTo>
                  <a:lnTo>
                    <a:pt x="1231" y="1221"/>
                  </a:lnTo>
                  <a:lnTo>
                    <a:pt x="1226" y="1220"/>
                  </a:lnTo>
                  <a:lnTo>
                    <a:pt x="1222" y="1218"/>
                  </a:lnTo>
                  <a:lnTo>
                    <a:pt x="1217" y="1216"/>
                  </a:lnTo>
                  <a:lnTo>
                    <a:pt x="1213" y="1213"/>
                  </a:lnTo>
                  <a:lnTo>
                    <a:pt x="1207" y="1206"/>
                  </a:lnTo>
                  <a:lnTo>
                    <a:pt x="1200" y="1196"/>
                  </a:lnTo>
                  <a:lnTo>
                    <a:pt x="1196" y="1189"/>
                  </a:lnTo>
                  <a:lnTo>
                    <a:pt x="1194" y="1182"/>
                  </a:lnTo>
                  <a:lnTo>
                    <a:pt x="1191" y="1175"/>
                  </a:lnTo>
                  <a:lnTo>
                    <a:pt x="1137" y="1178"/>
                  </a:lnTo>
                  <a:lnTo>
                    <a:pt x="1137" y="1178"/>
                  </a:lnTo>
                  <a:lnTo>
                    <a:pt x="1132" y="1177"/>
                  </a:lnTo>
                  <a:lnTo>
                    <a:pt x="1126" y="1175"/>
                  </a:lnTo>
                  <a:lnTo>
                    <a:pt x="1122" y="1172"/>
                  </a:lnTo>
                  <a:lnTo>
                    <a:pt x="1118" y="1168"/>
                  </a:lnTo>
                  <a:lnTo>
                    <a:pt x="1115" y="1163"/>
                  </a:lnTo>
                  <a:lnTo>
                    <a:pt x="1111" y="1158"/>
                  </a:lnTo>
                  <a:lnTo>
                    <a:pt x="1106" y="1146"/>
                  </a:lnTo>
                  <a:lnTo>
                    <a:pt x="1101" y="1133"/>
                  </a:lnTo>
                  <a:lnTo>
                    <a:pt x="1097" y="1117"/>
                  </a:lnTo>
                  <a:lnTo>
                    <a:pt x="1094" y="1102"/>
                  </a:lnTo>
                  <a:lnTo>
                    <a:pt x="1092" y="1085"/>
                  </a:lnTo>
                  <a:lnTo>
                    <a:pt x="1089" y="1054"/>
                  </a:lnTo>
                  <a:lnTo>
                    <a:pt x="1088" y="1026"/>
                  </a:lnTo>
                  <a:lnTo>
                    <a:pt x="1088" y="1000"/>
                  </a:lnTo>
                  <a:lnTo>
                    <a:pt x="1088" y="1000"/>
                  </a:lnTo>
                  <a:lnTo>
                    <a:pt x="1018" y="907"/>
                  </a:lnTo>
                  <a:lnTo>
                    <a:pt x="958" y="828"/>
                  </a:lnTo>
                  <a:lnTo>
                    <a:pt x="928" y="791"/>
                  </a:lnTo>
                  <a:lnTo>
                    <a:pt x="904" y="760"/>
                  </a:lnTo>
                  <a:lnTo>
                    <a:pt x="904" y="760"/>
                  </a:lnTo>
                  <a:lnTo>
                    <a:pt x="893" y="748"/>
                  </a:lnTo>
                  <a:lnTo>
                    <a:pt x="884" y="737"/>
                  </a:lnTo>
                  <a:lnTo>
                    <a:pt x="877" y="725"/>
                  </a:lnTo>
                  <a:lnTo>
                    <a:pt x="872" y="716"/>
                  </a:lnTo>
                  <a:lnTo>
                    <a:pt x="868" y="708"/>
                  </a:lnTo>
                  <a:lnTo>
                    <a:pt x="866" y="701"/>
                  </a:lnTo>
                  <a:lnTo>
                    <a:pt x="864" y="695"/>
                  </a:lnTo>
                  <a:lnTo>
                    <a:pt x="864" y="689"/>
                  </a:lnTo>
                  <a:lnTo>
                    <a:pt x="864" y="684"/>
                  </a:lnTo>
                  <a:lnTo>
                    <a:pt x="864" y="681"/>
                  </a:lnTo>
                  <a:lnTo>
                    <a:pt x="866" y="675"/>
                  </a:lnTo>
                  <a:lnTo>
                    <a:pt x="868" y="672"/>
                  </a:lnTo>
                  <a:lnTo>
                    <a:pt x="869" y="671"/>
                  </a:lnTo>
                  <a:lnTo>
                    <a:pt x="869" y="671"/>
                  </a:lnTo>
                  <a:lnTo>
                    <a:pt x="876" y="669"/>
                  </a:lnTo>
                  <a:lnTo>
                    <a:pt x="882" y="665"/>
                  </a:lnTo>
                  <a:lnTo>
                    <a:pt x="888" y="661"/>
                  </a:lnTo>
                  <a:lnTo>
                    <a:pt x="895" y="656"/>
                  </a:lnTo>
                  <a:lnTo>
                    <a:pt x="907" y="643"/>
                  </a:lnTo>
                  <a:lnTo>
                    <a:pt x="917" y="629"/>
                  </a:lnTo>
                  <a:lnTo>
                    <a:pt x="926" y="616"/>
                  </a:lnTo>
                  <a:lnTo>
                    <a:pt x="934" y="605"/>
                  </a:lnTo>
                  <a:lnTo>
                    <a:pt x="940" y="594"/>
                  </a:lnTo>
                  <a:lnTo>
                    <a:pt x="940" y="594"/>
                  </a:lnTo>
                  <a:lnTo>
                    <a:pt x="939" y="582"/>
                  </a:lnTo>
                  <a:lnTo>
                    <a:pt x="939" y="571"/>
                  </a:lnTo>
                  <a:lnTo>
                    <a:pt x="942" y="564"/>
                  </a:lnTo>
                  <a:lnTo>
                    <a:pt x="945" y="557"/>
                  </a:lnTo>
                  <a:lnTo>
                    <a:pt x="950" y="553"/>
                  </a:lnTo>
                  <a:lnTo>
                    <a:pt x="955" y="549"/>
                  </a:lnTo>
                  <a:lnTo>
                    <a:pt x="961" y="547"/>
                  </a:lnTo>
                  <a:lnTo>
                    <a:pt x="967" y="546"/>
                  </a:lnTo>
                  <a:lnTo>
                    <a:pt x="975" y="546"/>
                  </a:lnTo>
                  <a:lnTo>
                    <a:pt x="981" y="546"/>
                  </a:lnTo>
                  <a:lnTo>
                    <a:pt x="993" y="548"/>
                  </a:lnTo>
                  <a:lnTo>
                    <a:pt x="1004" y="551"/>
                  </a:lnTo>
                  <a:lnTo>
                    <a:pt x="1004" y="551"/>
                  </a:lnTo>
                  <a:lnTo>
                    <a:pt x="1038" y="550"/>
                  </a:lnTo>
                  <a:lnTo>
                    <a:pt x="1075" y="549"/>
                  </a:lnTo>
                  <a:lnTo>
                    <a:pt x="1150" y="543"/>
                  </a:lnTo>
                  <a:lnTo>
                    <a:pt x="1209" y="538"/>
                  </a:lnTo>
                  <a:lnTo>
                    <a:pt x="1232" y="536"/>
                  </a:lnTo>
                  <a:lnTo>
                    <a:pt x="1232" y="536"/>
                  </a:lnTo>
                  <a:lnTo>
                    <a:pt x="1242" y="532"/>
                  </a:lnTo>
                  <a:lnTo>
                    <a:pt x="1252" y="529"/>
                  </a:lnTo>
                  <a:lnTo>
                    <a:pt x="1261" y="526"/>
                  </a:lnTo>
                  <a:lnTo>
                    <a:pt x="1269" y="522"/>
                  </a:lnTo>
                  <a:lnTo>
                    <a:pt x="1286" y="512"/>
                  </a:lnTo>
                  <a:lnTo>
                    <a:pt x="1300" y="501"/>
                  </a:lnTo>
                  <a:lnTo>
                    <a:pt x="1314" y="487"/>
                  </a:lnTo>
                  <a:lnTo>
                    <a:pt x="1327" y="473"/>
                  </a:lnTo>
                  <a:lnTo>
                    <a:pt x="1337" y="459"/>
                  </a:lnTo>
                  <a:lnTo>
                    <a:pt x="1347" y="444"/>
                  </a:lnTo>
                  <a:lnTo>
                    <a:pt x="1355" y="430"/>
                  </a:lnTo>
                  <a:lnTo>
                    <a:pt x="1363" y="416"/>
                  </a:lnTo>
                  <a:lnTo>
                    <a:pt x="1375" y="392"/>
                  </a:lnTo>
                  <a:lnTo>
                    <a:pt x="1381" y="376"/>
                  </a:lnTo>
                  <a:lnTo>
                    <a:pt x="1383" y="369"/>
                  </a:lnTo>
                  <a:lnTo>
                    <a:pt x="1414" y="348"/>
                  </a:lnTo>
                  <a:lnTo>
                    <a:pt x="1451" y="289"/>
                  </a:lnTo>
                  <a:lnTo>
                    <a:pt x="1451" y="289"/>
                  </a:lnTo>
                  <a:lnTo>
                    <a:pt x="1456" y="280"/>
                  </a:lnTo>
                  <a:lnTo>
                    <a:pt x="1461" y="273"/>
                  </a:lnTo>
                  <a:lnTo>
                    <a:pt x="1467" y="266"/>
                  </a:lnTo>
                  <a:lnTo>
                    <a:pt x="1473" y="260"/>
                  </a:lnTo>
                  <a:lnTo>
                    <a:pt x="1479" y="254"/>
                  </a:lnTo>
                  <a:lnTo>
                    <a:pt x="1486" y="249"/>
                  </a:lnTo>
                  <a:lnTo>
                    <a:pt x="1499" y="241"/>
                  </a:lnTo>
                  <a:lnTo>
                    <a:pt x="1512" y="235"/>
                  </a:lnTo>
                  <a:lnTo>
                    <a:pt x="1527" y="232"/>
                  </a:lnTo>
                  <a:lnTo>
                    <a:pt x="1540" y="230"/>
                  </a:lnTo>
                  <a:lnTo>
                    <a:pt x="1552" y="229"/>
                  </a:lnTo>
                  <a:lnTo>
                    <a:pt x="1565" y="229"/>
                  </a:lnTo>
                  <a:lnTo>
                    <a:pt x="1576" y="230"/>
                  </a:lnTo>
                  <a:lnTo>
                    <a:pt x="1587" y="232"/>
                  </a:lnTo>
                  <a:lnTo>
                    <a:pt x="1595" y="234"/>
                  </a:lnTo>
                  <a:lnTo>
                    <a:pt x="1609" y="238"/>
                  </a:lnTo>
                  <a:lnTo>
                    <a:pt x="1614" y="240"/>
                  </a:lnTo>
                  <a:lnTo>
                    <a:pt x="1614" y="240"/>
                  </a:lnTo>
                  <a:lnTo>
                    <a:pt x="1638" y="226"/>
                  </a:lnTo>
                  <a:lnTo>
                    <a:pt x="1662" y="209"/>
                  </a:lnTo>
                  <a:lnTo>
                    <a:pt x="1685" y="194"/>
                  </a:lnTo>
                  <a:lnTo>
                    <a:pt x="1705" y="179"/>
                  </a:lnTo>
                  <a:lnTo>
                    <a:pt x="1735" y="154"/>
                  </a:lnTo>
                  <a:lnTo>
                    <a:pt x="1745" y="145"/>
                  </a:lnTo>
                  <a:lnTo>
                    <a:pt x="1745" y="145"/>
                  </a:lnTo>
                  <a:lnTo>
                    <a:pt x="1751" y="136"/>
                  </a:lnTo>
                  <a:lnTo>
                    <a:pt x="1756" y="129"/>
                  </a:lnTo>
                  <a:lnTo>
                    <a:pt x="1762" y="123"/>
                  </a:lnTo>
                  <a:lnTo>
                    <a:pt x="1768" y="118"/>
                  </a:lnTo>
                  <a:lnTo>
                    <a:pt x="1774" y="114"/>
                  </a:lnTo>
                  <a:lnTo>
                    <a:pt x="1780" y="111"/>
                  </a:lnTo>
                  <a:lnTo>
                    <a:pt x="1785" y="108"/>
                  </a:lnTo>
                  <a:lnTo>
                    <a:pt x="1791" y="106"/>
                  </a:lnTo>
                  <a:lnTo>
                    <a:pt x="1804" y="103"/>
                  </a:lnTo>
                  <a:lnTo>
                    <a:pt x="1816" y="103"/>
                  </a:lnTo>
                  <a:lnTo>
                    <a:pt x="1828" y="104"/>
                  </a:lnTo>
                  <a:lnTo>
                    <a:pt x="1840" y="107"/>
                  </a:lnTo>
                  <a:lnTo>
                    <a:pt x="1851" y="110"/>
                  </a:lnTo>
                  <a:lnTo>
                    <a:pt x="1861" y="115"/>
                  </a:lnTo>
                  <a:lnTo>
                    <a:pt x="1869" y="119"/>
                  </a:lnTo>
                  <a:lnTo>
                    <a:pt x="1877" y="124"/>
                  </a:lnTo>
                  <a:lnTo>
                    <a:pt x="1889" y="132"/>
                  </a:lnTo>
                  <a:lnTo>
                    <a:pt x="1893" y="135"/>
                  </a:lnTo>
                  <a:lnTo>
                    <a:pt x="1893" y="135"/>
                  </a:lnTo>
                  <a:lnTo>
                    <a:pt x="1912" y="133"/>
                  </a:lnTo>
                  <a:lnTo>
                    <a:pt x="1931" y="129"/>
                  </a:lnTo>
                  <a:lnTo>
                    <a:pt x="1947" y="124"/>
                  </a:lnTo>
                  <a:lnTo>
                    <a:pt x="1963" y="117"/>
                  </a:lnTo>
                  <a:lnTo>
                    <a:pt x="1976" y="109"/>
                  </a:lnTo>
                  <a:lnTo>
                    <a:pt x="1989" y="100"/>
                  </a:lnTo>
                  <a:lnTo>
                    <a:pt x="2001" y="90"/>
                  </a:lnTo>
                  <a:lnTo>
                    <a:pt x="2010" y="80"/>
                  </a:lnTo>
                  <a:lnTo>
                    <a:pt x="2019" y="71"/>
                  </a:lnTo>
                  <a:lnTo>
                    <a:pt x="2026" y="61"/>
                  </a:lnTo>
                  <a:lnTo>
                    <a:pt x="2038" y="44"/>
                  </a:lnTo>
                  <a:lnTo>
                    <a:pt x="2045" y="32"/>
                  </a:lnTo>
                  <a:lnTo>
                    <a:pt x="2047" y="28"/>
                  </a:lnTo>
                  <a:lnTo>
                    <a:pt x="2047" y="28"/>
                  </a:lnTo>
                  <a:lnTo>
                    <a:pt x="2055" y="17"/>
                  </a:lnTo>
                  <a:lnTo>
                    <a:pt x="2064" y="10"/>
                  </a:lnTo>
                  <a:lnTo>
                    <a:pt x="2072" y="5"/>
                  </a:lnTo>
                  <a:lnTo>
                    <a:pt x="2081" y="2"/>
                  </a:lnTo>
                  <a:lnTo>
                    <a:pt x="2088" y="0"/>
                  </a:lnTo>
                  <a:lnTo>
                    <a:pt x="2096" y="1"/>
                  </a:lnTo>
                  <a:lnTo>
                    <a:pt x="2102" y="2"/>
                  </a:lnTo>
                  <a:lnTo>
                    <a:pt x="2109" y="4"/>
                  </a:lnTo>
                  <a:lnTo>
                    <a:pt x="2116" y="8"/>
                  </a:lnTo>
                  <a:lnTo>
                    <a:pt x="2121" y="11"/>
                  </a:lnTo>
                  <a:lnTo>
                    <a:pt x="2130" y="19"/>
                  </a:lnTo>
                  <a:lnTo>
                    <a:pt x="2135" y="26"/>
                  </a:lnTo>
                  <a:lnTo>
                    <a:pt x="2137" y="28"/>
                  </a:lnTo>
                  <a:lnTo>
                    <a:pt x="2161" y="74"/>
                  </a:lnTo>
                  <a:lnTo>
                    <a:pt x="2151" y="89"/>
                  </a:lnTo>
                  <a:lnTo>
                    <a:pt x="2151" y="89"/>
                  </a:lnTo>
                  <a:lnTo>
                    <a:pt x="2144" y="109"/>
                  </a:lnTo>
                  <a:lnTo>
                    <a:pt x="2140" y="123"/>
                  </a:lnTo>
                  <a:lnTo>
                    <a:pt x="2138" y="133"/>
                  </a:lnTo>
                  <a:lnTo>
                    <a:pt x="2138" y="142"/>
                  </a:lnTo>
                  <a:lnTo>
                    <a:pt x="2138" y="144"/>
                  </a:lnTo>
                  <a:lnTo>
                    <a:pt x="2139" y="146"/>
                  </a:lnTo>
                  <a:lnTo>
                    <a:pt x="2140" y="148"/>
                  </a:lnTo>
                  <a:lnTo>
                    <a:pt x="2142" y="148"/>
                  </a:lnTo>
                  <a:lnTo>
                    <a:pt x="2146" y="148"/>
                  </a:lnTo>
                  <a:lnTo>
                    <a:pt x="2151" y="147"/>
                  </a:lnTo>
                  <a:lnTo>
                    <a:pt x="2157" y="144"/>
                  </a:lnTo>
                  <a:lnTo>
                    <a:pt x="2163" y="140"/>
                  </a:lnTo>
                  <a:lnTo>
                    <a:pt x="2174" y="130"/>
                  </a:lnTo>
                  <a:lnTo>
                    <a:pt x="2186" y="120"/>
                  </a:lnTo>
                  <a:lnTo>
                    <a:pt x="2186" y="120"/>
                  </a:lnTo>
                  <a:lnTo>
                    <a:pt x="2198" y="109"/>
                  </a:lnTo>
                  <a:lnTo>
                    <a:pt x="2209" y="101"/>
                  </a:lnTo>
                  <a:lnTo>
                    <a:pt x="2219" y="94"/>
                  </a:lnTo>
                  <a:lnTo>
                    <a:pt x="2228" y="91"/>
                  </a:lnTo>
                  <a:lnTo>
                    <a:pt x="2237" y="90"/>
                  </a:lnTo>
                  <a:lnTo>
                    <a:pt x="2245" y="90"/>
                  </a:lnTo>
                  <a:lnTo>
                    <a:pt x="2252" y="91"/>
                  </a:lnTo>
                  <a:lnTo>
                    <a:pt x="2258" y="94"/>
                  </a:lnTo>
                  <a:lnTo>
                    <a:pt x="2263" y="97"/>
                  </a:lnTo>
                  <a:lnTo>
                    <a:pt x="2268" y="102"/>
                  </a:lnTo>
                  <a:lnTo>
                    <a:pt x="2276" y="110"/>
                  </a:lnTo>
                  <a:lnTo>
                    <a:pt x="2280" y="117"/>
                  </a:lnTo>
                  <a:lnTo>
                    <a:pt x="2282" y="120"/>
                  </a:lnTo>
                  <a:lnTo>
                    <a:pt x="2282" y="120"/>
                  </a:lnTo>
                  <a:lnTo>
                    <a:pt x="2282" y="127"/>
                  </a:lnTo>
                  <a:lnTo>
                    <a:pt x="2283" y="133"/>
                  </a:lnTo>
                  <a:lnTo>
                    <a:pt x="2285" y="140"/>
                  </a:lnTo>
                  <a:lnTo>
                    <a:pt x="2287" y="145"/>
                  </a:lnTo>
                  <a:lnTo>
                    <a:pt x="2292" y="155"/>
                  </a:lnTo>
                  <a:lnTo>
                    <a:pt x="2298" y="162"/>
                  </a:lnTo>
                  <a:lnTo>
                    <a:pt x="2304" y="168"/>
                  </a:lnTo>
                  <a:lnTo>
                    <a:pt x="2310" y="172"/>
                  </a:lnTo>
                  <a:lnTo>
                    <a:pt x="2316" y="175"/>
                  </a:lnTo>
                  <a:lnTo>
                    <a:pt x="2316" y="175"/>
                  </a:lnTo>
                  <a:lnTo>
                    <a:pt x="2325" y="165"/>
                  </a:lnTo>
                  <a:lnTo>
                    <a:pt x="2335" y="159"/>
                  </a:lnTo>
                  <a:lnTo>
                    <a:pt x="2344" y="154"/>
                  </a:lnTo>
                  <a:lnTo>
                    <a:pt x="2353" y="152"/>
                  </a:lnTo>
                  <a:lnTo>
                    <a:pt x="2362" y="152"/>
                  </a:lnTo>
                  <a:lnTo>
                    <a:pt x="2370" y="154"/>
                  </a:lnTo>
                  <a:lnTo>
                    <a:pt x="2377" y="156"/>
                  </a:lnTo>
                  <a:lnTo>
                    <a:pt x="2384" y="160"/>
                  </a:lnTo>
                  <a:lnTo>
                    <a:pt x="2390" y="164"/>
                  </a:lnTo>
                  <a:lnTo>
                    <a:pt x="2397" y="169"/>
                  </a:lnTo>
                  <a:lnTo>
                    <a:pt x="2406" y="180"/>
                  </a:lnTo>
                  <a:lnTo>
                    <a:pt x="2412" y="187"/>
                  </a:lnTo>
                  <a:lnTo>
                    <a:pt x="2414" y="190"/>
                  </a:lnTo>
                  <a:lnTo>
                    <a:pt x="2448" y="184"/>
                  </a:lnTo>
                  <a:lnTo>
                    <a:pt x="2448" y="184"/>
                  </a:lnTo>
                  <a:lnTo>
                    <a:pt x="2458" y="177"/>
                  </a:lnTo>
                  <a:lnTo>
                    <a:pt x="2466" y="175"/>
                  </a:lnTo>
                  <a:lnTo>
                    <a:pt x="2470" y="174"/>
                  </a:lnTo>
                  <a:lnTo>
                    <a:pt x="2474" y="175"/>
                  </a:lnTo>
                  <a:lnTo>
                    <a:pt x="2477" y="176"/>
                  </a:lnTo>
                  <a:lnTo>
                    <a:pt x="2479" y="177"/>
                  </a:lnTo>
                  <a:lnTo>
                    <a:pt x="2484" y="182"/>
                  </a:lnTo>
                  <a:lnTo>
                    <a:pt x="2487" y="188"/>
                  </a:lnTo>
                  <a:lnTo>
                    <a:pt x="2489" y="195"/>
                  </a:lnTo>
                  <a:lnTo>
                    <a:pt x="2491" y="202"/>
                  </a:lnTo>
                  <a:lnTo>
                    <a:pt x="2492" y="220"/>
                  </a:lnTo>
                  <a:lnTo>
                    <a:pt x="2492" y="235"/>
                  </a:lnTo>
                  <a:lnTo>
                    <a:pt x="2491" y="251"/>
                  </a:lnTo>
                  <a:lnTo>
                    <a:pt x="2491" y="251"/>
                  </a:lnTo>
                  <a:lnTo>
                    <a:pt x="2496" y="249"/>
                  </a:lnTo>
                  <a:lnTo>
                    <a:pt x="2502" y="249"/>
                  </a:lnTo>
                  <a:lnTo>
                    <a:pt x="2508" y="250"/>
                  </a:lnTo>
                  <a:lnTo>
                    <a:pt x="2515" y="252"/>
                  </a:lnTo>
                  <a:lnTo>
                    <a:pt x="2520" y="255"/>
                  </a:lnTo>
                  <a:lnTo>
                    <a:pt x="2526" y="259"/>
                  </a:lnTo>
                  <a:lnTo>
                    <a:pt x="2536" y="268"/>
                  </a:lnTo>
                  <a:lnTo>
                    <a:pt x="2545" y="277"/>
                  </a:lnTo>
                  <a:lnTo>
                    <a:pt x="2552" y="285"/>
                  </a:lnTo>
                  <a:lnTo>
                    <a:pt x="2558" y="293"/>
                  </a:lnTo>
                  <a:lnTo>
                    <a:pt x="2610" y="307"/>
                  </a:lnTo>
                  <a:lnTo>
                    <a:pt x="2610" y="307"/>
                  </a:lnTo>
                  <a:lnTo>
                    <a:pt x="2617" y="302"/>
                  </a:lnTo>
                  <a:lnTo>
                    <a:pt x="2624" y="299"/>
                  </a:lnTo>
                  <a:lnTo>
                    <a:pt x="2631" y="295"/>
                  </a:lnTo>
                  <a:lnTo>
                    <a:pt x="2637" y="294"/>
                  </a:lnTo>
                  <a:lnTo>
                    <a:pt x="2644" y="293"/>
                  </a:lnTo>
                  <a:lnTo>
                    <a:pt x="2650" y="293"/>
                  </a:lnTo>
                  <a:lnTo>
                    <a:pt x="2661" y="295"/>
                  </a:lnTo>
                  <a:lnTo>
                    <a:pt x="2671" y="299"/>
                  </a:lnTo>
                  <a:lnTo>
                    <a:pt x="2678" y="303"/>
                  </a:lnTo>
                  <a:lnTo>
                    <a:pt x="2684" y="307"/>
                  </a:lnTo>
                  <a:lnTo>
                    <a:pt x="2684" y="307"/>
                  </a:lnTo>
                  <a:lnTo>
                    <a:pt x="2687" y="312"/>
                  </a:lnTo>
                  <a:lnTo>
                    <a:pt x="2691" y="315"/>
                  </a:lnTo>
                  <a:lnTo>
                    <a:pt x="2695" y="318"/>
                  </a:lnTo>
                  <a:lnTo>
                    <a:pt x="2699" y="320"/>
                  </a:lnTo>
                  <a:lnTo>
                    <a:pt x="2704" y="321"/>
                  </a:lnTo>
                  <a:lnTo>
                    <a:pt x="2710" y="321"/>
                  </a:lnTo>
                  <a:lnTo>
                    <a:pt x="2719" y="320"/>
                  </a:lnTo>
                  <a:lnTo>
                    <a:pt x="2728" y="318"/>
                  </a:lnTo>
                  <a:lnTo>
                    <a:pt x="2735" y="316"/>
                  </a:lnTo>
                  <a:lnTo>
                    <a:pt x="2742" y="313"/>
                  </a:lnTo>
                  <a:lnTo>
                    <a:pt x="2742" y="313"/>
                  </a:lnTo>
                  <a:lnTo>
                    <a:pt x="2753" y="310"/>
                  </a:lnTo>
                  <a:lnTo>
                    <a:pt x="2764" y="308"/>
                  </a:lnTo>
                  <a:lnTo>
                    <a:pt x="2774" y="307"/>
                  </a:lnTo>
                  <a:lnTo>
                    <a:pt x="2784" y="307"/>
                  </a:lnTo>
                  <a:lnTo>
                    <a:pt x="2795" y="307"/>
                  </a:lnTo>
                  <a:lnTo>
                    <a:pt x="2805" y="308"/>
                  </a:lnTo>
                  <a:lnTo>
                    <a:pt x="2825" y="312"/>
                  </a:lnTo>
                  <a:lnTo>
                    <a:pt x="2844" y="318"/>
                  </a:lnTo>
                  <a:lnTo>
                    <a:pt x="2862" y="325"/>
                  </a:lnTo>
                  <a:lnTo>
                    <a:pt x="2879" y="334"/>
                  </a:lnTo>
                  <a:lnTo>
                    <a:pt x="2895" y="345"/>
                  </a:lnTo>
                  <a:lnTo>
                    <a:pt x="2910" y="354"/>
                  </a:lnTo>
                  <a:lnTo>
                    <a:pt x="2922" y="364"/>
                  </a:lnTo>
                  <a:lnTo>
                    <a:pt x="2933" y="374"/>
                  </a:lnTo>
                  <a:lnTo>
                    <a:pt x="2942" y="383"/>
                  </a:lnTo>
                  <a:lnTo>
                    <a:pt x="2956" y="396"/>
                  </a:lnTo>
                  <a:lnTo>
                    <a:pt x="2961" y="401"/>
                  </a:lnTo>
                  <a:lnTo>
                    <a:pt x="3077" y="393"/>
                  </a:lnTo>
                  <a:lnTo>
                    <a:pt x="3077" y="393"/>
                  </a:lnTo>
                  <a:lnTo>
                    <a:pt x="3083" y="391"/>
                  </a:lnTo>
                  <a:lnTo>
                    <a:pt x="3088" y="390"/>
                  </a:lnTo>
                  <a:lnTo>
                    <a:pt x="3100" y="389"/>
                  </a:lnTo>
                  <a:lnTo>
                    <a:pt x="3113" y="391"/>
                  </a:lnTo>
                  <a:lnTo>
                    <a:pt x="3125" y="394"/>
                  </a:lnTo>
                  <a:lnTo>
                    <a:pt x="3137" y="399"/>
                  </a:lnTo>
                  <a:lnTo>
                    <a:pt x="3150" y="404"/>
                  </a:lnTo>
                  <a:lnTo>
                    <a:pt x="3161" y="411"/>
                  </a:lnTo>
                  <a:lnTo>
                    <a:pt x="3173" y="419"/>
                  </a:lnTo>
                  <a:lnTo>
                    <a:pt x="3194" y="433"/>
                  </a:lnTo>
                  <a:lnTo>
                    <a:pt x="3210" y="446"/>
                  </a:lnTo>
                  <a:lnTo>
                    <a:pt x="3225" y="460"/>
                  </a:lnTo>
                  <a:lnTo>
                    <a:pt x="3305" y="444"/>
                  </a:lnTo>
                  <a:lnTo>
                    <a:pt x="3305" y="444"/>
                  </a:lnTo>
                  <a:lnTo>
                    <a:pt x="3310" y="436"/>
                  </a:lnTo>
                  <a:lnTo>
                    <a:pt x="3314" y="429"/>
                  </a:lnTo>
                  <a:lnTo>
                    <a:pt x="3320" y="423"/>
                  </a:lnTo>
                  <a:lnTo>
                    <a:pt x="3325" y="418"/>
                  </a:lnTo>
                  <a:lnTo>
                    <a:pt x="3336" y="407"/>
                  </a:lnTo>
                  <a:lnTo>
                    <a:pt x="3348" y="401"/>
                  </a:lnTo>
                  <a:lnTo>
                    <a:pt x="3360" y="396"/>
                  </a:lnTo>
                  <a:lnTo>
                    <a:pt x="3372" y="394"/>
                  </a:lnTo>
                  <a:lnTo>
                    <a:pt x="3384" y="392"/>
                  </a:lnTo>
                  <a:lnTo>
                    <a:pt x="3395" y="393"/>
                  </a:lnTo>
                  <a:lnTo>
                    <a:pt x="3406" y="394"/>
                  </a:lnTo>
                  <a:lnTo>
                    <a:pt x="3416" y="396"/>
                  </a:lnTo>
                  <a:lnTo>
                    <a:pt x="3434" y="401"/>
                  </a:lnTo>
                  <a:lnTo>
                    <a:pt x="3445" y="405"/>
                  </a:lnTo>
                  <a:lnTo>
                    <a:pt x="3449" y="407"/>
                  </a:lnTo>
                  <a:lnTo>
                    <a:pt x="3449" y="407"/>
                  </a:lnTo>
                  <a:lnTo>
                    <a:pt x="3458" y="414"/>
                  </a:lnTo>
                  <a:lnTo>
                    <a:pt x="3471" y="423"/>
                  </a:lnTo>
                  <a:lnTo>
                    <a:pt x="3486" y="431"/>
                  </a:lnTo>
                  <a:lnTo>
                    <a:pt x="3505" y="439"/>
                  </a:lnTo>
                  <a:lnTo>
                    <a:pt x="3546" y="456"/>
                  </a:lnTo>
                  <a:lnTo>
                    <a:pt x="3589" y="472"/>
                  </a:lnTo>
                  <a:lnTo>
                    <a:pt x="3631" y="486"/>
                  </a:lnTo>
                  <a:lnTo>
                    <a:pt x="3667" y="498"/>
                  </a:lnTo>
                  <a:lnTo>
                    <a:pt x="3701" y="508"/>
                  </a:lnTo>
                  <a:lnTo>
                    <a:pt x="3701" y="528"/>
                  </a:lnTo>
                  <a:lnTo>
                    <a:pt x="4048" y="3291"/>
                  </a:lnTo>
                  <a:lnTo>
                    <a:pt x="4051" y="3329"/>
                  </a:lnTo>
                  <a:lnTo>
                    <a:pt x="4080" y="3343"/>
                  </a:lnTo>
                  <a:lnTo>
                    <a:pt x="4080" y="3343"/>
                  </a:lnTo>
                  <a:lnTo>
                    <a:pt x="4082" y="3342"/>
                  </a:lnTo>
                  <a:lnTo>
                    <a:pt x="4087" y="3339"/>
                  </a:lnTo>
                  <a:lnTo>
                    <a:pt x="4091" y="3334"/>
                  </a:lnTo>
                  <a:lnTo>
                    <a:pt x="4096" y="3330"/>
                  </a:lnTo>
                  <a:lnTo>
                    <a:pt x="4100" y="3324"/>
                  </a:lnTo>
                  <a:lnTo>
                    <a:pt x="4104" y="3316"/>
                  </a:lnTo>
                  <a:lnTo>
                    <a:pt x="4104" y="3316"/>
                  </a:lnTo>
                  <a:lnTo>
                    <a:pt x="4106" y="3313"/>
                  </a:lnTo>
                  <a:lnTo>
                    <a:pt x="4109" y="3311"/>
                  </a:lnTo>
                  <a:lnTo>
                    <a:pt x="4112" y="3310"/>
                  </a:lnTo>
                  <a:lnTo>
                    <a:pt x="4116" y="3309"/>
                  </a:lnTo>
                  <a:lnTo>
                    <a:pt x="4121" y="3310"/>
                  </a:lnTo>
                  <a:lnTo>
                    <a:pt x="4125" y="3312"/>
                  </a:lnTo>
                  <a:lnTo>
                    <a:pt x="4135" y="3317"/>
                  </a:lnTo>
                  <a:lnTo>
                    <a:pt x="4144" y="3322"/>
                  </a:lnTo>
                  <a:lnTo>
                    <a:pt x="4151" y="3328"/>
                  </a:lnTo>
                  <a:lnTo>
                    <a:pt x="4158" y="3334"/>
                  </a:lnTo>
                  <a:lnTo>
                    <a:pt x="4158" y="3334"/>
                  </a:lnTo>
                  <a:lnTo>
                    <a:pt x="4165" y="3335"/>
                  </a:lnTo>
                  <a:lnTo>
                    <a:pt x="4173" y="3337"/>
                  </a:lnTo>
                  <a:lnTo>
                    <a:pt x="4182" y="3337"/>
                  </a:lnTo>
                  <a:lnTo>
                    <a:pt x="4192" y="3334"/>
                  </a:lnTo>
                  <a:lnTo>
                    <a:pt x="4197" y="3333"/>
                  </a:lnTo>
                  <a:lnTo>
                    <a:pt x="4202" y="3331"/>
                  </a:lnTo>
                  <a:lnTo>
                    <a:pt x="4207" y="3328"/>
                  </a:lnTo>
                  <a:lnTo>
                    <a:pt x="4212" y="3324"/>
                  </a:lnTo>
                  <a:lnTo>
                    <a:pt x="4217" y="3319"/>
                  </a:lnTo>
                  <a:lnTo>
                    <a:pt x="4221" y="3314"/>
                  </a:lnTo>
                  <a:lnTo>
                    <a:pt x="4221" y="3314"/>
                  </a:lnTo>
                  <a:lnTo>
                    <a:pt x="4225" y="3308"/>
                  </a:lnTo>
                  <a:lnTo>
                    <a:pt x="4230" y="3304"/>
                  </a:lnTo>
                  <a:lnTo>
                    <a:pt x="4235" y="3301"/>
                  </a:lnTo>
                  <a:lnTo>
                    <a:pt x="4242" y="3300"/>
                  </a:lnTo>
                  <a:lnTo>
                    <a:pt x="4248" y="3299"/>
                  </a:lnTo>
                  <a:lnTo>
                    <a:pt x="4256" y="3299"/>
                  </a:lnTo>
                  <a:lnTo>
                    <a:pt x="4269" y="3301"/>
                  </a:lnTo>
                  <a:lnTo>
                    <a:pt x="4281" y="3305"/>
                  </a:lnTo>
                  <a:lnTo>
                    <a:pt x="4292" y="3309"/>
                  </a:lnTo>
                  <a:lnTo>
                    <a:pt x="4302" y="3314"/>
                  </a:lnTo>
                  <a:lnTo>
                    <a:pt x="4302" y="3314"/>
                  </a:lnTo>
                  <a:lnTo>
                    <a:pt x="4298" y="3330"/>
                  </a:lnTo>
                  <a:lnTo>
                    <a:pt x="4296" y="3348"/>
                  </a:lnTo>
                  <a:lnTo>
                    <a:pt x="4295" y="3366"/>
                  </a:lnTo>
                  <a:lnTo>
                    <a:pt x="4295" y="3377"/>
                  </a:lnTo>
                  <a:lnTo>
                    <a:pt x="4296" y="3385"/>
                  </a:lnTo>
                  <a:lnTo>
                    <a:pt x="4298" y="3393"/>
                  </a:lnTo>
                  <a:lnTo>
                    <a:pt x="4301" y="3400"/>
                  </a:lnTo>
                  <a:lnTo>
                    <a:pt x="4305" y="3406"/>
                  </a:lnTo>
                  <a:lnTo>
                    <a:pt x="4307" y="3408"/>
                  </a:lnTo>
                  <a:lnTo>
                    <a:pt x="4310" y="3409"/>
                  </a:lnTo>
                  <a:lnTo>
                    <a:pt x="4313" y="3410"/>
                  </a:lnTo>
                  <a:lnTo>
                    <a:pt x="4316" y="3410"/>
                  </a:lnTo>
                  <a:lnTo>
                    <a:pt x="4320" y="3410"/>
                  </a:lnTo>
                  <a:lnTo>
                    <a:pt x="4325" y="3409"/>
                  </a:lnTo>
                  <a:lnTo>
                    <a:pt x="4325" y="3409"/>
                  </a:lnTo>
                  <a:lnTo>
                    <a:pt x="4330" y="3409"/>
                  </a:lnTo>
                  <a:lnTo>
                    <a:pt x="4335" y="3408"/>
                  </a:lnTo>
                  <a:lnTo>
                    <a:pt x="4344" y="3409"/>
                  </a:lnTo>
                  <a:lnTo>
                    <a:pt x="4353" y="3413"/>
                  </a:lnTo>
                  <a:lnTo>
                    <a:pt x="4361" y="3418"/>
                  </a:lnTo>
                  <a:lnTo>
                    <a:pt x="4370" y="3424"/>
                  </a:lnTo>
                  <a:lnTo>
                    <a:pt x="4378" y="3431"/>
                  </a:lnTo>
                  <a:lnTo>
                    <a:pt x="4386" y="3439"/>
                  </a:lnTo>
                  <a:lnTo>
                    <a:pt x="4393" y="3448"/>
                  </a:lnTo>
                  <a:lnTo>
                    <a:pt x="4405" y="3465"/>
                  </a:lnTo>
                  <a:lnTo>
                    <a:pt x="4416" y="3480"/>
                  </a:lnTo>
                  <a:lnTo>
                    <a:pt x="4424" y="3496"/>
                  </a:lnTo>
                  <a:lnTo>
                    <a:pt x="4453" y="3501"/>
                  </a:lnTo>
                  <a:lnTo>
                    <a:pt x="4546" y="3592"/>
                  </a:lnTo>
                  <a:lnTo>
                    <a:pt x="4588" y="3657"/>
                  </a:lnTo>
                  <a:lnTo>
                    <a:pt x="4612" y="3667"/>
                  </a:lnTo>
                  <a:lnTo>
                    <a:pt x="4659" y="3635"/>
                  </a:lnTo>
                  <a:lnTo>
                    <a:pt x="4738" y="3616"/>
                  </a:lnTo>
                  <a:lnTo>
                    <a:pt x="4738" y="3523"/>
                  </a:lnTo>
                  <a:lnTo>
                    <a:pt x="4738" y="3523"/>
                  </a:lnTo>
                  <a:lnTo>
                    <a:pt x="4743" y="3518"/>
                  </a:lnTo>
                  <a:lnTo>
                    <a:pt x="4749" y="3513"/>
                  </a:lnTo>
                  <a:lnTo>
                    <a:pt x="4755" y="3506"/>
                  </a:lnTo>
                  <a:lnTo>
                    <a:pt x="4761" y="3498"/>
                  </a:lnTo>
                  <a:lnTo>
                    <a:pt x="4767" y="3488"/>
                  </a:lnTo>
                  <a:lnTo>
                    <a:pt x="4771" y="3479"/>
                  </a:lnTo>
                  <a:lnTo>
                    <a:pt x="4771" y="3474"/>
                  </a:lnTo>
                  <a:lnTo>
                    <a:pt x="4771" y="3469"/>
                  </a:lnTo>
                  <a:lnTo>
                    <a:pt x="4771" y="3469"/>
                  </a:lnTo>
                  <a:lnTo>
                    <a:pt x="4771" y="3464"/>
                  </a:lnTo>
                  <a:lnTo>
                    <a:pt x="4773" y="3459"/>
                  </a:lnTo>
                  <a:lnTo>
                    <a:pt x="4775" y="3454"/>
                  </a:lnTo>
                  <a:lnTo>
                    <a:pt x="4779" y="3449"/>
                  </a:lnTo>
                  <a:lnTo>
                    <a:pt x="4788" y="3440"/>
                  </a:lnTo>
                  <a:lnTo>
                    <a:pt x="4798" y="3432"/>
                  </a:lnTo>
                  <a:lnTo>
                    <a:pt x="4809" y="3425"/>
                  </a:lnTo>
                  <a:lnTo>
                    <a:pt x="4818" y="3420"/>
                  </a:lnTo>
                  <a:lnTo>
                    <a:pt x="4827" y="3414"/>
                  </a:lnTo>
                  <a:lnTo>
                    <a:pt x="4827" y="3414"/>
                  </a:lnTo>
                  <a:lnTo>
                    <a:pt x="4834" y="3411"/>
                  </a:lnTo>
                  <a:lnTo>
                    <a:pt x="4851" y="3404"/>
                  </a:lnTo>
                  <a:lnTo>
                    <a:pt x="4861" y="3399"/>
                  </a:lnTo>
                  <a:lnTo>
                    <a:pt x="4871" y="3393"/>
                  </a:lnTo>
                  <a:lnTo>
                    <a:pt x="4883" y="3385"/>
                  </a:lnTo>
                  <a:lnTo>
                    <a:pt x="4893" y="3375"/>
                  </a:lnTo>
                  <a:lnTo>
                    <a:pt x="4893" y="3375"/>
                  </a:lnTo>
                  <a:lnTo>
                    <a:pt x="4895" y="3373"/>
                  </a:lnTo>
                  <a:lnTo>
                    <a:pt x="4898" y="3372"/>
                  </a:lnTo>
                  <a:lnTo>
                    <a:pt x="4900" y="3372"/>
                  </a:lnTo>
                  <a:lnTo>
                    <a:pt x="4903" y="3373"/>
                  </a:lnTo>
                  <a:lnTo>
                    <a:pt x="4909" y="3378"/>
                  </a:lnTo>
                  <a:lnTo>
                    <a:pt x="4915" y="3384"/>
                  </a:lnTo>
                  <a:lnTo>
                    <a:pt x="4923" y="3393"/>
                  </a:lnTo>
                  <a:lnTo>
                    <a:pt x="4929" y="3404"/>
                  </a:lnTo>
                  <a:lnTo>
                    <a:pt x="4941" y="3429"/>
                  </a:lnTo>
                  <a:lnTo>
                    <a:pt x="4953" y="3456"/>
                  </a:lnTo>
                  <a:lnTo>
                    <a:pt x="4963" y="3479"/>
                  </a:lnTo>
                  <a:lnTo>
                    <a:pt x="4971" y="3503"/>
                  </a:lnTo>
                  <a:lnTo>
                    <a:pt x="5069" y="3547"/>
                  </a:lnTo>
                  <a:lnTo>
                    <a:pt x="5155" y="3612"/>
                  </a:lnTo>
                  <a:lnTo>
                    <a:pt x="5291" y="3723"/>
                  </a:lnTo>
                  <a:lnTo>
                    <a:pt x="5314" y="3762"/>
                  </a:lnTo>
                  <a:lnTo>
                    <a:pt x="5440" y="3908"/>
                  </a:lnTo>
                  <a:lnTo>
                    <a:pt x="5545" y="3998"/>
                  </a:lnTo>
                  <a:lnTo>
                    <a:pt x="5572" y="4063"/>
                  </a:lnTo>
                  <a:lnTo>
                    <a:pt x="5623" y="4083"/>
                  </a:lnTo>
                  <a:lnTo>
                    <a:pt x="5662" y="4204"/>
                  </a:lnTo>
                  <a:lnTo>
                    <a:pt x="5662" y="4204"/>
                  </a:lnTo>
                  <a:lnTo>
                    <a:pt x="5668" y="4208"/>
                  </a:lnTo>
                  <a:lnTo>
                    <a:pt x="5675" y="4211"/>
                  </a:lnTo>
                  <a:lnTo>
                    <a:pt x="5683" y="4214"/>
                  </a:lnTo>
                  <a:lnTo>
                    <a:pt x="5692" y="4215"/>
                  </a:lnTo>
                  <a:lnTo>
                    <a:pt x="5701" y="4215"/>
                  </a:lnTo>
                  <a:lnTo>
                    <a:pt x="5706" y="4215"/>
                  </a:lnTo>
                  <a:lnTo>
                    <a:pt x="5710" y="4213"/>
                  </a:lnTo>
                  <a:lnTo>
                    <a:pt x="5716" y="4211"/>
                  </a:lnTo>
                  <a:lnTo>
                    <a:pt x="5720" y="4208"/>
                  </a:lnTo>
                  <a:lnTo>
                    <a:pt x="5720" y="4208"/>
                  </a:lnTo>
                  <a:lnTo>
                    <a:pt x="5725" y="4206"/>
                  </a:lnTo>
                  <a:lnTo>
                    <a:pt x="5730" y="4204"/>
                  </a:lnTo>
                  <a:lnTo>
                    <a:pt x="5736" y="4204"/>
                  </a:lnTo>
                  <a:lnTo>
                    <a:pt x="5743" y="4207"/>
                  </a:lnTo>
                  <a:lnTo>
                    <a:pt x="5750" y="4210"/>
                  </a:lnTo>
                  <a:lnTo>
                    <a:pt x="5758" y="4213"/>
                  </a:lnTo>
                  <a:lnTo>
                    <a:pt x="5771" y="4221"/>
                  </a:lnTo>
                  <a:lnTo>
                    <a:pt x="5784" y="4231"/>
                  </a:lnTo>
                  <a:lnTo>
                    <a:pt x="5795" y="4239"/>
                  </a:lnTo>
                  <a:lnTo>
                    <a:pt x="5805" y="4249"/>
                  </a:lnTo>
                  <a:lnTo>
                    <a:pt x="5888" y="4249"/>
                  </a:lnTo>
                  <a:lnTo>
                    <a:pt x="5904" y="4263"/>
                  </a:lnTo>
                  <a:lnTo>
                    <a:pt x="5904" y="4263"/>
                  </a:lnTo>
                  <a:lnTo>
                    <a:pt x="5904" y="4264"/>
                  </a:lnTo>
                  <a:lnTo>
                    <a:pt x="5904" y="4268"/>
                  </a:lnTo>
                  <a:lnTo>
                    <a:pt x="5906" y="4272"/>
                  </a:lnTo>
                  <a:lnTo>
                    <a:pt x="5909" y="4277"/>
                  </a:lnTo>
                  <a:lnTo>
                    <a:pt x="5913" y="4280"/>
                  </a:lnTo>
                  <a:lnTo>
                    <a:pt x="5917" y="4282"/>
                  </a:lnTo>
                  <a:lnTo>
                    <a:pt x="5922" y="4283"/>
                  </a:lnTo>
                  <a:lnTo>
                    <a:pt x="5928" y="4286"/>
                  </a:lnTo>
                  <a:lnTo>
                    <a:pt x="5935" y="4286"/>
                  </a:lnTo>
                  <a:lnTo>
                    <a:pt x="5944" y="4286"/>
                  </a:lnTo>
                  <a:lnTo>
                    <a:pt x="5955" y="4285"/>
                  </a:lnTo>
                  <a:lnTo>
                    <a:pt x="5966" y="4282"/>
                  </a:lnTo>
                  <a:lnTo>
                    <a:pt x="5966" y="4282"/>
                  </a:lnTo>
                  <a:lnTo>
                    <a:pt x="5978" y="4281"/>
                  </a:lnTo>
                  <a:lnTo>
                    <a:pt x="5988" y="4282"/>
                  </a:lnTo>
                  <a:lnTo>
                    <a:pt x="5998" y="4286"/>
                  </a:lnTo>
                  <a:lnTo>
                    <a:pt x="6006" y="4290"/>
                  </a:lnTo>
                  <a:lnTo>
                    <a:pt x="6013" y="4296"/>
                  </a:lnTo>
                  <a:lnTo>
                    <a:pt x="6019" y="4303"/>
                  </a:lnTo>
                  <a:lnTo>
                    <a:pt x="6024" y="4311"/>
                  </a:lnTo>
                  <a:lnTo>
                    <a:pt x="6028" y="4319"/>
                  </a:lnTo>
                  <a:lnTo>
                    <a:pt x="6032" y="4328"/>
                  </a:lnTo>
                  <a:lnTo>
                    <a:pt x="6034" y="4336"/>
                  </a:lnTo>
                  <a:lnTo>
                    <a:pt x="6038" y="4351"/>
                  </a:lnTo>
                  <a:lnTo>
                    <a:pt x="6039" y="4361"/>
                  </a:lnTo>
                  <a:lnTo>
                    <a:pt x="6040" y="4366"/>
                  </a:lnTo>
                  <a:lnTo>
                    <a:pt x="6040" y="4366"/>
                  </a:lnTo>
                  <a:lnTo>
                    <a:pt x="6039" y="4387"/>
                  </a:lnTo>
                  <a:lnTo>
                    <a:pt x="6039" y="4409"/>
                  </a:lnTo>
                  <a:lnTo>
                    <a:pt x="6041" y="4429"/>
                  </a:lnTo>
                  <a:lnTo>
                    <a:pt x="6043" y="4449"/>
                  </a:lnTo>
                  <a:lnTo>
                    <a:pt x="6047" y="4467"/>
                  </a:lnTo>
                  <a:lnTo>
                    <a:pt x="6051" y="4484"/>
                  </a:lnTo>
                  <a:lnTo>
                    <a:pt x="6055" y="4500"/>
                  </a:lnTo>
                  <a:lnTo>
                    <a:pt x="6060" y="4515"/>
                  </a:lnTo>
                  <a:lnTo>
                    <a:pt x="6071" y="4541"/>
                  </a:lnTo>
                  <a:lnTo>
                    <a:pt x="6079" y="4561"/>
                  </a:lnTo>
                  <a:lnTo>
                    <a:pt x="6088" y="4577"/>
                  </a:lnTo>
                  <a:lnTo>
                    <a:pt x="6088" y="4577"/>
                  </a:lnTo>
                  <a:close/>
                  <a:moveTo>
                    <a:pt x="5714" y="4348"/>
                  </a:moveTo>
                  <a:lnTo>
                    <a:pt x="5714" y="4348"/>
                  </a:lnTo>
                  <a:lnTo>
                    <a:pt x="5713" y="4343"/>
                  </a:lnTo>
                  <a:lnTo>
                    <a:pt x="5709" y="4339"/>
                  </a:lnTo>
                  <a:lnTo>
                    <a:pt x="5705" y="4337"/>
                  </a:lnTo>
                  <a:lnTo>
                    <a:pt x="5700" y="4335"/>
                  </a:lnTo>
                  <a:lnTo>
                    <a:pt x="5693" y="4335"/>
                  </a:lnTo>
                  <a:lnTo>
                    <a:pt x="5687" y="4335"/>
                  </a:lnTo>
                  <a:lnTo>
                    <a:pt x="5679" y="4336"/>
                  </a:lnTo>
                  <a:lnTo>
                    <a:pt x="5671" y="4338"/>
                  </a:lnTo>
                  <a:lnTo>
                    <a:pt x="5656" y="4343"/>
                  </a:lnTo>
                  <a:lnTo>
                    <a:pt x="5642" y="4349"/>
                  </a:lnTo>
                  <a:lnTo>
                    <a:pt x="5636" y="4353"/>
                  </a:lnTo>
                  <a:lnTo>
                    <a:pt x="5630" y="4356"/>
                  </a:lnTo>
                  <a:lnTo>
                    <a:pt x="5627" y="4360"/>
                  </a:lnTo>
                  <a:lnTo>
                    <a:pt x="5625" y="4364"/>
                  </a:lnTo>
                  <a:lnTo>
                    <a:pt x="5666" y="4431"/>
                  </a:lnTo>
                  <a:lnTo>
                    <a:pt x="5666" y="4431"/>
                  </a:lnTo>
                  <a:lnTo>
                    <a:pt x="5675" y="4423"/>
                  </a:lnTo>
                  <a:lnTo>
                    <a:pt x="5682" y="4414"/>
                  </a:lnTo>
                  <a:lnTo>
                    <a:pt x="5691" y="4401"/>
                  </a:lnTo>
                  <a:lnTo>
                    <a:pt x="5700" y="4388"/>
                  </a:lnTo>
                  <a:lnTo>
                    <a:pt x="5707" y="4375"/>
                  </a:lnTo>
                  <a:lnTo>
                    <a:pt x="5710" y="4368"/>
                  </a:lnTo>
                  <a:lnTo>
                    <a:pt x="5713" y="4360"/>
                  </a:lnTo>
                  <a:lnTo>
                    <a:pt x="5714" y="4354"/>
                  </a:lnTo>
                  <a:lnTo>
                    <a:pt x="5714" y="4348"/>
                  </a:lnTo>
                  <a:lnTo>
                    <a:pt x="5714" y="4348"/>
                  </a:lnTo>
                  <a:close/>
                  <a:moveTo>
                    <a:pt x="4887" y="3865"/>
                  </a:moveTo>
                  <a:lnTo>
                    <a:pt x="4887" y="3865"/>
                  </a:lnTo>
                  <a:lnTo>
                    <a:pt x="4878" y="3873"/>
                  </a:lnTo>
                  <a:lnTo>
                    <a:pt x="4870" y="3882"/>
                  </a:lnTo>
                  <a:lnTo>
                    <a:pt x="4860" y="3894"/>
                  </a:lnTo>
                  <a:lnTo>
                    <a:pt x="4851" y="3907"/>
                  </a:lnTo>
                  <a:lnTo>
                    <a:pt x="4842" y="3921"/>
                  </a:lnTo>
                  <a:lnTo>
                    <a:pt x="4839" y="3927"/>
                  </a:lnTo>
                  <a:lnTo>
                    <a:pt x="4837" y="3935"/>
                  </a:lnTo>
                  <a:lnTo>
                    <a:pt x="4836" y="3942"/>
                  </a:lnTo>
                  <a:lnTo>
                    <a:pt x="4837" y="3948"/>
                  </a:lnTo>
                  <a:lnTo>
                    <a:pt x="4837" y="3948"/>
                  </a:lnTo>
                  <a:lnTo>
                    <a:pt x="4839" y="3955"/>
                  </a:lnTo>
                  <a:lnTo>
                    <a:pt x="4844" y="3963"/>
                  </a:lnTo>
                  <a:lnTo>
                    <a:pt x="4850" y="3974"/>
                  </a:lnTo>
                  <a:lnTo>
                    <a:pt x="4858" y="3984"/>
                  </a:lnTo>
                  <a:lnTo>
                    <a:pt x="4877" y="4006"/>
                  </a:lnTo>
                  <a:lnTo>
                    <a:pt x="4899" y="4029"/>
                  </a:lnTo>
                  <a:lnTo>
                    <a:pt x="4919" y="4050"/>
                  </a:lnTo>
                  <a:lnTo>
                    <a:pt x="4938" y="4067"/>
                  </a:lnTo>
                  <a:lnTo>
                    <a:pt x="4956" y="4083"/>
                  </a:lnTo>
                  <a:lnTo>
                    <a:pt x="4956" y="4083"/>
                  </a:lnTo>
                  <a:lnTo>
                    <a:pt x="4962" y="4088"/>
                  </a:lnTo>
                  <a:lnTo>
                    <a:pt x="4968" y="4091"/>
                  </a:lnTo>
                  <a:lnTo>
                    <a:pt x="4974" y="4093"/>
                  </a:lnTo>
                  <a:lnTo>
                    <a:pt x="4981" y="4095"/>
                  </a:lnTo>
                  <a:lnTo>
                    <a:pt x="4983" y="4095"/>
                  </a:lnTo>
                  <a:lnTo>
                    <a:pt x="4986" y="4094"/>
                  </a:lnTo>
                  <a:lnTo>
                    <a:pt x="4988" y="4093"/>
                  </a:lnTo>
                  <a:lnTo>
                    <a:pt x="4990" y="4091"/>
                  </a:lnTo>
                  <a:lnTo>
                    <a:pt x="4991" y="4088"/>
                  </a:lnTo>
                  <a:lnTo>
                    <a:pt x="4991" y="4083"/>
                  </a:lnTo>
                  <a:lnTo>
                    <a:pt x="4991" y="4083"/>
                  </a:lnTo>
                  <a:lnTo>
                    <a:pt x="4992" y="4079"/>
                  </a:lnTo>
                  <a:lnTo>
                    <a:pt x="4994" y="4075"/>
                  </a:lnTo>
                  <a:lnTo>
                    <a:pt x="4997" y="4071"/>
                  </a:lnTo>
                  <a:lnTo>
                    <a:pt x="5000" y="4067"/>
                  </a:lnTo>
                  <a:lnTo>
                    <a:pt x="5006" y="4064"/>
                  </a:lnTo>
                  <a:lnTo>
                    <a:pt x="5010" y="4062"/>
                  </a:lnTo>
                  <a:lnTo>
                    <a:pt x="5015" y="4060"/>
                  </a:lnTo>
                  <a:lnTo>
                    <a:pt x="5021" y="4059"/>
                  </a:lnTo>
                  <a:lnTo>
                    <a:pt x="5026" y="4059"/>
                  </a:lnTo>
                  <a:lnTo>
                    <a:pt x="5031" y="4059"/>
                  </a:lnTo>
                  <a:lnTo>
                    <a:pt x="5035" y="4060"/>
                  </a:lnTo>
                  <a:lnTo>
                    <a:pt x="5039" y="4062"/>
                  </a:lnTo>
                  <a:lnTo>
                    <a:pt x="5044" y="4065"/>
                  </a:lnTo>
                  <a:lnTo>
                    <a:pt x="5046" y="4069"/>
                  </a:lnTo>
                  <a:lnTo>
                    <a:pt x="5048" y="4074"/>
                  </a:lnTo>
                  <a:lnTo>
                    <a:pt x="5048" y="4080"/>
                  </a:lnTo>
                  <a:lnTo>
                    <a:pt x="5048" y="4080"/>
                  </a:lnTo>
                  <a:lnTo>
                    <a:pt x="5046" y="4093"/>
                  </a:lnTo>
                  <a:lnTo>
                    <a:pt x="5044" y="4104"/>
                  </a:lnTo>
                  <a:lnTo>
                    <a:pt x="5038" y="4121"/>
                  </a:lnTo>
                  <a:lnTo>
                    <a:pt x="5037" y="4131"/>
                  </a:lnTo>
                  <a:lnTo>
                    <a:pt x="5038" y="4139"/>
                  </a:lnTo>
                  <a:lnTo>
                    <a:pt x="5042" y="4149"/>
                  </a:lnTo>
                  <a:lnTo>
                    <a:pt x="5048" y="4161"/>
                  </a:lnTo>
                  <a:lnTo>
                    <a:pt x="5048" y="4161"/>
                  </a:lnTo>
                  <a:lnTo>
                    <a:pt x="5051" y="4167"/>
                  </a:lnTo>
                  <a:lnTo>
                    <a:pt x="5059" y="4180"/>
                  </a:lnTo>
                  <a:lnTo>
                    <a:pt x="5063" y="4188"/>
                  </a:lnTo>
                  <a:lnTo>
                    <a:pt x="5066" y="4196"/>
                  </a:lnTo>
                  <a:lnTo>
                    <a:pt x="5068" y="4206"/>
                  </a:lnTo>
                  <a:lnTo>
                    <a:pt x="5068" y="4214"/>
                  </a:lnTo>
                  <a:lnTo>
                    <a:pt x="5068" y="4214"/>
                  </a:lnTo>
                  <a:lnTo>
                    <a:pt x="5067" y="4232"/>
                  </a:lnTo>
                  <a:lnTo>
                    <a:pt x="5067" y="4252"/>
                  </a:lnTo>
                  <a:lnTo>
                    <a:pt x="5068" y="4275"/>
                  </a:lnTo>
                  <a:lnTo>
                    <a:pt x="5211" y="4431"/>
                  </a:lnTo>
                  <a:lnTo>
                    <a:pt x="5211" y="4431"/>
                  </a:lnTo>
                  <a:lnTo>
                    <a:pt x="5213" y="4429"/>
                  </a:lnTo>
                  <a:lnTo>
                    <a:pt x="5218" y="4423"/>
                  </a:lnTo>
                  <a:lnTo>
                    <a:pt x="5224" y="4413"/>
                  </a:lnTo>
                  <a:lnTo>
                    <a:pt x="5227" y="4407"/>
                  </a:lnTo>
                  <a:lnTo>
                    <a:pt x="5229" y="4400"/>
                  </a:lnTo>
                  <a:lnTo>
                    <a:pt x="5231" y="4393"/>
                  </a:lnTo>
                  <a:lnTo>
                    <a:pt x="5232" y="4385"/>
                  </a:lnTo>
                  <a:lnTo>
                    <a:pt x="5232" y="4378"/>
                  </a:lnTo>
                  <a:lnTo>
                    <a:pt x="5231" y="4369"/>
                  </a:lnTo>
                  <a:lnTo>
                    <a:pt x="5229" y="4360"/>
                  </a:lnTo>
                  <a:lnTo>
                    <a:pt x="5225" y="4352"/>
                  </a:lnTo>
                  <a:lnTo>
                    <a:pt x="5219" y="4343"/>
                  </a:lnTo>
                  <a:lnTo>
                    <a:pt x="5211" y="4335"/>
                  </a:lnTo>
                  <a:lnTo>
                    <a:pt x="5211" y="4335"/>
                  </a:lnTo>
                  <a:lnTo>
                    <a:pt x="5203" y="4326"/>
                  </a:lnTo>
                  <a:lnTo>
                    <a:pt x="5195" y="4317"/>
                  </a:lnTo>
                  <a:lnTo>
                    <a:pt x="5190" y="4308"/>
                  </a:lnTo>
                  <a:lnTo>
                    <a:pt x="5185" y="4299"/>
                  </a:lnTo>
                  <a:lnTo>
                    <a:pt x="5182" y="4290"/>
                  </a:lnTo>
                  <a:lnTo>
                    <a:pt x="5179" y="4279"/>
                  </a:lnTo>
                  <a:lnTo>
                    <a:pt x="5176" y="4262"/>
                  </a:lnTo>
                  <a:lnTo>
                    <a:pt x="5173" y="4244"/>
                  </a:lnTo>
                  <a:lnTo>
                    <a:pt x="5170" y="4229"/>
                  </a:lnTo>
                  <a:lnTo>
                    <a:pt x="5168" y="4222"/>
                  </a:lnTo>
                  <a:lnTo>
                    <a:pt x="5165" y="4216"/>
                  </a:lnTo>
                  <a:lnTo>
                    <a:pt x="5161" y="4211"/>
                  </a:lnTo>
                  <a:lnTo>
                    <a:pt x="5156" y="4206"/>
                  </a:lnTo>
                  <a:lnTo>
                    <a:pt x="5156" y="4206"/>
                  </a:lnTo>
                  <a:lnTo>
                    <a:pt x="5151" y="4200"/>
                  </a:lnTo>
                  <a:lnTo>
                    <a:pt x="5145" y="4194"/>
                  </a:lnTo>
                  <a:lnTo>
                    <a:pt x="5135" y="4179"/>
                  </a:lnTo>
                  <a:lnTo>
                    <a:pt x="5126" y="4161"/>
                  </a:lnTo>
                  <a:lnTo>
                    <a:pt x="5117" y="4144"/>
                  </a:lnTo>
                  <a:lnTo>
                    <a:pt x="5104" y="4113"/>
                  </a:lnTo>
                  <a:lnTo>
                    <a:pt x="5099" y="4100"/>
                  </a:lnTo>
                  <a:lnTo>
                    <a:pt x="5084" y="4017"/>
                  </a:lnTo>
                  <a:lnTo>
                    <a:pt x="5096" y="3928"/>
                  </a:lnTo>
                  <a:lnTo>
                    <a:pt x="5096" y="3928"/>
                  </a:lnTo>
                  <a:lnTo>
                    <a:pt x="5089" y="3923"/>
                  </a:lnTo>
                  <a:lnTo>
                    <a:pt x="5081" y="3918"/>
                  </a:lnTo>
                  <a:lnTo>
                    <a:pt x="5070" y="3914"/>
                  </a:lnTo>
                  <a:lnTo>
                    <a:pt x="5058" y="3910"/>
                  </a:lnTo>
                  <a:lnTo>
                    <a:pt x="5051" y="3908"/>
                  </a:lnTo>
                  <a:lnTo>
                    <a:pt x="5045" y="3907"/>
                  </a:lnTo>
                  <a:lnTo>
                    <a:pt x="5037" y="3907"/>
                  </a:lnTo>
                  <a:lnTo>
                    <a:pt x="5031" y="3908"/>
                  </a:lnTo>
                  <a:lnTo>
                    <a:pt x="5024" y="3910"/>
                  </a:lnTo>
                  <a:lnTo>
                    <a:pt x="5018" y="3912"/>
                  </a:lnTo>
                  <a:lnTo>
                    <a:pt x="5018" y="3912"/>
                  </a:lnTo>
                  <a:lnTo>
                    <a:pt x="5012" y="3915"/>
                  </a:lnTo>
                  <a:lnTo>
                    <a:pt x="5005" y="3916"/>
                  </a:lnTo>
                  <a:lnTo>
                    <a:pt x="4998" y="3917"/>
                  </a:lnTo>
                  <a:lnTo>
                    <a:pt x="4992" y="3916"/>
                  </a:lnTo>
                  <a:lnTo>
                    <a:pt x="4986" y="3915"/>
                  </a:lnTo>
                  <a:lnTo>
                    <a:pt x="4980" y="3913"/>
                  </a:lnTo>
                  <a:lnTo>
                    <a:pt x="4969" y="3907"/>
                  </a:lnTo>
                  <a:lnTo>
                    <a:pt x="4959" y="3901"/>
                  </a:lnTo>
                  <a:lnTo>
                    <a:pt x="4951" y="3895"/>
                  </a:lnTo>
                  <a:lnTo>
                    <a:pt x="4945" y="3888"/>
                  </a:lnTo>
                  <a:lnTo>
                    <a:pt x="4887" y="3865"/>
                  </a:lnTo>
                  <a:close/>
                  <a:moveTo>
                    <a:pt x="4962" y="4148"/>
                  </a:moveTo>
                  <a:lnTo>
                    <a:pt x="4962" y="4148"/>
                  </a:lnTo>
                  <a:lnTo>
                    <a:pt x="4965" y="4162"/>
                  </a:lnTo>
                  <a:lnTo>
                    <a:pt x="4969" y="4178"/>
                  </a:lnTo>
                  <a:lnTo>
                    <a:pt x="4974" y="4196"/>
                  </a:lnTo>
                  <a:lnTo>
                    <a:pt x="4981" y="4215"/>
                  </a:lnTo>
                  <a:lnTo>
                    <a:pt x="4988" y="4231"/>
                  </a:lnTo>
                  <a:lnTo>
                    <a:pt x="4993" y="4238"/>
                  </a:lnTo>
                  <a:lnTo>
                    <a:pt x="4997" y="4244"/>
                  </a:lnTo>
                  <a:lnTo>
                    <a:pt x="5003" y="4249"/>
                  </a:lnTo>
                  <a:lnTo>
                    <a:pt x="5008" y="4252"/>
                  </a:lnTo>
                  <a:lnTo>
                    <a:pt x="5008" y="4252"/>
                  </a:lnTo>
                  <a:lnTo>
                    <a:pt x="5012" y="4240"/>
                  </a:lnTo>
                  <a:lnTo>
                    <a:pt x="5015" y="4228"/>
                  </a:lnTo>
                  <a:lnTo>
                    <a:pt x="5017" y="4213"/>
                  </a:lnTo>
                  <a:lnTo>
                    <a:pt x="5019" y="4196"/>
                  </a:lnTo>
                  <a:lnTo>
                    <a:pt x="5019" y="4187"/>
                  </a:lnTo>
                  <a:lnTo>
                    <a:pt x="5018" y="4179"/>
                  </a:lnTo>
                  <a:lnTo>
                    <a:pt x="5017" y="4171"/>
                  </a:lnTo>
                  <a:lnTo>
                    <a:pt x="5015" y="4162"/>
                  </a:lnTo>
                  <a:lnTo>
                    <a:pt x="5012" y="4155"/>
                  </a:lnTo>
                  <a:lnTo>
                    <a:pt x="5008" y="4148"/>
                  </a:lnTo>
                  <a:lnTo>
                    <a:pt x="5008" y="4148"/>
                  </a:lnTo>
                  <a:lnTo>
                    <a:pt x="5000" y="4146"/>
                  </a:lnTo>
                  <a:lnTo>
                    <a:pt x="4985" y="4141"/>
                  </a:lnTo>
                  <a:lnTo>
                    <a:pt x="4976" y="4139"/>
                  </a:lnTo>
                  <a:lnTo>
                    <a:pt x="4969" y="4138"/>
                  </a:lnTo>
                  <a:lnTo>
                    <a:pt x="4964" y="4138"/>
                  </a:lnTo>
                  <a:lnTo>
                    <a:pt x="4962" y="4139"/>
                  </a:lnTo>
                  <a:lnTo>
                    <a:pt x="4962" y="4140"/>
                  </a:lnTo>
                  <a:lnTo>
                    <a:pt x="4962" y="4148"/>
                  </a:lnTo>
                  <a:close/>
                  <a:moveTo>
                    <a:pt x="5261" y="4225"/>
                  </a:moveTo>
                  <a:lnTo>
                    <a:pt x="5261" y="4225"/>
                  </a:lnTo>
                  <a:lnTo>
                    <a:pt x="5256" y="4236"/>
                  </a:lnTo>
                  <a:lnTo>
                    <a:pt x="5244" y="4262"/>
                  </a:lnTo>
                  <a:lnTo>
                    <a:pt x="5237" y="4277"/>
                  </a:lnTo>
                  <a:lnTo>
                    <a:pt x="5232" y="4292"/>
                  </a:lnTo>
                  <a:lnTo>
                    <a:pt x="5230" y="4304"/>
                  </a:lnTo>
                  <a:lnTo>
                    <a:pt x="5229" y="4309"/>
                  </a:lnTo>
                  <a:lnTo>
                    <a:pt x="5230" y="4313"/>
                  </a:lnTo>
                  <a:lnTo>
                    <a:pt x="5230" y="4313"/>
                  </a:lnTo>
                  <a:lnTo>
                    <a:pt x="5232" y="4316"/>
                  </a:lnTo>
                  <a:lnTo>
                    <a:pt x="5234" y="4319"/>
                  </a:lnTo>
                  <a:lnTo>
                    <a:pt x="5242" y="4326"/>
                  </a:lnTo>
                  <a:lnTo>
                    <a:pt x="5249" y="4331"/>
                  </a:lnTo>
                  <a:lnTo>
                    <a:pt x="5258" y="4335"/>
                  </a:lnTo>
                  <a:lnTo>
                    <a:pt x="5273" y="4343"/>
                  </a:lnTo>
                  <a:lnTo>
                    <a:pt x="5279" y="4347"/>
                  </a:lnTo>
                  <a:lnTo>
                    <a:pt x="5281" y="4349"/>
                  </a:lnTo>
                  <a:lnTo>
                    <a:pt x="5281" y="4351"/>
                  </a:lnTo>
                  <a:lnTo>
                    <a:pt x="5281" y="4351"/>
                  </a:lnTo>
                  <a:lnTo>
                    <a:pt x="5281" y="4415"/>
                  </a:lnTo>
                  <a:lnTo>
                    <a:pt x="5281" y="4415"/>
                  </a:lnTo>
                  <a:lnTo>
                    <a:pt x="5293" y="4423"/>
                  </a:lnTo>
                  <a:lnTo>
                    <a:pt x="5306" y="4430"/>
                  </a:lnTo>
                  <a:lnTo>
                    <a:pt x="5321" y="4437"/>
                  </a:lnTo>
                  <a:lnTo>
                    <a:pt x="5336" y="4444"/>
                  </a:lnTo>
                  <a:lnTo>
                    <a:pt x="5342" y="4445"/>
                  </a:lnTo>
                  <a:lnTo>
                    <a:pt x="5348" y="4446"/>
                  </a:lnTo>
                  <a:lnTo>
                    <a:pt x="5353" y="4445"/>
                  </a:lnTo>
                  <a:lnTo>
                    <a:pt x="5356" y="4443"/>
                  </a:lnTo>
                  <a:lnTo>
                    <a:pt x="5359" y="4437"/>
                  </a:lnTo>
                  <a:lnTo>
                    <a:pt x="5360" y="4431"/>
                  </a:lnTo>
                  <a:lnTo>
                    <a:pt x="5360" y="4431"/>
                  </a:lnTo>
                  <a:lnTo>
                    <a:pt x="5358" y="4418"/>
                  </a:lnTo>
                  <a:lnTo>
                    <a:pt x="5353" y="4405"/>
                  </a:lnTo>
                  <a:lnTo>
                    <a:pt x="5349" y="4394"/>
                  </a:lnTo>
                  <a:lnTo>
                    <a:pt x="5344" y="4385"/>
                  </a:lnTo>
                  <a:lnTo>
                    <a:pt x="5339" y="4377"/>
                  </a:lnTo>
                  <a:lnTo>
                    <a:pt x="5335" y="4372"/>
                  </a:lnTo>
                  <a:lnTo>
                    <a:pt x="5331" y="4367"/>
                  </a:lnTo>
                  <a:lnTo>
                    <a:pt x="5346" y="4335"/>
                  </a:lnTo>
                  <a:lnTo>
                    <a:pt x="5346" y="4335"/>
                  </a:lnTo>
                  <a:lnTo>
                    <a:pt x="5347" y="4326"/>
                  </a:lnTo>
                  <a:lnTo>
                    <a:pt x="5347" y="4316"/>
                  </a:lnTo>
                  <a:lnTo>
                    <a:pt x="5346" y="4304"/>
                  </a:lnTo>
                  <a:lnTo>
                    <a:pt x="5345" y="4297"/>
                  </a:lnTo>
                  <a:lnTo>
                    <a:pt x="5343" y="4290"/>
                  </a:lnTo>
                  <a:lnTo>
                    <a:pt x="5340" y="4283"/>
                  </a:lnTo>
                  <a:lnTo>
                    <a:pt x="5336" y="4276"/>
                  </a:lnTo>
                  <a:lnTo>
                    <a:pt x="5331" y="4269"/>
                  </a:lnTo>
                  <a:lnTo>
                    <a:pt x="5326" y="4263"/>
                  </a:lnTo>
                  <a:lnTo>
                    <a:pt x="5319" y="4257"/>
                  </a:lnTo>
                  <a:lnTo>
                    <a:pt x="5309" y="4252"/>
                  </a:lnTo>
                  <a:lnTo>
                    <a:pt x="5309" y="4252"/>
                  </a:lnTo>
                  <a:lnTo>
                    <a:pt x="5301" y="4247"/>
                  </a:lnTo>
                  <a:lnTo>
                    <a:pt x="5295" y="4242"/>
                  </a:lnTo>
                  <a:lnTo>
                    <a:pt x="5290" y="4238"/>
                  </a:lnTo>
                  <a:lnTo>
                    <a:pt x="5287" y="4234"/>
                  </a:lnTo>
                  <a:lnTo>
                    <a:pt x="5282" y="4227"/>
                  </a:lnTo>
                  <a:lnTo>
                    <a:pt x="5280" y="4223"/>
                  </a:lnTo>
                  <a:lnTo>
                    <a:pt x="5279" y="4220"/>
                  </a:lnTo>
                  <a:lnTo>
                    <a:pt x="5277" y="4219"/>
                  </a:lnTo>
                  <a:lnTo>
                    <a:pt x="5276" y="4219"/>
                  </a:lnTo>
                  <a:lnTo>
                    <a:pt x="5271" y="4221"/>
                  </a:lnTo>
                  <a:lnTo>
                    <a:pt x="5261" y="4225"/>
                  </a:lnTo>
                  <a:lnTo>
                    <a:pt x="5261" y="4225"/>
                  </a:lnTo>
                  <a:close/>
                  <a:moveTo>
                    <a:pt x="5406" y="4381"/>
                  </a:moveTo>
                  <a:lnTo>
                    <a:pt x="5406" y="4406"/>
                  </a:lnTo>
                  <a:lnTo>
                    <a:pt x="5388" y="4509"/>
                  </a:lnTo>
                  <a:lnTo>
                    <a:pt x="5388" y="4509"/>
                  </a:lnTo>
                  <a:lnTo>
                    <a:pt x="5392" y="4512"/>
                  </a:lnTo>
                  <a:lnTo>
                    <a:pt x="5397" y="4514"/>
                  </a:lnTo>
                  <a:lnTo>
                    <a:pt x="5402" y="4516"/>
                  </a:lnTo>
                  <a:lnTo>
                    <a:pt x="5408" y="4517"/>
                  </a:lnTo>
                  <a:lnTo>
                    <a:pt x="5414" y="4517"/>
                  </a:lnTo>
                  <a:lnTo>
                    <a:pt x="5417" y="4516"/>
                  </a:lnTo>
                  <a:lnTo>
                    <a:pt x="5419" y="4514"/>
                  </a:lnTo>
                  <a:lnTo>
                    <a:pt x="5422" y="4512"/>
                  </a:lnTo>
                  <a:lnTo>
                    <a:pt x="5424" y="4509"/>
                  </a:lnTo>
                  <a:lnTo>
                    <a:pt x="5424" y="4509"/>
                  </a:lnTo>
                  <a:lnTo>
                    <a:pt x="5430" y="4502"/>
                  </a:lnTo>
                  <a:lnTo>
                    <a:pt x="5439" y="4494"/>
                  </a:lnTo>
                  <a:lnTo>
                    <a:pt x="5448" y="4487"/>
                  </a:lnTo>
                  <a:lnTo>
                    <a:pt x="5453" y="4484"/>
                  </a:lnTo>
                  <a:lnTo>
                    <a:pt x="5457" y="4482"/>
                  </a:lnTo>
                  <a:lnTo>
                    <a:pt x="5461" y="4480"/>
                  </a:lnTo>
                  <a:lnTo>
                    <a:pt x="5464" y="4480"/>
                  </a:lnTo>
                  <a:lnTo>
                    <a:pt x="5467" y="4483"/>
                  </a:lnTo>
                  <a:lnTo>
                    <a:pt x="5469" y="4486"/>
                  </a:lnTo>
                  <a:lnTo>
                    <a:pt x="5470" y="4491"/>
                  </a:lnTo>
                  <a:lnTo>
                    <a:pt x="5470" y="4497"/>
                  </a:lnTo>
                  <a:lnTo>
                    <a:pt x="5469" y="4506"/>
                  </a:lnTo>
                  <a:lnTo>
                    <a:pt x="5466" y="4517"/>
                  </a:lnTo>
                  <a:lnTo>
                    <a:pt x="5470" y="4556"/>
                  </a:lnTo>
                  <a:lnTo>
                    <a:pt x="5504" y="4575"/>
                  </a:lnTo>
                  <a:lnTo>
                    <a:pt x="5504" y="4575"/>
                  </a:lnTo>
                  <a:lnTo>
                    <a:pt x="5513" y="4590"/>
                  </a:lnTo>
                  <a:lnTo>
                    <a:pt x="5523" y="4605"/>
                  </a:lnTo>
                  <a:lnTo>
                    <a:pt x="5531" y="4616"/>
                  </a:lnTo>
                  <a:lnTo>
                    <a:pt x="5531" y="4616"/>
                  </a:lnTo>
                  <a:lnTo>
                    <a:pt x="5536" y="4621"/>
                  </a:lnTo>
                  <a:lnTo>
                    <a:pt x="5542" y="4624"/>
                  </a:lnTo>
                  <a:lnTo>
                    <a:pt x="5548" y="4626"/>
                  </a:lnTo>
                  <a:lnTo>
                    <a:pt x="5556" y="4628"/>
                  </a:lnTo>
                  <a:lnTo>
                    <a:pt x="5568" y="4629"/>
                  </a:lnTo>
                  <a:lnTo>
                    <a:pt x="5573" y="4630"/>
                  </a:lnTo>
                  <a:lnTo>
                    <a:pt x="5593" y="4669"/>
                  </a:lnTo>
                  <a:lnTo>
                    <a:pt x="5645" y="4669"/>
                  </a:lnTo>
                  <a:lnTo>
                    <a:pt x="5675" y="4741"/>
                  </a:lnTo>
                  <a:lnTo>
                    <a:pt x="5710" y="4767"/>
                  </a:lnTo>
                  <a:lnTo>
                    <a:pt x="5710" y="4767"/>
                  </a:lnTo>
                  <a:lnTo>
                    <a:pt x="5719" y="4772"/>
                  </a:lnTo>
                  <a:lnTo>
                    <a:pt x="5726" y="4777"/>
                  </a:lnTo>
                  <a:lnTo>
                    <a:pt x="5735" y="4782"/>
                  </a:lnTo>
                  <a:lnTo>
                    <a:pt x="5744" y="4786"/>
                  </a:lnTo>
                  <a:lnTo>
                    <a:pt x="5748" y="4787"/>
                  </a:lnTo>
                  <a:lnTo>
                    <a:pt x="5753" y="4787"/>
                  </a:lnTo>
                  <a:lnTo>
                    <a:pt x="5756" y="4787"/>
                  </a:lnTo>
                  <a:lnTo>
                    <a:pt x="5758" y="4786"/>
                  </a:lnTo>
                  <a:lnTo>
                    <a:pt x="5760" y="4783"/>
                  </a:lnTo>
                  <a:lnTo>
                    <a:pt x="5760" y="4780"/>
                  </a:lnTo>
                  <a:lnTo>
                    <a:pt x="5760" y="4780"/>
                  </a:lnTo>
                  <a:lnTo>
                    <a:pt x="5760" y="4771"/>
                  </a:lnTo>
                  <a:lnTo>
                    <a:pt x="5758" y="4761"/>
                  </a:lnTo>
                  <a:lnTo>
                    <a:pt x="5753" y="4742"/>
                  </a:lnTo>
                  <a:lnTo>
                    <a:pt x="5746" y="4729"/>
                  </a:lnTo>
                  <a:lnTo>
                    <a:pt x="5744" y="4723"/>
                  </a:lnTo>
                  <a:lnTo>
                    <a:pt x="5734" y="4655"/>
                  </a:lnTo>
                  <a:lnTo>
                    <a:pt x="5734" y="4655"/>
                  </a:lnTo>
                  <a:lnTo>
                    <a:pt x="5733" y="4647"/>
                  </a:lnTo>
                  <a:lnTo>
                    <a:pt x="5729" y="4627"/>
                  </a:lnTo>
                  <a:lnTo>
                    <a:pt x="5726" y="4616"/>
                  </a:lnTo>
                  <a:lnTo>
                    <a:pt x="5723" y="4607"/>
                  </a:lnTo>
                  <a:lnTo>
                    <a:pt x="5720" y="4601"/>
                  </a:lnTo>
                  <a:lnTo>
                    <a:pt x="5718" y="4598"/>
                  </a:lnTo>
                  <a:lnTo>
                    <a:pt x="5716" y="4598"/>
                  </a:lnTo>
                  <a:lnTo>
                    <a:pt x="5716" y="4598"/>
                  </a:lnTo>
                  <a:lnTo>
                    <a:pt x="5711" y="4597"/>
                  </a:lnTo>
                  <a:lnTo>
                    <a:pt x="5705" y="4593"/>
                  </a:lnTo>
                  <a:lnTo>
                    <a:pt x="5691" y="4584"/>
                  </a:lnTo>
                  <a:lnTo>
                    <a:pt x="5680" y="4574"/>
                  </a:lnTo>
                  <a:lnTo>
                    <a:pt x="5675" y="4570"/>
                  </a:lnTo>
                  <a:lnTo>
                    <a:pt x="5664" y="4508"/>
                  </a:lnTo>
                  <a:lnTo>
                    <a:pt x="5604" y="4444"/>
                  </a:lnTo>
                  <a:lnTo>
                    <a:pt x="5535" y="4444"/>
                  </a:lnTo>
                  <a:lnTo>
                    <a:pt x="5502" y="4372"/>
                  </a:lnTo>
                  <a:lnTo>
                    <a:pt x="5406" y="4381"/>
                  </a:lnTo>
                  <a:close/>
                  <a:moveTo>
                    <a:pt x="5313" y="4146"/>
                  </a:moveTo>
                  <a:lnTo>
                    <a:pt x="5313" y="4196"/>
                  </a:lnTo>
                  <a:lnTo>
                    <a:pt x="5313" y="4196"/>
                  </a:lnTo>
                  <a:lnTo>
                    <a:pt x="5321" y="4201"/>
                  </a:lnTo>
                  <a:lnTo>
                    <a:pt x="5328" y="4207"/>
                  </a:lnTo>
                  <a:lnTo>
                    <a:pt x="5335" y="4214"/>
                  </a:lnTo>
                  <a:lnTo>
                    <a:pt x="5342" y="4224"/>
                  </a:lnTo>
                  <a:lnTo>
                    <a:pt x="5344" y="4229"/>
                  </a:lnTo>
                  <a:lnTo>
                    <a:pt x="5347" y="4235"/>
                  </a:lnTo>
                  <a:lnTo>
                    <a:pt x="5348" y="4242"/>
                  </a:lnTo>
                  <a:lnTo>
                    <a:pt x="5349" y="4250"/>
                  </a:lnTo>
                  <a:lnTo>
                    <a:pt x="5348" y="4257"/>
                  </a:lnTo>
                  <a:lnTo>
                    <a:pt x="5346" y="4265"/>
                  </a:lnTo>
                  <a:lnTo>
                    <a:pt x="5346" y="4265"/>
                  </a:lnTo>
                  <a:lnTo>
                    <a:pt x="5345" y="4273"/>
                  </a:lnTo>
                  <a:lnTo>
                    <a:pt x="5345" y="4280"/>
                  </a:lnTo>
                  <a:lnTo>
                    <a:pt x="5346" y="4288"/>
                  </a:lnTo>
                  <a:lnTo>
                    <a:pt x="5348" y="4294"/>
                  </a:lnTo>
                  <a:lnTo>
                    <a:pt x="5350" y="4300"/>
                  </a:lnTo>
                  <a:lnTo>
                    <a:pt x="5354" y="4306"/>
                  </a:lnTo>
                  <a:lnTo>
                    <a:pt x="5359" y="4311"/>
                  </a:lnTo>
                  <a:lnTo>
                    <a:pt x="5363" y="4315"/>
                  </a:lnTo>
                  <a:lnTo>
                    <a:pt x="5372" y="4322"/>
                  </a:lnTo>
                  <a:lnTo>
                    <a:pt x="5380" y="4328"/>
                  </a:lnTo>
                  <a:lnTo>
                    <a:pt x="5388" y="4333"/>
                  </a:lnTo>
                  <a:lnTo>
                    <a:pt x="5438" y="4320"/>
                  </a:lnTo>
                  <a:lnTo>
                    <a:pt x="5448" y="4283"/>
                  </a:lnTo>
                  <a:lnTo>
                    <a:pt x="5427" y="4252"/>
                  </a:lnTo>
                  <a:lnTo>
                    <a:pt x="5448" y="4239"/>
                  </a:lnTo>
                  <a:lnTo>
                    <a:pt x="5448" y="4239"/>
                  </a:lnTo>
                  <a:lnTo>
                    <a:pt x="5449" y="4235"/>
                  </a:lnTo>
                  <a:lnTo>
                    <a:pt x="5449" y="4225"/>
                  </a:lnTo>
                  <a:lnTo>
                    <a:pt x="5449" y="4211"/>
                  </a:lnTo>
                  <a:lnTo>
                    <a:pt x="5448" y="4202"/>
                  </a:lnTo>
                  <a:lnTo>
                    <a:pt x="5446" y="4194"/>
                  </a:lnTo>
                  <a:lnTo>
                    <a:pt x="5444" y="4186"/>
                  </a:lnTo>
                  <a:lnTo>
                    <a:pt x="5440" y="4178"/>
                  </a:lnTo>
                  <a:lnTo>
                    <a:pt x="5434" y="4170"/>
                  </a:lnTo>
                  <a:lnTo>
                    <a:pt x="5428" y="4163"/>
                  </a:lnTo>
                  <a:lnTo>
                    <a:pt x="5421" y="4157"/>
                  </a:lnTo>
                  <a:lnTo>
                    <a:pt x="5412" y="4152"/>
                  </a:lnTo>
                  <a:lnTo>
                    <a:pt x="5402" y="4149"/>
                  </a:lnTo>
                  <a:lnTo>
                    <a:pt x="5388" y="4148"/>
                  </a:lnTo>
                  <a:lnTo>
                    <a:pt x="5388" y="4148"/>
                  </a:lnTo>
                  <a:lnTo>
                    <a:pt x="5358" y="4147"/>
                  </a:lnTo>
                  <a:lnTo>
                    <a:pt x="5382" y="4148"/>
                  </a:lnTo>
                  <a:lnTo>
                    <a:pt x="5313" y="4146"/>
                  </a:lnTo>
                  <a:close/>
                  <a:moveTo>
                    <a:pt x="5388" y="4609"/>
                  </a:moveTo>
                  <a:lnTo>
                    <a:pt x="5388" y="4609"/>
                  </a:lnTo>
                  <a:lnTo>
                    <a:pt x="5392" y="4613"/>
                  </a:lnTo>
                  <a:lnTo>
                    <a:pt x="5397" y="4618"/>
                  </a:lnTo>
                  <a:lnTo>
                    <a:pt x="5403" y="4623"/>
                  </a:lnTo>
                  <a:lnTo>
                    <a:pt x="5411" y="4627"/>
                  </a:lnTo>
                  <a:lnTo>
                    <a:pt x="5422" y="4630"/>
                  </a:lnTo>
                  <a:lnTo>
                    <a:pt x="5427" y="4631"/>
                  </a:lnTo>
                  <a:lnTo>
                    <a:pt x="5434" y="4631"/>
                  </a:lnTo>
                  <a:lnTo>
                    <a:pt x="5442" y="4630"/>
                  </a:lnTo>
                  <a:lnTo>
                    <a:pt x="5449" y="4629"/>
                  </a:lnTo>
                  <a:lnTo>
                    <a:pt x="5449" y="4629"/>
                  </a:lnTo>
                  <a:lnTo>
                    <a:pt x="5448" y="4637"/>
                  </a:lnTo>
                  <a:lnTo>
                    <a:pt x="5447" y="4646"/>
                  </a:lnTo>
                  <a:lnTo>
                    <a:pt x="5447" y="4656"/>
                  </a:lnTo>
                  <a:lnTo>
                    <a:pt x="5449" y="4667"/>
                  </a:lnTo>
                  <a:lnTo>
                    <a:pt x="5451" y="4672"/>
                  </a:lnTo>
                  <a:lnTo>
                    <a:pt x="5453" y="4677"/>
                  </a:lnTo>
                  <a:lnTo>
                    <a:pt x="5456" y="4682"/>
                  </a:lnTo>
                  <a:lnTo>
                    <a:pt x="5460" y="4686"/>
                  </a:lnTo>
                  <a:lnTo>
                    <a:pt x="5465" y="4689"/>
                  </a:lnTo>
                  <a:lnTo>
                    <a:pt x="5471" y="4692"/>
                  </a:lnTo>
                  <a:lnTo>
                    <a:pt x="5471" y="4692"/>
                  </a:lnTo>
                  <a:lnTo>
                    <a:pt x="5484" y="4696"/>
                  </a:lnTo>
                  <a:lnTo>
                    <a:pt x="5492" y="4700"/>
                  </a:lnTo>
                  <a:lnTo>
                    <a:pt x="5498" y="4704"/>
                  </a:lnTo>
                  <a:lnTo>
                    <a:pt x="5502" y="4707"/>
                  </a:lnTo>
                  <a:lnTo>
                    <a:pt x="5505" y="4711"/>
                  </a:lnTo>
                  <a:lnTo>
                    <a:pt x="5508" y="4713"/>
                  </a:lnTo>
                  <a:lnTo>
                    <a:pt x="5512" y="4714"/>
                  </a:lnTo>
                  <a:lnTo>
                    <a:pt x="5519" y="4714"/>
                  </a:lnTo>
                  <a:lnTo>
                    <a:pt x="5519" y="4714"/>
                  </a:lnTo>
                  <a:lnTo>
                    <a:pt x="5522" y="4714"/>
                  </a:lnTo>
                  <a:lnTo>
                    <a:pt x="5525" y="4716"/>
                  </a:lnTo>
                  <a:lnTo>
                    <a:pt x="5528" y="4721"/>
                  </a:lnTo>
                  <a:lnTo>
                    <a:pt x="5531" y="4725"/>
                  </a:lnTo>
                  <a:lnTo>
                    <a:pt x="5537" y="4736"/>
                  </a:lnTo>
                  <a:lnTo>
                    <a:pt x="5542" y="4750"/>
                  </a:lnTo>
                  <a:lnTo>
                    <a:pt x="5552" y="4776"/>
                  </a:lnTo>
                  <a:lnTo>
                    <a:pt x="5557" y="4784"/>
                  </a:lnTo>
                  <a:lnTo>
                    <a:pt x="5559" y="4786"/>
                  </a:lnTo>
                  <a:lnTo>
                    <a:pt x="5561" y="4787"/>
                  </a:lnTo>
                  <a:lnTo>
                    <a:pt x="5561" y="4787"/>
                  </a:lnTo>
                  <a:lnTo>
                    <a:pt x="5563" y="4788"/>
                  </a:lnTo>
                  <a:lnTo>
                    <a:pt x="5567" y="4790"/>
                  </a:lnTo>
                  <a:lnTo>
                    <a:pt x="5577" y="4796"/>
                  </a:lnTo>
                  <a:lnTo>
                    <a:pt x="5602" y="4817"/>
                  </a:lnTo>
                  <a:lnTo>
                    <a:pt x="5625" y="4838"/>
                  </a:lnTo>
                  <a:lnTo>
                    <a:pt x="5636" y="4847"/>
                  </a:lnTo>
                  <a:lnTo>
                    <a:pt x="5649" y="4787"/>
                  </a:lnTo>
                  <a:lnTo>
                    <a:pt x="5575" y="4704"/>
                  </a:lnTo>
                  <a:lnTo>
                    <a:pt x="5532" y="4675"/>
                  </a:lnTo>
                  <a:lnTo>
                    <a:pt x="5532" y="4641"/>
                  </a:lnTo>
                  <a:lnTo>
                    <a:pt x="5532" y="4641"/>
                  </a:lnTo>
                  <a:lnTo>
                    <a:pt x="5525" y="4636"/>
                  </a:lnTo>
                  <a:lnTo>
                    <a:pt x="5508" y="4629"/>
                  </a:lnTo>
                  <a:lnTo>
                    <a:pt x="5499" y="4625"/>
                  </a:lnTo>
                  <a:lnTo>
                    <a:pt x="5492" y="4623"/>
                  </a:lnTo>
                  <a:lnTo>
                    <a:pt x="5486" y="4622"/>
                  </a:lnTo>
                  <a:lnTo>
                    <a:pt x="5485" y="4622"/>
                  </a:lnTo>
                  <a:lnTo>
                    <a:pt x="5484" y="4623"/>
                  </a:lnTo>
                  <a:lnTo>
                    <a:pt x="5484" y="4623"/>
                  </a:lnTo>
                  <a:lnTo>
                    <a:pt x="5484" y="4624"/>
                  </a:lnTo>
                  <a:lnTo>
                    <a:pt x="5484" y="4625"/>
                  </a:lnTo>
                  <a:lnTo>
                    <a:pt x="5481" y="4624"/>
                  </a:lnTo>
                  <a:lnTo>
                    <a:pt x="5473" y="4618"/>
                  </a:lnTo>
                  <a:lnTo>
                    <a:pt x="5463" y="4608"/>
                  </a:lnTo>
                  <a:lnTo>
                    <a:pt x="5449" y="4579"/>
                  </a:lnTo>
                  <a:lnTo>
                    <a:pt x="5449" y="4579"/>
                  </a:lnTo>
                  <a:lnTo>
                    <a:pt x="5441" y="4577"/>
                  </a:lnTo>
                  <a:lnTo>
                    <a:pt x="5432" y="4576"/>
                  </a:lnTo>
                  <a:lnTo>
                    <a:pt x="5422" y="4576"/>
                  </a:lnTo>
                  <a:lnTo>
                    <a:pt x="5417" y="4577"/>
                  </a:lnTo>
                  <a:lnTo>
                    <a:pt x="5411" y="4578"/>
                  </a:lnTo>
                  <a:lnTo>
                    <a:pt x="5406" y="4580"/>
                  </a:lnTo>
                  <a:lnTo>
                    <a:pt x="5402" y="4583"/>
                  </a:lnTo>
                  <a:lnTo>
                    <a:pt x="5398" y="4588"/>
                  </a:lnTo>
                  <a:lnTo>
                    <a:pt x="5393" y="4593"/>
                  </a:lnTo>
                  <a:lnTo>
                    <a:pt x="5390" y="4601"/>
                  </a:lnTo>
                  <a:lnTo>
                    <a:pt x="5388" y="4609"/>
                  </a:lnTo>
                  <a:lnTo>
                    <a:pt x="5388" y="4609"/>
                  </a:lnTo>
                  <a:close/>
                  <a:moveTo>
                    <a:pt x="3104" y="3389"/>
                  </a:moveTo>
                  <a:lnTo>
                    <a:pt x="3104" y="3389"/>
                  </a:lnTo>
                  <a:lnTo>
                    <a:pt x="3093" y="3392"/>
                  </a:lnTo>
                  <a:lnTo>
                    <a:pt x="3082" y="3397"/>
                  </a:lnTo>
                  <a:lnTo>
                    <a:pt x="3069" y="3403"/>
                  </a:lnTo>
                  <a:lnTo>
                    <a:pt x="3054" y="3412"/>
                  </a:lnTo>
                  <a:lnTo>
                    <a:pt x="3040" y="3423"/>
                  </a:lnTo>
                  <a:lnTo>
                    <a:pt x="3033" y="3429"/>
                  </a:lnTo>
                  <a:lnTo>
                    <a:pt x="3026" y="3436"/>
                  </a:lnTo>
                  <a:lnTo>
                    <a:pt x="3019" y="3443"/>
                  </a:lnTo>
                  <a:lnTo>
                    <a:pt x="3014" y="3450"/>
                  </a:lnTo>
                  <a:lnTo>
                    <a:pt x="3014" y="3450"/>
                  </a:lnTo>
                  <a:lnTo>
                    <a:pt x="3005" y="3467"/>
                  </a:lnTo>
                  <a:lnTo>
                    <a:pt x="2999" y="3484"/>
                  </a:lnTo>
                  <a:lnTo>
                    <a:pt x="2994" y="3500"/>
                  </a:lnTo>
                  <a:lnTo>
                    <a:pt x="2992" y="3515"/>
                  </a:lnTo>
                  <a:lnTo>
                    <a:pt x="2992" y="3528"/>
                  </a:lnTo>
                  <a:lnTo>
                    <a:pt x="2993" y="3533"/>
                  </a:lnTo>
                  <a:lnTo>
                    <a:pt x="2994" y="3539"/>
                  </a:lnTo>
                  <a:lnTo>
                    <a:pt x="2996" y="3543"/>
                  </a:lnTo>
                  <a:lnTo>
                    <a:pt x="2998" y="3545"/>
                  </a:lnTo>
                  <a:lnTo>
                    <a:pt x="3001" y="3547"/>
                  </a:lnTo>
                  <a:lnTo>
                    <a:pt x="3004" y="3548"/>
                  </a:lnTo>
                  <a:lnTo>
                    <a:pt x="3004" y="3548"/>
                  </a:lnTo>
                  <a:lnTo>
                    <a:pt x="3008" y="3547"/>
                  </a:lnTo>
                  <a:lnTo>
                    <a:pt x="3013" y="3545"/>
                  </a:lnTo>
                  <a:lnTo>
                    <a:pt x="3018" y="3542"/>
                  </a:lnTo>
                  <a:lnTo>
                    <a:pt x="3023" y="3537"/>
                  </a:lnTo>
                  <a:lnTo>
                    <a:pt x="3035" y="3525"/>
                  </a:lnTo>
                  <a:lnTo>
                    <a:pt x="3046" y="3513"/>
                  </a:lnTo>
                  <a:lnTo>
                    <a:pt x="3066" y="3489"/>
                  </a:lnTo>
                  <a:lnTo>
                    <a:pt x="3074" y="3478"/>
                  </a:lnTo>
                  <a:lnTo>
                    <a:pt x="3104" y="3434"/>
                  </a:lnTo>
                  <a:lnTo>
                    <a:pt x="3104" y="3389"/>
                  </a:lnTo>
                  <a:lnTo>
                    <a:pt x="3104" y="3389"/>
                  </a:lnTo>
                  <a:close/>
                  <a:moveTo>
                    <a:pt x="3117" y="3400"/>
                  </a:moveTo>
                  <a:lnTo>
                    <a:pt x="3157" y="3430"/>
                  </a:lnTo>
                  <a:lnTo>
                    <a:pt x="3208" y="3430"/>
                  </a:lnTo>
                  <a:lnTo>
                    <a:pt x="3232" y="3363"/>
                  </a:lnTo>
                  <a:lnTo>
                    <a:pt x="3232" y="3363"/>
                  </a:lnTo>
                  <a:lnTo>
                    <a:pt x="3213" y="3363"/>
                  </a:lnTo>
                  <a:lnTo>
                    <a:pt x="3195" y="3364"/>
                  </a:lnTo>
                  <a:lnTo>
                    <a:pt x="3173" y="3366"/>
                  </a:lnTo>
                  <a:lnTo>
                    <a:pt x="3162" y="3367"/>
                  </a:lnTo>
                  <a:lnTo>
                    <a:pt x="3152" y="3370"/>
                  </a:lnTo>
                  <a:lnTo>
                    <a:pt x="3142" y="3373"/>
                  </a:lnTo>
                  <a:lnTo>
                    <a:pt x="3133" y="3377"/>
                  </a:lnTo>
                  <a:lnTo>
                    <a:pt x="3126" y="3382"/>
                  </a:lnTo>
                  <a:lnTo>
                    <a:pt x="3121" y="3387"/>
                  </a:lnTo>
                  <a:lnTo>
                    <a:pt x="3119" y="3390"/>
                  </a:lnTo>
                  <a:lnTo>
                    <a:pt x="3118" y="3393"/>
                  </a:lnTo>
                  <a:lnTo>
                    <a:pt x="3117" y="3396"/>
                  </a:lnTo>
                  <a:lnTo>
                    <a:pt x="3117" y="3400"/>
                  </a:lnTo>
                  <a:lnTo>
                    <a:pt x="3117" y="3400"/>
                  </a:lnTo>
                  <a:close/>
                  <a:moveTo>
                    <a:pt x="2257" y="3916"/>
                  </a:moveTo>
                  <a:lnTo>
                    <a:pt x="2228" y="3973"/>
                  </a:lnTo>
                  <a:lnTo>
                    <a:pt x="2182" y="3982"/>
                  </a:lnTo>
                  <a:lnTo>
                    <a:pt x="2163" y="4025"/>
                  </a:lnTo>
                  <a:lnTo>
                    <a:pt x="2128" y="4025"/>
                  </a:lnTo>
                  <a:lnTo>
                    <a:pt x="2103" y="4094"/>
                  </a:lnTo>
                  <a:lnTo>
                    <a:pt x="2084" y="4103"/>
                  </a:lnTo>
                  <a:lnTo>
                    <a:pt x="2058" y="4146"/>
                  </a:lnTo>
                  <a:lnTo>
                    <a:pt x="2033" y="4134"/>
                  </a:lnTo>
                  <a:lnTo>
                    <a:pt x="2023" y="4146"/>
                  </a:lnTo>
                  <a:lnTo>
                    <a:pt x="2023" y="4213"/>
                  </a:lnTo>
                  <a:lnTo>
                    <a:pt x="1989" y="4197"/>
                  </a:lnTo>
                  <a:lnTo>
                    <a:pt x="1920" y="4213"/>
                  </a:lnTo>
                  <a:lnTo>
                    <a:pt x="1860" y="4279"/>
                  </a:lnTo>
                  <a:lnTo>
                    <a:pt x="1860" y="4279"/>
                  </a:lnTo>
                  <a:lnTo>
                    <a:pt x="1861" y="4286"/>
                  </a:lnTo>
                  <a:lnTo>
                    <a:pt x="1863" y="4292"/>
                  </a:lnTo>
                  <a:lnTo>
                    <a:pt x="1866" y="4298"/>
                  </a:lnTo>
                  <a:lnTo>
                    <a:pt x="1871" y="4305"/>
                  </a:lnTo>
                  <a:lnTo>
                    <a:pt x="1874" y="4308"/>
                  </a:lnTo>
                  <a:lnTo>
                    <a:pt x="1879" y="4310"/>
                  </a:lnTo>
                  <a:lnTo>
                    <a:pt x="1884" y="4312"/>
                  </a:lnTo>
                  <a:lnTo>
                    <a:pt x="1889" y="4313"/>
                  </a:lnTo>
                  <a:lnTo>
                    <a:pt x="1895" y="4314"/>
                  </a:lnTo>
                  <a:lnTo>
                    <a:pt x="1902" y="4313"/>
                  </a:lnTo>
                  <a:lnTo>
                    <a:pt x="1902" y="4313"/>
                  </a:lnTo>
                  <a:lnTo>
                    <a:pt x="1908" y="4313"/>
                  </a:lnTo>
                  <a:lnTo>
                    <a:pt x="1911" y="4314"/>
                  </a:lnTo>
                  <a:lnTo>
                    <a:pt x="1913" y="4316"/>
                  </a:lnTo>
                  <a:lnTo>
                    <a:pt x="1915" y="4320"/>
                  </a:lnTo>
                  <a:lnTo>
                    <a:pt x="1918" y="4326"/>
                  </a:lnTo>
                  <a:lnTo>
                    <a:pt x="1918" y="4333"/>
                  </a:lnTo>
                  <a:lnTo>
                    <a:pt x="1916" y="4341"/>
                  </a:lnTo>
                  <a:lnTo>
                    <a:pt x="1913" y="4358"/>
                  </a:lnTo>
                  <a:lnTo>
                    <a:pt x="1908" y="4376"/>
                  </a:lnTo>
                  <a:lnTo>
                    <a:pt x="1905" y="4391"/>
                  </a:lnTo>
                  <a:lnTo>
                    <a:pt x="1905" y="4397"/>
                  </a:lnTo>
                  <a:lnTo>
                    <a:pt x="1906" y="4401"/>
                  </a:lnTo>
                  <a:lnTo>
                    <a:pt x="1908" y="4405"/>
                  </a:lnTo>
                  <a:lnTo>
                    <a:pt x="1909" y="4405"/>
                  </a:lnTo>
                  <a:lnTo>
                    <a:pt x="1911" y="4405"/>
                  </a:lnTo>
                  <a:lnTo>
                    <a:pt x="1911" y="4405"/>
                  </a:lnTo>
                  <a:lnTo>
                    <a:pt x="1931" y="4401"/>
                  </a:lnTo>
                  <a:lnTo>
                    <a:pt x="1948" y="4398"/>
                  </a:lnTo>
                  <a:lnTo>
                    <a:pt x="1955" y="4397"/>
                  </a:lnTo>
                  <a:lnTo>
                    <a:pt x="1962" y="4398"/>
                  </a:lnTo>
                  <a:lnTo>
                    <a:pt x="1964" y="4399"/>
                  </a:lnTo>
                  <a:lnTo>
                    <a:pt x="1965" y="4400"/>
                  </a:lnTo>
                  <a:lnTo>
                    <a:pt x="1966" y="4403"/>
                  </a:lnTo>
                  <a:lnTo>
                    <a:pt x="1967" y="4405"/>
                  </a:lnTo>
                  <a:lnTo>
                    <a:pt x="1967" y="4405"/>
                  </a:lnTo>
                  <a:lnTo>
                    <a:pt x="1965" y="4411"/>
                  </a:lnTo>
                  <a:lnTo>
                    <a:pt x="1962" y="4418"/>
                  </a:lnTo>
                  <a:lnTo>
                    <a:pt x="1958" y="4425"/>
                  </a:lnTo>
                  <a:lnTo>
                    <a:pt x="1952" y="4432"/>
                  </a:lnTo>
                  <a:lnTo>
                    <a:pt x="1943" y="4445"/>
                  </a:lnTo>
                  <a:lnTo>
                    <a:pt x="1939" y="4450"/>
                  </a:lnTo>
                  <a:lnTo>
                    <a:pt x="1981" y="4462"/>
                  </a:lnTo>
                  <a:lnTo>
                    <a:pt x="2024" y="4407"/>
                  </a:lnTo>
                  <a:lnTo>
                    <a:pt x="2047" y="4360"/>
                  </a:lnTo>
                  <a:lnTo>
                    <a:pt x="2084" y="4375"/>
                  </a:lnTo>
                  <a:lnTo>
                    <a:pt x="2147" y="4355"/>
                  </a:lnTo>
                  <a:lnTo>
                    <a:pt x="2145" y="4315"/>
                  </a:lnTo>
                  <a:lnTo>
                    <a:pt x="2198" y="4313"/>
                  </a:lnTo>
                  <a:lnTo>
                    <a:pt x="2212" y="4269"/>
                  </a:lnTo>
                  <a:lnTo>
                    <a:pt x="2212" y="4269"/>
                  </a:lnTo>
                  <a:lnTo>
                    <a:pt x="2217" y="4271"/>
                  </a:lnTo>
                  <a:lnTo>
                    <a:pt x="2223" y="4272"/>
                  </a:lnTo>
                  <a:lnTo>
                    <a:pt x="2231" y="4271"/>
                  </a:lnTo>
                  <a:lnTo>
                    <a:pt x="2236" y="4270"/>
                  </a:lnTo>
                  <a:lnTo>
                    <a:pt x="2241" y="4269"/>
                  </a:lnTo>
                  <a:lnTo>
                    <a:pt x="2246" y="4267"/>
                  </a:lnTo>
                  <a:lnTo>
                    <a:pt x="2251" y="4264"/>
                  </a:lnTo>
                  <a:lnTo>
                    <a:pt x="2256" y="4259"/>
                  </a:lnTo>
                  <a:lnTo>
                    <a:pt x="2261" y="4254"/>
                  </a:lnTo>
                  <a:lnTo>
                    <a:pt x="2266" y="4248"/>
                  </a:lnTo>
                  <a:lnTo>
                    <a:pt x="2271" y="4239"/>
                  </a:lnTo>
                  <a:lnTo>
                    <a:pt x="2271" y="4239"/>
                  </a:lnTo>
                  <a:lnTo>
                    <a:pt x="2276" y="4230"/>
                  </a:lnTo>
                  <a:lnTo>
                    <a:pt x="2278" y="4221"/>
                  </a:lnTo>
                  <a:lnTo>
                    <a:pt x="2278" y="4212"/>
                  </a:lnTo>
                  <a:lnTo>
                    <a:pt x="2277" y="4202"/>
                  </a:lnTo>
                  <a:lnTo>
                    <a:pt x="2275" y="4194"/>
                  </a:lnTo>
                  <a:lnTo>
                    <a:pt x="2270" y="4185"/>
                  </a:lnTo>
                  <a:lnTo>
                    <a:pt x="2265" y="4177"/>
                  </a:lnTo>
                  <a:lnTo>
                    <a:pt x="2260" y="4169"/>
                  </a:lnTo>
                  <a:lnTo>
                    <a:pt x="2255" y="4161"/>
                  </a:lnTo>
                  <a:lnTo>
                    <a:pt x="2249" y="4155"/>
                  </a:lnTo>
                  <a:lnTo>
                    <a:pt x="2237" y="4144"/>
                  </a:lnTo>
                  <a:lnTo>
                    <a:pt x="2226" y="4137"/>
                  </a:lnTo>
                  <a:lnTo>
                    <a:pt x="2222" y="4136"/>
                  </a:lnTo>
                  <a:lnTo>
                    <a:pt x="2219" y="4136"/>
                  </a:lnTo>
                  <a:lnTo>
                    <a:pt x="2219" y="4136"/>
                  </a:lnTo>
                  <a:lnTo>
                    <a:pt x="2214" y="4136"/>
                  </a:lnTo>
                  <a:lnTo>
                    <a:pt x="2209" y="4136"/>
                  </a:lnTo>
                  <a:lnTo>
                    <a:pt x="2197" y="4134"/>
                  </a:lnTo>
                  <a:lnTo>
                    <a:pt x="2182" y="4131"/>
                  </a:lnTo>
                  <a:lnTo>
                    <a:pt x="2184" y="4093"/>
                  </a:lnTo>
                  <a:lnTo>
                    <a:pt x="2231" y="4051"/>
                  </a:lnTo>
                  <a:lnTo>
                    <a:pt x="2278" y="4080"/>
                  </a:lnTo>
                  <a:lnTo>
                    <a:pt x="2338" y="4043"/>
                  </a:lnTo>
                  <a:lnTo>
                    <a:pt x="2338" y="4043"/>
                  </a:lnTo>
                  <a:lnTo>
                    <a:pt x="2338" y="4033"/>
                  </a:lnTo>
                  <a:lnTo>
                    <a:pt x="2337" y="4024"/>
                  </a:lnTo>
                  <a:lnTo>
                    <a:pt x="2336" y="4014"/>
                  </a:lnTo>
                  <a:lnTo>
                    <a:pt x="2333" y="4003"/>
                  </a:lnTo>
                  <a:lnTo>
                    <a:pt x="2331" y="3999"/>
                  </a:lnTo>
                  <a:lnTo>
                    <a:pt x="2328" y="3996"/>
                  </a:lnTo>
                  <a:lnTo>
                    <a:pt x="2325" y="3993"/>
                  </a:lnTo>
                  <a:lnTo>
                    <a:pt x="2321" y="3992"/>
                  </a:lnTo>
                  <a:lnTo>
                    <a:pt x="2317" y="3992"/>
                  </a:lnTo>
                  <a:lnTo>
                    <a:pt x="2310" y="3994"/>
                  </a:lnTo>
                  <a:lnTo>
                    <a:pt x="2310" y="3994"/>
                  </a:lnTo>
                  <a:lnTo>
                    <a:pt x="2300" y="3997"/>
                  </a:lnTo>
                  <a:lnTo>
                    <a:pt x="2292" y="3997"/>
                  </a:lnTo>
                  <a:lnTo>
                    <a:pt x="2286" y="3996"/>
                  </a:lnTo>
                  <a:lnTo>
                    <a:pt x="2282" y="3994"/>
                  </a:lnTo>
                  <a:lnTo>
                    <a:pt x="2279" y="3990"/>
                  </a:lnTo>
                  <a:lnTo>
                    <a:pt x="2277" y="3988"/>
                  </a:lnTo>
                  <a:lnTo>
                    <a:pt x="2277" y="3984"/>
                  </a:lnTo>
                  <a:lnTo>
                    <a:pt x="2277" y="3984"/>
                  </a:lnTo>
                  <a:lnTo>
                    <a:pt x="2279" y="3972"/>
                  </a:lnTo>
                  <a:lnTo>
                    <a:pt x="2280" y="3958"/>
                  </a:lnTo>
                  <a:lnTo>
                    <a:pt x="2280" y="3944"/>
                  </a:lnTo>
                  <a:lnTo>
                    <a:pt x="2279" y="3931"/>
                  </a:lnTo>
                  <a:lnTo>
                    <a:pt x="2278" y="3924"/>
                  </a:lnTo>
                  <a:lnTo>
                    <a:pt x="2276" y="3919"/>
                  </a:lnTo>
                  <a:lnTo>
                    <a:pt x="2272" y="3916"/>
                  </a:lnTo>
                  <a:lnTo>
                    <a:pt x="2268" y="3914"/>
                  </a:lnTo>
                  <a:lnTo>
                    <a:pt x="2263" y="3914"/>
                  </a:lnTo>
                  <a:lnTo>
                    <a:pt x="2257" y="3916"/>
                  </a:lnTo>
                  <a:lnTo>
                    <a:pt x="2257" y="3916"/>
                  </a:lnTo>
                  <a:close/>
                </a:path>
              </a:pathLst>
            </a:custGeom>
            <a:solidFill>
              <a:schemeClr val="bg2"/>
            </a:solidFill>
            <a:ln>
              <a:noFill/>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a:t>
              </a:r>
            </a:p>
          </p:txBody>
        </p:sp>
        <p:pic>
          <p:nvPicPr>
            <p:cNvPr id="122" name="Picture 121">
              <a:extLst>
                <a:ext uri="{FF2B5EF4-FFF2-40B4-BE49-F238E27FC236}">
                  <a16:creationId xmlns:a16="http://schemas.microsoft.com/office/drawing/2014/main" id="{35DE1A11-00F8-4C68-98B3-EFDADC64F5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519" y="5518302"/>
              <a:ext cx="815411" cy="937341"/>
            </a:xfrm>
            <a:prstGeom prst="rect">
              <a:avLst/>
            </a:prstGeom>
            <a:solidFill>
              <a:srgbClr val="D0D8E4"/>
            </a:solidFill>
          </p:spPr>
        </p:pic>
      </p:grpSp>
      <p:sp>
        <p:nvSpPr>
          <p:cNvPr id="124" name="Rectangle 14">
            <a:extLst>
              <a:ext uri="{FF2B5EF4-FFF2-40B4-BE49-F238E27FC236}">
                <a16:creationId xmlns:a16="http://schemas.microsoft.com/office/drawing/2014/main" id="{40931211-7ECA-48F8-B048-04E7B3C072B2}"/>
              </a:ext>
            </a:extLst>
          </p:cNvPr>
          <p:cNvSpPr>
            <a:spLocks noChangeArrowheads="1"/>
          </p:cNvSpPr>
          <p:nvPr/>
        </p:nvSpPr>
        <p:spPr bwMode="auto">
          <a:xfrm>
            <a:off x="512190" y="1088821"/>
            <a:ext cx="11733435" cy="60837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400" dirty="0">
                <a:solidFill>
                  <a:schemeClr val="bg2"/>
                </a:solidFill>
                <a:latin typeface="Wingdings" panose="05000000000000000000" pitchFamily="2" charset="2"/>
                <a:cs typeface="Arial" panose="020B0604020202020204" pitchFamily="34" charset="0"/>
              </a:rPr>
              <a:t>n</a:t>
            </a:r>
            <a:r>
              <a:rPr lang="en-US" sz="1400" dirty="0">
                <a:latin typeface="Arial" panose="020B0604020202020204" pitchFamily="34" charset="0"/>
                <a:cs typeface="Arial" panose="020B0604020202020204" pitchFamily="34" charset="0"/>
              </a:rPr>
              <a:t> No policy prohibiting or encouraging use of PLAs	</a:t>
            </a:r>
            <a:r>
              <a:rPr lang="en-US" sz="1400" dirty="0">
                <a:solidFill>
                  <a:srgbClr val="D0D8E4"/>
                </a:solidFill>
                <a:latin typeface="Wingdings" panose="05000000000000000000" pitchFamily="2" charset="2"/>
                <a:cs typeface="Arial" panose="020B0604020202020204" pitchFamily="34" charset="0"/>
              </a:rPr>
              <a:t>n</a:t>
            </a:r>
            <a:r>
              <a:rPr lang="en-US" sz="1400" dirty="0">
                <a:solidFill>
                  <a:srgbClr val="B4C7E7"/>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Enacted pro-PLA bill or EO encouraging government-mandated PLAs	</a:t>
            </a:r>
            <a:r>
              <a:rPr lang="en-US" sz="1400" dirty="0">
                <a:solidFill>
                  <a:srgbClr val="EEEEEE"/>
                </a:solidFill>
                <a:latin typeface="Wingdings" panose="05000000000000000000" pitchFamily="2" charset="2"/>
                <a:cs typeface="Arial" panose="020B0604020202020204" pitchFamily="34" charset="0"/>
              </a:rPr>
              <a:t> </a:t>
            </a:r>
          </a:p>
          <a:p>
            <a:pPr>
              <a:buNone/>
            </a:pPr>
            <a:r>
              <a:rPr lang="en-US" sz="1400" dirty="0">
                <a:solidFill>
                  <a:srgbClr val="FCD4D8"/>
                </a:solidFill>
                <a:latin typeface="Wingdings" panose="05000000000000000000" pitchFamily="2" charset="2"/>
                <a:cs typeface="Arial" panose="020B0604020202020204" pitchFamily="34" charset="0"/>
              </a:rPr>
              <a:t>n</a:t>
            </a:r>
            <a:r>
              <a:rPr lang="en-US" sz="1400" dirty="0">
                <a:latin typeface="Arial" panose="020B0604020202020204" pitchFamily="34" charset="0"/>
                <a:cs typeface="Arial" panose="020B0604020202020204" pitchFamily="34" charset="0"/>
              </a:rPr>
              <a:t> Enacted bill or EO prohibiting government-mandated PLAs (year enacted)</a:t>
            </a:r>
          </a:p>
        </p:txBody>
      </p:sp>
      <p:sp>
        <p:nvSpPr>
          <p:cNvPr id="108" name="Rectangle 107">
            <a:extLst>
              <a:ext uri="{FF2B5EF4-FFF2-40B4-BE49-F238E27FC236}">
                <a16:creationId xmlns:a16="http://schemas.microsoft.com/office/drawing/2014/main" id="{193E1BD3-490B-4B28-829A-C80F9FA3F971}"/>
              </a:ext>
            </a:extLst>
          </p:cNvPr>
          <p:cNvSpPr/>
          <p:nvPr/>
        </p:nvSpPr>
        <p:spPr>
          <a:xfrm>
            <a:off x="9113602" y="4349685"/>
            <a:ext cx="2506669" cy="479372"/>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
        <p:nvSpPr>
          <p:cNvPr id="110" name="TextBox 109">
            <a:extLst>
              <a:ext uri="{FF2B5EF4-FFF2-40B4-BE49-F238E27FC236}">
                <a16:creationId xmlns:a16="http://schemas.microsoft.com/office/drawing/2014/main" id="{749C35E9-26B0-4928-ACB3-FF38C2B3B860}"/>
              </a:ext>
            </a:extLst>
          </p:cNvPr>
          <p:cNvSpPr txBox="1"/>
          <p:nvPr/>
        </p:nvSpPr>
        <p:spPr>
          <a:xfrm>
            <a:off x="9106401" y="4367392"/>
            <a:ext cx="250666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24 states </a:t>
            </a:r>
            <a:r>
              <a:rPr kumimoji="0" lang="en-US"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ensure fair and open competition</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Rectangle 4"/>
          <p:cNvSpPr/>
          <p:nvPr/>
        </p:nvSpPr>
        <p:spPr>
          <a:xfrm>
            <a:off x="6563261" y="1379807"/>
            <a:ext cx="6096000" cy="307777"/>
          </a:xfrm>
          <a:prstGeom prst="rect">
            <a:avLst/>
          </a:prstGeom>
        </p:spPr>
        <p:txBody>
          <a:bodyPr>
            <a:spAutoFit/>
          </a:bodyPr>
          <a:lstStyle/>
          <a:p>
            <a:pPr>
              <a:buNone/>
            </a:pPr>
            <a:r>
              <a:rPr lang="en-US" sz="1400" i="1" dirty="0">
                <a:latin typeface="Arial" panose="020B0604020202020204" pitchFamily="34" charset="0"/>
                <a:cs typeface="Arial" panose="020B0604020202020204" pitchFamily="34" charset="0"/>
              </a:rPr>
              <a:t>*Policy prohibiting government-mandated PLAs rescinded</a:t>
            </a:r>
          </a:p>
        </p:txBody>
      </p:sp>
    </p:spTree>
    <p:extLst>
      <p:ext uri="{BB962C8B-B14F-4D97-AF65-F5344CB8AC3E}">
        <p14:creationId xmlns:p14="http://schemas.microsoft.com/office/powerpoint/2010/main" val="1173489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24">
            <a:extLst>
              <a:ext uri="{FF2B5EF4-FFF2-40B4-BE49-F238E27FC236}">
                <a16:creationId xmlns:a16="http://schemas.microsoft.com/office/drawing/2014/main" id="{A28D903F-FCD3-4604-A018-F38307C40E4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prstClr val="white"/>
              </a:solidFill>
              <a:effectLst/>
              <a:uLnTx/>
              <a:uFillTx/>
              <a:latin typeface="Calibri"/>
              <a:ea typeface="+mn-ea"/>
              <a:cs typeface="+mn-cs"/>
            </a:endParaRPr>
          </a:p>
        </p:txBody>
      </p:sp>
      <p:sp>
        <p:nvSpPr>
          <p:cNvPr id="282" name="Freeform 4">
            <a:extLst>
              <a:ext uri="{FF2B5EF4-FFF2-40B4-BE49-F238E27FC236}">
                <a16:creationId xmlns:a16="http://schemas.microsoft.com/office/drawing/2014/main" id="{9980E1D2-6FDB-43C6-BBDD-EB7F03C2180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white"/>
              </a:solidFill>
              <a:effectLst/>
              <a:uLnTx/>
              <a:uFillTx/>
              <a:latin typeface="Calibri"/>
              <a:ea typeface="+mn-ea"/>
              <a:cs typeface="+mn-cs"/>
            </a:endParaRPr>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27255"/>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PREVAILING WAGE LAWS ACROSS THE COUNTRY</a:t>
            </a:r>
          </a:p>
        </p:txBody>
      </p:sp>
      <p:cxnSp>
        <p:nvCxnSpPr>
          <p:cNvPr id="285" name="Straight Connector 284">
            <a:extLst>
              <a:ext uri="{FF2B5EF4-FFF2-40B4-BE49-F238E27FC236}">
                <a16:creationId xmlns:a16="http://schemas.microsoft.com/office/drawing/2014/main" id="{4D929CA9-2962-4281-BBB6-812FA769B8C0}"/>
              </a:ext>
            </a:extLst>
          </p:cNvPr>
          <p:cNvCxnSpPr>
            <a:cxnSpLocks/>
          </p:cNvCxnSpPr>
          <p:nvPr/>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489211" y="1429576"/>
            <a:ext cx="9688625" cy="4949076"/>
            <a:chOff x="127478" y="982960"/>
            <a:chExt cx="10713667" cy="5472683"/>
          </a:xfrm>
        </p:grpSpPr>
        <p:grpSp>
          <p:nvGrpSpPr>
            <p:cNvPr id="195" name="Group 194"/>
            <p:cNvGrpSpPr/>
            <p:nvPr/>
          </p:nvGrpSpPr>
          <p:grpSpPr>
            <a:xfrm>
              <a:off x="1801092" y="1065437"/>
              <a:ext cx="8772697" cy="5374156"/>
              <a:chOff x="450852" y="1746250"/>
              <a:chExt cx="6075360" cy="3698880"/>
            </a:xfrm>
            <a:solidFill>
              <a:srgbClr val="EEEEEE"/>
            </a:solidFill>
          </p:grpSpPr>
          <p:sp>
            <p:nvSpPr>
              <p:cNvPr id="196" name="Freeform 195"/>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Freeform 196"/>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8" name="Freeform 197"/>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 name="Freeform 198"/>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0" name="Freeform 199"/>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1" name="Freeform 200"/>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2" name="Freeform 201"/>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Freeform 202"/>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4" name="Freeform 203"/>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Freeform 204"/>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Freeform 205"/>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 name="Freeform 206"/>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 name="Freeform 207"/>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Freeform 208"/>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Freeform 209"/>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 name="Freeform 210"/>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 name="Freeform 211"/>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 name="Freeform 212"/>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 name="Freeform 213"/>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Freeform 214"/>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Freeform 215"/>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 name="Freeform 216"/>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(1985)</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 name="Freeform 217"/>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 name="Freeform 218"/>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 name="Freeform 219"/>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MT</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 name="Freeform 220"/>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(1981)</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 name="Freeform 221"/>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NV</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 name="Freeform 222"/>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ND</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 name="Freeform 223"/>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(1984)</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5" name="Freeform 224"/>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 name="Freeform 225"/>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t>
                </a:r>
              </a:p>
            </p:txBody>
          </p:sp>
          <p:sp>
            <p:nvSpPr>
              <p:cNvPr id="227" name="Freeform 226"/>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WY</a:t>
                </a:r>
              </a:p>
            </p:txBody>
          </p:sp>
          <p:sp>
            <p:nvSpPr>
              <p:cNvPr id="228" name="Freeform 227"/>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SD</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9" name="Freeform 228"/>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rgbClr val="D0D8E4"/>
              </a:solidFill>
              <a:ln w="3175">
                <a:solidFill>
                  <a:schemeClr val="bg1"/>
                </a:solidFill>
                <a:round/>
                <a:headEnd/>
                <a:tailEnd/>
              </a:ln>
            </p:spPr>
            <p:txBody>
              <a:bodyPr vert="horz" wrap="square" lIns="60960" tIns="30480" rIns="60960" bIns="3048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 name="Freeform 229"/>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(1987)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1" name="Freeform 230"/>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 name="Freeform 231"/>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(1995)</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 name="Freeform 232"/>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 name="Freeform 233"/>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TX</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 name="Freeform 234"/>
              <p:cNvSpPr>
                <a:spLocks/>
              </p:cNvSpPr>
              <p:nvPr/>
            </p:nvSpPr>
            <p:spPr bwMode="auto">
              <a:xfrm>
                <a:off x="3878261" y="4340856"/>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(1988)</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 name="Freeform 235"/>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 name="Freeform 236"/>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 name="Freeform 237"/>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MO</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 name="Freeform 238"/>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 name="Freeform 239"/>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 name="Freeform 240"/>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MS</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Freeform 241"/>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 name="Freeform 242"/>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(1980)</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 name="Freeform 243"/>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 name="Freeform 244"/>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MN</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6" name="Freeform 245"/>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7" name="Freeform 246"/>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8" name="Freeform 247"/>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(2015)</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9" name="Freeform 248"/>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OH</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0" name="Freeform 249"/>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1" name="Freeform 250"/>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(2018)</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2" name="Freeform 251"/>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GA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3" name="Freeform 252"/>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(1979)</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4" name="Freeform 253"/>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SC</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5" name="Freeform 254"/>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rgbClr val="D0D8E4"/>
              </a:solidFill>
              <a:ln w="3175">
                <a:solidFill>
                  <a:schemeClr val="bg1"/>
                </a:solidFill>
                <a:round/>
                <a:headEnd/>
                <a:tailEnd/>
              </a:ln>
            </p:spPr>
            <p:txBody>
              <a:bodyPr vert="horz" wrap="square" lIns="60960" tIns="30480" rIns="60960" bIns="3048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a:t>
                </a:r>
              </a:p>
            </p:txBody>
          </p:sp>
          <p:sp>
            <p:nvSpPr>
              <p:cNvPr id="256" name="Freeform 255"/>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KY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(2017)</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7" name="Freeform 256"/>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8" name="Freeform 257"/>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a:t>
                </a:r>
              </a:p>
            </p:txBody>
          </p:sp>
          <p:sp>
            <p:nvSpPr>
              <p:cNvPr id="259" name="Freeform 258"/>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0" name="Freeform 259"/>
              <p:cNvSpPr>
                <a:spLocks/>
              </p:cNvSpPr>
              <p:nvPr/>
            </p:nvSpPr>
            <p:spPr bwMode="auto">
              <a:xfrm>
                <a:off x="5064121"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Freeform 260"/>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Freeform 261"/>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Freeform 262"/>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Freeform 263"/>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Freeform 264"/>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WV </a:t>
                </a: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(2016)</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Freeform 265"/>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7" name="Freeform 266"/>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Freeform 267"/>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9" name="Freeform 268"/>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0" name="Freeform 269"/>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1" name="Freeform 270"/>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2" name="Freeform 271"/>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Freeform 272"/>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4" name="Freeform 273"/>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rgbClr val="D0D8E4"/>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 name="TextBox 1">
              <a:extLst>
                <a:ext uri="{FF2B5EF4-FFF2-40B4-BE49-F238E27FC236}">
                  <a16:creationId xmlns:a16="http://schemas.microsoft.com/office/drawing/2014/main" id="{B57A6E30-4CEA-45B0-9399-52A6A970557E}"/>
                </a:ext>
              </a:extLst>
            </p:cNvPr>
            <p:cNvSpPr txBox="1"/>
            <p:nvPr/>
          </p:nvSpPr>
          <p:spPr>
            <a:xfrm>
              <a:off x="9837947" y="3219714"/>
              <a:ext cx="512635" cy="3403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a:t>
              </a:r>
            </a:p>
          </p:txBody>
        </p:sp>
        <p:cxnSp>
          <p:nvCxnSpPr>
            <p:cNvPr id="4" name="Straight Connector 3">
              <a:extLst>
                <a:ext uri="{FF2B5EF4-FFF2-40B4-BE49-F238E27FC236}">
                  <a16:creationId xmlns:a16="http://schemas.microsoft.com/office/drawing/2014/main" id="{F9028A12-9148-491B-B0A6-1A7A16667197}"/>
                </a:ext>
              </a:extLst>
            </p:cNvPr>
            <p:cNvCxnSpPr>
              <a:cxnSpLocks/>
              <a:stCxn id="261" idx="31"/>
            </p:cNvCxnSpPr>
            <p:nvPr/>
          </p:nvCxnSpPr>
          <p:spPr>
            <a:xfrm>
              <a:off x="9486637" y="3112106"/>
              <a:ext cx="413201" cy="236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EE1E13F-38CC-48E4-B538-03D7A2F9F3A3}"/>
                </a:ext>
              </a:extLst>
            </p:cNvPr>
            <p:cNvCxnSpPr>
              <a:cxnSpLocks/>
            </p:cNvCxnSpPr>
            <p:nvPr/>
          </p:nvCxnSpPr>
          <p:spPr>
            <a:xfrm flipV="1">
              <a:off x="9686367" y="3111311"/>
              <a:ext cx="579105" cy="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0D4C2D2-6CD0-40B6-A57D-5941E028F3D9}"/>
                </a:ext>
              </a:extLst>
            </p:cNvPr>
            <p:cNvSpPr txBox="1"/>
            <p:nvPr/>
          </p:nvSpPr>
          <p:spPr>
            <a:xfrm>
              <a:off x="10232107" y="2915508"/>
              <a:ext cx="480728" cy="3403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
              </a:r>
            </a:p>
          </p:txBody>
        </p:sp>
        <p:sp>
          <p:nvSpPr>
            <p:cNvPr id="95" name="TextBox 94">
              <a:extLst>
                <a:ext uri="{FF2B5EF4-FFF2-40B4-BE49-F238E27FC236}">
                  <a16:creationId xmlns:a16="http://schemas.microsoft.com/office/drawing/2014/main" id="{6F6D4031-ED5D-41BB-81B0-1B04C4C4E967}"/>
                </a:ext>
              </a:extLst>
            </p:cNvPr>
            <p:cNvSpPr txBox="1"/>
            <p:nvPr/>
          </p:nvSpPr>
          <p:spPr>
            <a:xfrm>
              <a:off x="9860372" y="2718711"/>
              <a:ext cx="457686" cy="3403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NJ</a:t>
              </a:r>
            </a:p>
          </p:txBody>
        </p:sp>
        <p:cxnSp>
          <p:nvCxnSpPr>
            <p:cNvPr id="96" name="Straight Connector 95">
              <a:extLst>
                <a:ext uri="{FF2B5EF4-FFF2-40B4-BE49-F238E27FC236}">
                  <a16:creationId xmlns:a16="http://schemas.microsoft.com/office/drawing/2014/main" id="{FC1E928B-83E5-4000-A8BE-67E734352645}"/>
                </a:ext>
              </a:extLst>
            </p:cNvPr>
            <p:cNvCxnSpPr>
              <a:cxnSpLocks/>
            </p:cNvCxnSpPr>
            <p:nvPr/>
          </p:nvCxnSpPr>
          <p:spPr>
            <a:xfrm>
              <a:off x="9713884" y="2852978"/>
              <a:ext cx="195783" cy="3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CE123311-EA46-41A3-8002-0D770B871AE4}"/>
                </a:ext>
              </a:extLst>
            </p:cNvPr>
            <p:cNvSpPr txBox="1"/>
            <p:nvPr/>
          </p:nvSpPr>
          <p:spPr>
            <a:xfrm>
              <a:off x="10034571" y="2495477"/>
              <a:ext cx="468321" cy="3403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a:t>
              </a:r>
            </a:p>
          </p:txBody>
        </p:sp>
        <p:cxnSp>
          <p:nvCxnSpPr>
            <p:cNvPr id="99" name="Straight Connector 98">
              <a:extLst>
                <a:ext uri="{FF2B5EF4-FFF2-40B4-BE49-F238E27FC236}">
                  <a16:creationId xmlns:a16="http://schemas.microsoft.com/office/drawing/2014/main" id="{206A04AC-EED7-4220-BD50-E13769B51323}"/>
                </a:ext>
              </a:extLst>
            </p:cNvPr>
            <p:cNvCxnSpPr>
              <a:cxnSpLocks/>
            </p:cNvCxnSpPr>
            <p:nvPr/>
          </p:nvCxnSpPr>
          <p:spPr>
            <a:xfrm>
              <a:off x="9940348" y="2432043"/>
              <a:ext cx="188448" cy="16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C93ABA4-E424-48E5-A0EA-E850CBF81C3F}"/>
                </a:ext>
              </a:extLst>
            </p:cNvPr>
            <p:cNvSpPr txBox="1"/>
            <p:nvPr/>
          </p:nvSpPr>
          <p:spPr>
            <a:xfrm>
              <a:off x="10231197" y="2315563"/>
              <a:ext cx="402734" cy="3403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a:t>
              </a:r>
            </a:p>
          </p:txBody>
        </p:sp>
        <p:cxnSp>
          <p:nvCxnSpPr>
            <p:cNvPr id="102" name="Straight Connector 101">
              <a:extLst>
                <a:ext uri="{FF2B5EF4-FFF2-40B4-BE49-F238E27FC236}">
                  <a16:creationId xmlns:a16="http://schemas.microsoft.com/office/drawing/2014/main" id="{22F1F7BC-BDD1-4FCC-B17C-2E2027303416}"/>
                </a:ext>
              </a:extLst>
            </p:cNvPr>
            <p:cNvCxnSpPr>
              <a:cxnSpLocks/>
            </p:cNvCxnSpPr>
            <p:nvPr/>
          </p:nvCxnSpPr>
          <p:spPr>
            <a:xfrm>
              <a:off x="10133964" y="2393831"/>
              <a:ext cx="175805" cy="65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DBEB6F-52E4-4AC4-A616-60C8E98FF132}"/>
                </a:ext>
              </a:extLst>
            </p:cNvPr>
            <p:cNvCxnSpPr>
              <a:cxnSpLocks/>
            </p:cNvCxnSpPr>
            <p:nvPr/>
          </p:nvCxnSpPr>
          <p:spPr>
            <a:xfrm flipV="1">
              <a:off x="10119302" y="2074530"/>
              <a:ext cx="237859" cy="15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2D636491-F7B5-4A36-ADE1-E75F967B28CD}"/>
                </a:ext>
              </a:extLst>
            </p:cNvPr>
            <p:cNvSpPr txBox="1"/>
            <p:nvPr/>
          </p:nvSpPr>
          <p:spPr>
            <a:xfrm>
              <a:off x="10328510" y="1927673"/>
              <a:ext cx="512635" cy="3403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a:t>
              </a:r>
            </a:p>
          </p:txBody>
        </p:sp>
        <p:cxnSp>
          <p:nvCxnSpPr>
            <p:cNvPr id="107" name="Straight Connector 106">
              <a:extLst>
                <a:ext uri="{FF2B5EF4-FFF2-40B4-BE49-F238E27FC236}">
                  <a16:creationId xmlns:a16="http://schemas.microsoft.com/office/drawing/2014/main" id="{D39248D9-66EB-43F9-AD0B-2237E53CE508}"/>
                </a:ext>
              </a:extLst>
            </p:cNvPr>
            <p:cNvCxnSpPr>
              <a:cxnSpLocks/>
            </p:cNvCxnSpPr>
            <p:nvPr/>
          </p:nvCxnSpPr>
          <p:spPr>
            <a:xfrm flipH="1" flipV="1">
              <a:off x="9578917" y="1664625"/>
              <a:ext cx="146984" cy="157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5CA6FD1-8D04-4B6C-A085-276E6449EB07}"/>
                </a:ext>
              </a:extLst>
            </p:cNvPr>
            <p:cNvSpPr txBox="1"/>
            <p:nvPr/>
          </p:nvSpPr>
          <p:spPr>
            <a:xfrm>
              <a:off x="9242306" y="1417594"/>
              <a:ext cx="457686" cy="34033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VT</a:t>
              </a:r>
            </a:p>
          </p:txBody>
        </p:sp>
        <p:sp>
          <p:nvSpPr>
            <p:cNvPr id="111" name="TextBox 110">
              <a:extLst>
                <a:ext uri="{FF2B5EF4-FFF2-40B4-BE49-F238E27FC236}">
                  <a16:creationId xmlns:a16="http://schemas.microsoft.com/office/drawing/2014/main" id="{0445661C-991C-4563-82BE-697A52E39934}"/>
                </a:ext>
              </a:extLst>
            </p:cNvPr>
            <p:cNvSpPr txBox="1"/>
            <p:nvPr/>
          </p:nvSpPr>
          <p:spPr>
            <a:xfrm>
              <a:off x="9443431" y="982960"/>
              <a:ext cx="611901" cy="51050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(1985)</a:t>
              </a:r>
            </a:p>
          </p:txBody>
        </p:sp>
        <p:cxnSp>
          <p:nvCxnSpPr>
            <p:cNvPr id="112" name="Straight Connector 111">
              <a:extLst>
                <a:ext uri="{FF2B5EF4-FFF2-40B4-BE49-F238E27FC236}">
                  <a16:creationId xmlns:a16="http://schemas.microsoft.com/office/drawing/2014/main" id="{76D442E6-A3CC-4C8A-A1DF-A11B06C50891}"/>
                </a:ext>
              </a:extLst>
            </p:cNvPr>
            <p:cNvCxnSpPr>
              <a:cxnSpLocks/>
            </p:cNvCxnSpPr>
            <p:nvPr/>
          </p:nvCxnSpPr>
          <p:spPr>
            <a:xfrm flipH="1" flipV="1">
              <a:off x="9860100" y="1427434"/>
              <a:ext cx="116172" cy="429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Freeform 5">
              <a:extLst>
                <a:ext uri="{FF2B5EF4-FFF2-40B4-BE49-F238E27FC236}">
                  <a16:creationId xmlns:a16="http://schemas.microsoft.com/office/drawing/2014/main" id="{5B54F043-C083-433A-B581-171182EEFB3F}"/>
                </a:ext>
              </a:extLst>
            </p:cNvPr>
            <p:cNvSpPr>
              <a:spLocks noEditPoints="1"/>
            </p:cNvSpPr>
            <p:nvPr/>
          </p:nvSpPr>
          <p:spPr bwMode="auto">
            <a:xfrm>
              <a:off x="127478" y="4076737"/>
              <a:ext cx="2333180" cy="1926799"/>
            </a:xfrm>
            <a:custGeom>
              <a:avLst/>
              <a:gdLst>
                <a:gd name="T0" fmla="*/ 5981 w 6088"/>
                <a:gd name="T1" fmla="*/ 4726 h 4896"/>
                <a:gd name="T2" fmla="*/ 5509 w 6088"/>
                <a:gd name="T3" fmla="*/ 4310 h 4896"/>
                <a:gd name="T4" fmla="*/ 5489 w 6088"/>
                <a:gd name="T5" fmla="*/ 4137 h 4896"/>
                <a:gd name="T6" fmla="*/ 5186 w 6088"/>
                <a:gd name="T7" fmla="*/ 4161 h 4896"/>
                <a:gd name="T8" fmla="*/ 4913 w 6088"/>
                <a:gd name="T9" fmla="*/ 3560 h 4896"/>
                <a:gd name="T10" fmla="*/ 4744 w 6088"/>
                <a:gd name="T11" fmla="*/ 3686 h 4896"/>
                <a:gd name="T12" fmla="*/ 4267 w 6088"/>
                <a:gd name="T13" fmla="*/ 3522 h 4896"/>
                <a:gd name="T14" fmla="*/ 3432 w 6088"/>
                <a:gd name="T15" fmla="*/ 3365 h 4896"/>
                <a:gd name="T16" fmla="*/ 3232 w 6088"/>
                <a:gd name="T17" fmla="*/ 3327 h 4896"/>
                <a:gd name="T18" fmla="*/ 2972 w 6088"/>
                <a:gd name="T19" fmla="*/ 3259 h 4896"/>
                <a:gd name="T20" fmla="*/ 2715 w 6088"/>
                <a:gd name="T21" fmla="*/ 3554 h 4896"/>
                <a:gd name="T22" fmla="*/ 2508 w 6088"/>
                <a:gd name="T23" fmla="*/ 3742 h 4896"/>
                <a:gd name="T24" fmla="*/ 2379 w 6088"/>
                <a:gd name="T25" fmla="*/ 3609 h 4896"/>
                <a:gd name="T26" fmla="*/ 2608 w 6088"/>
                <a:gd name="T27" fmla="*/ 3205 h 4896"/>
                <a:gd name="T28" fmla="*/ 2612 w 6088"/>
                <a:gd name="T29" fmla="*/ 3149 h 4896"/>
                <a:gd name="T30" fmla="*/ 2197 w 6088"/>
                <a:gd name="T31" fmla="*/ 3527 h 4896"/>
                <a:gd name="T32" fmla="*/ 2032 w 6088"/>
                <a:gd name="T33" fmla="*/ 3747 h 4896"/>
                <a:gd name="T34" fmla="*/ 1950 w 6088"/>
                <a:gd name="T35" fmla="*/ 4061 h 4896"/>
                <a:gd name="T36" fmla="*/ 1676 w 6088"/>
                <a:gd name="T37" fmla="*/ 4191 h 4896"/>
                <a:gd name="T38" fmla="*/ 1516 w 6088"/>
                <a:gd name="T39" fmla="*/ 4353 h 4896"/>
                <a:gd name="T40" fmla="*/ 1294 w 6088"/>
                <a:gd name="T41" fmla="*/ 4463 h 4896"/>
                <a:gd name="T42" fmla="*/ 1000 w 6088"/>
                <a:gd name="T43" fmla="*/ 4653 h 4896"/>
                <a:gd name="T44" fmla="*/ 701 w 6088"/>
                <a:gd name="T45" fmla="*/ 4709 h 4896"/>
                <a:gd name="T46" fmla="*/ 531 w 6088"/>
                <a:gd name="T47" fmla="*/ 4762 h 4896"/>
                <a:gd name="T48" fmla="*/ 107 w 6088"/>
                <a:gd name="T49" fmla="*/ 4851 h 4896"/>
                <a:gd name="T50" fmla="*/ 362 w 6088"/>
                <a:gd name="T51" fmla="*/ 4685 h 4896"/>
                <a:gd name="T52" fmla="*/ 876 w 6088"/>
                <a:gd name="T53" fmla="*/ 4518 h 4896"/>
                <a:gd name="T54" fmla="*/ 1387 w 6088"/>
                <a:gd name="T55" fmla="*/ 3826 h 4896"/>
                <a:gd name="T56" fmla="*/ 1073 w 6088"/>
                <a:gd name="T57" fmla="*/ 3727 h 4896"/>
                <a:gd name="T58" fmla="*/ 880 w 6088"/>
                <a:gd name="T59" fmla="*/ 3295 h 4896"/>
                <a:gd name="T60" fmla="*/ 500 w 6088"/>
                <a:gd name="T61" fmla="*/ 3194 h 4896"/>
                <a:gd name="T62" fmla="*/ 386 w 6088"/>
                <a:gd name="T63" fmla="*/ 2997 h 4896"/>
                <a:gd name="T64" fmla="*/ 617 w 6088"/>
                <a:gd name="T65" fmla="*/ 2400 h 4896"/>
                <a:gd name="T66" fmla="*/ 879 w 6088"/>
                <a:gd name="T67" fmla="*/ 2340 h 4896"/>
                <a:gd name="T68" fmla="*/ 1274 w 6088"/>
                <a:gd name="T69" fmla="*/ 1887 h 4896"/>
                <a:gd name="T70" fmla="*/ 933 w 6088"/>
                <a:gd name="T71" fmla="*/ 1919 h 4896"/>
                <a:gd name="T72" fmla="*/ 667 w 6088"/>
                <a:gd name="T73" fmla="*/ 1623 h 4896"/>
                <a:gd name="T74" fmla="*/ 634 w 6088"/>
                <a:gd name="T75" fmla="*/ 1354 h 4896"/>
                <a:gd name="T76" fmla="*/ 902 w 6088"/>
                <a:gd name="T77" fmla="*/ 1311 h 4896"/>
                <a:gd name="T78" fmla="*/ 1213 w 6088"/>
                <a:gd name="T79" fmla="*/ 1511 h 4896"/>
                <a:gd name="T80" fmla="*/ 1282 w 6088"/>
                <a:gd name="T81" fmla="*/ 1298 h 4896"/>
                <a:gd name="T82" fmla="*/ 1327 w 6088"/>
                <a:gd name="T83" fmla="*/ 1341 h 4896"/>
                <a:gd name="T84" fmla="*/ 877 w 6088"/>
                <a:gd name="T85" fmla="*/ 725 h 4896"/>
                <a:gd name="T86" fmla="*/ 1383 w 6088"/>
                <a:gd name="T87" fmla="*/ 369 h 4896"/>
                <a:gd name="T88" fmla="*/ 2010 w 6088"/>
                <a:gd name="T89" fmla="*/ 80 h 4896"/>
                <a:gd name="T90" fmla="*/ 2287 w 6088"/>
                <a:gd name="T91" fmla="*/ 145 h 4896"/>
                <a:gd name="T92" fmla="*/ 2671 w 6088"/>
                <a:gd name="T93" fmla="*/ 299 h 4896"/>
                <a:gd name="T94" fmla="*/ 3372 w 6088"/>
                <a:gd name="T95" fmla="*/ 394 h 4896"/>
                <a:gd name="T96" fmla="*/ 4242 w 6088"/>
                <a:gd name="T97" fmla="*/ 3300 h 4896"/>
                <a:gd name="T98" fmla="*/ 4779 w 6088"/>
                <a:gd name="T99" fmla="*/ 3449 h 4896"/>
                <a:gd name="T100" fmla="*/ 5805 w 6088"/>
                <a:gd name="T101" fmla="*/ 4249 h 4896"/>
                <a:gd name="T102" fmla="*/ 5636 w 6088"/>
                <a:gd name="T103" fmla="*/ 4353 h 4896"/>
                <a:gd name="T104" fmla="*/ 5015 w 6088"/>
                <a:gd name="T105" fmla="*/ 4060 h 4896"/>
                <a:gd name="T106" fmla="*/ 5165 w 6088"/>
                <a:gd name="T107" fmla="*/ 4216 h 4896"/>
                <a:gd name="T108" fmla="*/ 5015 w 6088"/>
                <a:gd name="T109" fmla="*/ 4162 h 4896"/>
                <a:gd name="T110" fmla="*/ 5347 w 6088"/>
                <a:gd name="T111" fmla="*/ 4316 h 4896"/>
                <a:gd name="T112" fmla="*/ 5531 w 6088"/>
                <a:gd name="T113" fmla="*/ 4616 h 4896"/>
                <a:gd name="T114" fmla="*/ 5342 w 6088"/>
                <a:gd name="T115" fmla="*/ 4224 h 4896"/>
                <a:gd name="T116" fmla="*/ 5447 w 6088"/>
                <a:gd name="T117" fmla="*/ 4656 h 4896"/>
                <a:gd name="T118" fmla="*/ 5441 w 6088"/>
                <a:gd name="T119" fmla="*/ 4577 h 4896"/>
                <a:gd name="T120" fmla="*/ 3162 w 6088"/>
                <a:gd name="T121" fmla="*/ 3367 h 4896"/>
                <a:gd name="T122" fmla="*/ 1955 w 6088"/>
                <a:gd name="T123" fmla="*/ 4397 h 4896"/>
                <a:gd name="T124" fmla="*/ 2278 w 6088"/>
                <a:gd name="T125" fmla="*/ 4080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88" h="4896">
                  <a:moveTo>
                    <a:pt x="1006" y="2203"/>
                  </a:moveTo>
                  <a:lnTo>
                    <a:pt x="1006" y="2203"/>
                  </a:lnTo>
                  <a:lnTo>
                    <a:pt x="1005" y="2208"/>
                  </a:lnTo>
                  <a:lnTo>
                    <a:pt x="1003" y="2212"/>
                  </a:lnTo>
                  <a:lnTo>
                    <a:pt x="1000" y="2216"/>
                  </a:lnTo>
                  <a:lnTo>
                    <a:pt x="996" y="2219"/>
                  </a:lnTo>
                  <a:lnTo>
                    <a:pt x="991" y="2222"/>
                  </a:lnTo>
                  <a:lnTo>
                    <a:pt x="985" y="2224"/>
                  </a:lnTo>
                  <a:lnTo>
                    <a:pt x="979" y="2225"/>
                  </a:lnTo>
                  <a:lnTo>
                    <a:pt x="972" y="2226"/>
                  </a:lnTo>
                  <a:lnTo>
                    <a:pt x="972" y="2226"/>
                  </a:lnTo>
                  <a:lnTo>
                    <a:pt x="964" y="2225"/>
                  </a:lnTo>
                  <a:lnTo>
                    <a:pt x="958" y="2224"/>
                  </a:lnTo>
                  <a:lnTo>
                    <a:pt x="952" y="2222"/>
                  </a:lnTo>
                  <a:lnTo>
                    <a:pt x="947" y="2219"/>
                  </a:lnTo>
                  <a:lnTo>
                    <a:pt x="943" y="2216"/>
                  </a:lnTo>
                  <a:lnTo>
                    <a:pt x="940" y="2212"/>
                  </a:lnTo>
                  <a:lnTo>
                    <a:pt x="938" y="2208"/>
                  </a:lnTo>
                  <a:lnTo>
                    <a:pt x="937" y="2203"/>
                  </a:lnTo>
                  <a:lnTo>
                    <a:pt x="937" y="2203"/>
                  </a:lnTo>
                  <a:lnTo>
                    <a:pt x="938" y="2199"/>
                  </a:lnTo>
                  <a:lnTo>
                    <a:pt x="940" y="2195"/>
                  </a:lnTo>
                  <a:lnTo>
                    <a:pt x="943" y="2190"/>
                  </a:lnTo>
                  <a:lnTo>
                    <a:pt x="947" y="2187"/>
                  </a:lnTo>
                  <a:lnTo>
                    <a:pt x="952" y="2184"/>
                  </a:lnTo>
                  <a:lnTo>
                    <a:pt x="958" y="2182"/>
                  </a:lnTo>
                  <a:lnTo>
                    <a:pt x="964" y="2180"/>
                  </a:lnTo>
                  <a:lnTo>
                    <a:pt x="972" y="2180"/>
                  </a:lnTo>
                  <a:lnTo>
                    <a:pt x="972" y="2180"/>
                  </a:lnTo>
                  <a:lnTo>
                    <a:pt x="979" y="2181"/>
                  </a:lnTo>
                  <a:lnTo>
                    <a:pt x="985" y="2182"/>
                  </a:lnTo>
                  <a:lnTo>
                    <a:pt x="991" y="2184"/>
                  </a:lnTo>
                  <a:lnTo>
                    <a:pt x="996" y="2187"/>
                  </a:lnTo>
                  <a:lnTo>
                    <a:pt x="1000" y="2190"/>
                  </a:lnTo>
                  <a:lnTo>
                    <a:pt x="1003" y="2195"/>
                  </a:lnTo>
                  <a:lnTo>
                    <a:pt x="1005" y="2199"/>
                  </a:lnTo>
                  <a:lnTo>
                    <a:pt x="1006" y="2203"/>
                  </a:lnTo>
                  <a:lnTo>
                    <a:pt x="1006" y="2203"/>
                  </a:lnTo>
                  <a:close/>
                  <a:moveTo>
                    <a:pt x="6088" y="4577"/>
                  </a:moveTo>
                  <a:lnTo>
                    <a:pt x="6088" y="4577"/>
                  </a:lnTo>
                  <a:lnTo>
                    <a:pt x="6081" y="4595"/>
                  </a:lnTo>
                  <a:lnTo>
                    <a:pt x="6074" y="4615"/>
                  </a:lnTo>
                  <a:lnTo>
                    <a:pt x="6063" y="4638"/>
                  </a:lnTo>
                  <a:lnTo>
                    <a:pt x="6052" y="4663"/>
                  </a:lnTo>
                  <a:lnTo>
                    <a:pt x="6040" y="4687"/>
                  </a:lnTo>
                  <a:lnTo>
                    <a:pt x="6033" y="4698"/>
                  </a:lnTo>
                  <a:lnTo>
                    <a:pt x="6026" y="4707"/>
                  </a:lnTo>
                  <a:lnTo>
                    <a:pt x="6019" y="4715"/>
                  </a:lnTo>
                  <a:lnTo>
                    <a:pt x="6012" y="4723"/>
                  </a:lnTo>
                  <a:lnTo>
                    <a:pt x="6012" y="4723"/>
                  </a:lnTo>
                  <a:lnTo>
                    <a:pt x="6006" y="4727"/>
                  </a:lnTo>
                  <a:lnTo>
                    <a:pt x="5999" y="4729"/>
                  </a:lnTo>
                  <a:lnTo>
                    <a:pt x="5993" y="4730"/>
                  </a:lnTo>
                  <a:lnTo>
                    <a:pt x="5986" y="4729"/>
                  </a:lnTo>
                  <a:lnTo>
                    <a:pt x="5981" y="4726"/>
                  </a:lnTo>
                  <a:lnTo>
                    <a:pt x="5976" y="4723"/>
                  </a:lnTo>
                  <a:lnTo>
                    <a:pt x="5971" y="4719"/>
                  </a:lnTo>
                  <a:lnTo>
                    <a:pt x="5966" y="4713"/>
                  </a:lnTo>
                  <a:lnTo>
                    <a:pt x="5959" y="4703"/>
                  </a:lnTo>
                  <a:lnTo>
                    <a:pt x="5953" y="4693"/>
                  </a:lnTo>
                  <a:lnTo>
                    <a:pt x="5947" y="4683"/>
                  </a:lnTo>
                  <a:lnTo>
                    <a:pt x="5888" y="4612"/>
                  </a:lnTo>
                  <a:lnTo>
                    <a:pt x="5888" y="4612"/>
                  </a:lnTo>
                  <a:lnTo>
                    <a:pt x="5882" y="4598"/>
                  </a:lnTo>
                  <a:lnTo>
                    <a:pt x="5875" y="4589"/>
                  </a:lnTo>
                  <a:lnTo>
                    <a:pt x="5867" y="4583"/>
                  </a:lnTo>
                  <a:lnTo>
                    <a:pt x="5859" y="4579"/>
                  </a:lnTo>
                  <a:lnTo>
                    <a:pt x="5852" y="4577"/>
                  </a:lnTo>
                  <a:lnTo>
                    <a:pt x="5844" y="4577"/>
                  </a:lnTo>
                  <a:lnTo>
                    <a:pt x="5837" y="4579"/>
                  </a:lnTo>
                  <a:lnTo>
                    <a:pt x="5829" y="4582"/>
                  </a:lnTo>
                  <a:lnTo>
                    <a:pt x="5822" y="4586"/>
                  </a:lnTo>
                  <a:lnTo>
                    <a:pt x="5816" y="4591"/>
                  </a:lnTo>
                  <a:lnTo>
                    <a:pt x="5806" y="4601"/>
                  </a:lnTo>
                  <a:lnTo>
                    <a:pt x="5799" y="4608"/>
                  </a:lnTo>
                  <a:lnTo>
                    <a:pt x="5796" y="4612"/>
                  </a:lnTo>
                  <a:lnTo>
                    <a:pt x="5753" y="4612"/>
                  </a:lnTo>
                  <a:lnTo>
                    <a:pt x="5753" y="4612"/>
                  </a:lnTo>
                  <a:lnTo>
                    <a:pt x="5753" y="4599"/>
                  </a:lnTo>
                  <a:lnTo>
                    <a:pt x="5753" y="4587"/>
                  </a:lnTo>
                  <a:lnTo>
                    <a:pt x="5755" y="4571"/>
                  </a:lnTo>
                  <a:lnTo>
                    <a:pt x="5758" y="4552"/>
                  </a:lnTo>
                  <a:lnTo>
                    <a:pt x="5763" y="4532"/>
                  </a:lnTo>
                  <a:lnTo>
                    <a:pt x="5766" y="4522"/>
                  </a:lnTo>
                  <a:lnTo>
                    <a:pt x="5770" y="4512"/>
                  </a:lnTo>
                  <a:lnTo>
                    <a:pt x="5775" y="4502"/>
                  </a:lnTo>
                  <a:lnTo>
                    <a:pt x="5781" y="4493"/>
                  </a:lnTo>
                  <a:lnTo>
                    <a:pt x="5781" y="4493"/>
                  </a:lnTo>
                  <a:lnTo>
                    <a:pt x="5786" y="4484"/>
                  </a:lnTo>
                  <a:lnTo>
                    <a:pt x="5789" y="4476"/>
                  </a:lnTo>
                  <a:lnTo>
                    <a:pt x="5789" y="4469"/>
                  </a:lnTo>
                  <a:lnTo>
                    <a:pt x="5788" y="4463"/>
                  </a:lnTo>
                  <a:lnTo>
                    <a:pt x="5786" y="4458"/>
                  </a:lnTo>
                  <a:lnTo>
                    <a:pt x="5783" y="4453"/>
                  </a:lnTo>
                  <a:lnTo>
                    <a:pt x="5778" y="4449"/>
                  </a:lnTo>
                  <a:lnTo>
                    <a:pt x="5773" y="4446"/>
                  </a:lnTo>
                  <a:lnTo>
                    <a:pt x="5762" y="4440"/>
                  </a:lnTo>
                  <a:lnTo>
                    <a:pt x="5750" y="4436"/>
                  </a:lnTo>
                  <a:lnTo>
                    <a:pt x="5739" y="4434"/>
                  </a:lnTo>
                  <a:lnTo>
                    <a:pt x="5727" y="4528"/>
                  </a:lnTo>
                  <a:lnTo>
                    <a:pt x="5658" y="4507"/>
                  </a:lnTo>
                  <a:lnTo>
                    <a:pt x="5658" y="4450"/>
                  </a:lnTo>
                  <a:lnTo>
                    <a:pt x="5565" y="4437"/>
                  </a:lnTo>
                  <a:lnTo>
                    <a:pt x="5547" y="4359"/>
                  </a:lnTo>
                  <a:lnTo>
                    <a:pt x="5503" y="4372"/>
                  </a:lnTo>
                  <a:lnTo>
                    <a:pt x="5506" y="4328"/>
                  </a:lnTo>
                  <a:lnTo>
                    <a:pt x="5506" y="4328"/>
                  </a:lnTo>
                  <a:lnTo>
                    <a:pt x="5506" y="4322"/>
                  </a:lnTo>
                  <a:lnTo>
                    <a:pt x="5507" y="4317"/>
                  </a:lnTo>
                  <a:lnTo>
                    <a:pt x="5509" y="4310"/>
                  </a:lnTo>
                  <a:lnTo>
                    <a:pt x="5512" y="4303"/>
                  </a:lnTo>
                  <a:lnTo>
                    <a:pt x="5518" y="4297"/>
                  </a:lnTo>
                  <a:lnTo>
                    <a:pt x="5525" y="4291"/>
                  </a:lnTo>
                  <a:lnTo>
                    <a:pt x="5530" y="4288"/>
                  </a:lnTo>
                  <a:lnTo>
                    <a:pt x="5535" y="4286"/>
                  </a:lnTo>
                  <a:lnTo>
                    <a:pt x="5535" y="4286"/>
                  </a:lnTo>
                  <a:lnTo>
                    <a:pt x="5540" y="4285"/>
                  </a:lnTo>
                  <a:lnTo>
                    <a:pt x="5544" y="4285"/>
                  </a:lnTo>
                  <a:lnTo>
                    <a:pt x="5548" y="4286"/>
                  </a:lnTo>
                  <a:lnTo>
                    <a:pt x="5552" y="4288"/>
                  </a:lnTo>
                  <a:lnTo>
                    <a:pt x="5556" y="4291"/>
                  </a:lnTo>
                  <a:lnTo>
                    <a:pt x="5558" y="4295"/>
                  </a:lnTo>
                  <a:lnTo>
                    <a:pt x="5563" y="4303"/>
                  </a:lnTo>
                  <a:lnTo>
                    <a:pt x="5566" y="4311"/>
                  </a:lnTo>
                  <a:lnTo>
                    <a:pt x="5568" y="4319"/>
                  </a:lnTo>
                  <a:lnTo>
                    <a:pt x="5569" y="4328"/>
                  </a:lnTo>
                  <a:lnTo>
                    <a:pt x="5569" y="4328"/>
                  </a:lnTo>
                  <a:lnTo>
                    <a:pt x="5584" y="4322"/>
                  </a:lnTo>
                  <a:lnTo>
                    <a:pt x="5596" y="4317"/>
                  </a:lnTo>
                  <a:lnTo>
                    <a:pt x="5601" y="4314"/>
                  </a:lnTo>
                  <a:lnTo>
                    <a:pt x="5604" y="4312"/>
                  </a:lnTo>
                  <a:lnTo>
                    <a:pt x="5604" y="4312"/>
                  </a:lnTo>
                  <a:lnTo>
                    <a:pt x="5608" y="4305"/>
                  </a:lnTo>
                  <a:lnTo>
                    <a:pt x="5615" y="4292"/>
                  </a:lnTo>
                  <a:lnTo>
                    <a:pt x="5615" y="4292"/>
                  </a:lnTo>
                  <a:lnTo>
                    <a:pt x="5619" y="4282"/>
                  </a:lnTo>
                  <a:lnTo>
                    <a:pt x="5621" y="4275"/>
                  </a:lnTo>
                  <a:lnTo>
                    <a:pt x="5621" y="4269"/>
                  </a:lnTo>
                  <a:lnTo>
                    <a:pt x="5620" y="4263"/>
                  </a:lnTo>
                  <a:lnTo>
                    <a:pt x="5618" y="4259"/>
                  </a:lnTo>
                  <a:lnTo>
                    <a:pt x="5615" y="4255"/>
                  </a:lnTo>
                  <a:lnTo>
                    <a:pt x="5612" y="4252"/>
                  </a:lnTo>
                  <a:lnTo>
                    <a:pt x="5608" y="4250"/>
                  </a:lnTo>
                  <a:lnTo>
                    <a:pt x="5599" y="4247"/>
                  </a:lnTo>
                  <a:lnTo>
                    <a:pt x="5590" y="4244"/>
                  </a:lnTo>
                  <a:lnTo>
                    <a:pt x="5581" y="4244"/>
                  </a:lnTo>
                  <a:lnTo>
                    <a:pt x="5581" y="4244"/>
                  </a:lnTo>
                  <a:lnTo>
                    <a:pt x="5568" y="4244"/>
                  </a:lnTo>
                  <a:lnTo>
                    <a:pt x="5557" y="4243"/>
                  </a:lnTo>
                  <a:lnTo>
                    <a:pt x="5546" y="4241"/>
                  </a:lnTo>
                  <a:lnTo>
                    <a:pt x="5537" y="4238"/>
                  </a:lnTo>
                  <a:lnTo>
                    <a:pt x="5529" y="4234"/>
                  </a:lnTo>
                  <a:lnTo>
                    <a:pt x="5523" y="4230"/>
                  </a:lnTo>
                  <a:lnTo>
                    <a:pt x="5518" y="4225"/>
                  </a:lnTo>
                  <a:lnTo>
                    <a:pt x="5512" y="4220"/>
                  </a:lnTo>
                  <a:lnTo>
                    <a:pt x="5509" y="4215"/>
                  </a:lnTo>
                  <a:lnTo>
                    <a:pt x="5506" y="4211"/>
                  </a:lnTo>
                  <a:lnTo>
                    <a:pt x="5502" y="4201"/>
                  </a:lnTo>
                  <a:lnTo>
                    <a:pt x="5501" y="4195"/>
                  </a:lnTo>
                  <a:lnTo>
                    <a:pt x="5500" y="4192"/>
                  </a:lnTo>
                  <a:lnTo>
                    <a:pt x="5500" y="4192"/>
                  </a:lnTo>
                  <a:lnTo>
                    <a:pt x="5499" y="4180"/>
                  </a:lnTo>
                  <a:lnTo>
                    <a:pt x="5496" y="4167"/>
                  </a:lnTo>
                  <a:lnTo>
                    <a:pt x="5493" y="4151"/>
                  </a:lnTo>
                  <a:lnTo>
                    <a:pt x="5489" y="4137"/>
                  </a:lnTo>
                  <a:lnTo>
                    <a:pt x="5484" y="4124"/>
                  </a:lnTo>
                  <a:lnTo>
                    <a:pt x="5482" y="4119"/>
                  </a:lnTo>
                  <a:lnTo>
                    <a:pt x="5479" y="4116"/>
                  </a:lnTo>
                  <a:lnTo>
                    <a:pt x="5476" y="4114"/>
                  </a:lnTo>
                  <a:lnTo>
                    <a:pt x="5471" y="4114"/>
                  </a:lnTo>
                  <a:lnTo>
                    <a:pt x="5471" y="4114"/>
                  </a:lnTo>
                  <a:lnTo>
                    <a:pt x="5463" y="4115"/>
                  </a:lnTo>
                  <a:lnTo>
                    <a:pt x="5452" y="4116"/>
                  </a:lnTo>
                  <a:lnTo>
                    <a:pt x="5425" y="4116"/>
                  </a:lnTo>
                  <a:lnTo>
                    <a:pt x="5395" y="4114"/>
                  </a:lnTo>
                  <a:lnTo>
                    <a:pt x="5371" y="4111"/>
                  </a:lnTo>
                  <a:lnTo>
                    <a:pt x="5371" y="4111"/>
                  </a:lnTo>
                  <a:lnTo>
                    <a:pt x="5363" y="4110"/>
                  </a:lnTo>
                  <a:lnTo>
                    <a:pt x="5362" y="4108"/>
                  </a:lnTo>
                  <a:lnTo>
                    <a:pt x="5361" y="4107"/>
                  </a:lnTo>
                  <a:lnTo>
                    <a:pt x="5363" y="4103"/>
                  </a:lnTo>
                  <a:lnTo>
                    <a:pt x="5366" y="4097"/>
                  </a:lnTo>
                  <a:lnTo>
                    <a:pt x="5368" y="4093"/>
                  </a:lnTo>
                  <a:lnTo>
                    <a:pt x="5370" y="4088"/>
                  </a:lnTo>
                  <a:lnTo>
                    <a:pt x="5371" y="4081"/>
                  </a:lnTo>
                  <a:lnTo>
                    <a:pt x="5371" y="4074"/>
                  </a:lnTo>
                  <a:lnTo>
                    <a:pt x="5370" y="4066"/>
                  </a:lnTo>
                  <a:lnTo>
                    <a:pt x="5368" y="4057"/>
                  </a:lnTo>
                  <a:lnTo>
                    <a:pt x="5365" y="4045"/>
                  </a:lnTo>
                  <a:lnTo>
                    <a:pt x="5361" y="4033"/>
                  </a:lnTo>
                  <a:lnTo>
                    <a:pt x="5361" y="4033"/>
                  </a:lnTo>
                  <a:lnTo>
                    <a:pt x="5353" y="4020"/>
                  </a:lnTo>
                  <a:lnTo>
                    <a:pt x="5344" y="4005"/>
                  </a:lnTo>
                  <a:lnTo>
                    <a:pt x="5335" y="3991"/>
                  </a:lnTo>
                  <a:lnTo>
                    <a:pt x="5324" y="3977"/>
                  </a:lnTo>
                  <a:lnTo>
                    <a:pt x="5311" y="3962"/>
                  </a:lnTo>
                  <a:lnTo>
                    <a:pt x="5299" y="3949"/>
                  </a:lnTo>
                  <a:lnTo>
                    <a:pt x="5273" y="3922"/>
                  </a:lnTo>
                  <a:lnTo>
                    <a:pt x="5249" y="3899"/>
                  </a:lnTo>
                  <a:lnTo>
                    <a:pt x="5228" y="3880"/>
                  </a:lnTo>
                  <a:lnTo>
                    <a:pt x="5210" y="3864"/>
                  </a:lnTo>
                  <a:lnTo>
                    <a:pt x="5207" y="3926"/>
                  </a:lnTo>
                  <a:lnTo>
                    <a:pt x="5256" y="3995"/>
                  </a:lnTo>
                  <a:lnTo>
                    <a:pt x="5256" y="4067"/>
                  </a:lnTo>
                  <a:lnTo>
                    <a:pt x="5231" y="4062"/>
                  </a:lnTo>
                  <a:lnTo>
                    <a:pt x="5231" y="4135"/>
                  </a:lnTo>
                  <a:lnTo>
                    <a:pt x="5231" y="4135"/>
                  </a:lnTo>
                  <a:lnTo>
                    <a:pt x="5230" y="4140"/>
                  </a:lnTo>
                  <a:lnTo>
                    <a:pt x="5227" y="4145"/>
                  </a:lnTo>
                  <a:lnTo>
                    <a:pt x="5224" y="4151"/>
                  </a:lnTo>
                  <a:lnTo>
                    <a:pt x="5220" y="4156"/>
                  </a:lnTo>
                  <a:lnTo>
                    <a:pt x="5214" y="4161"/>
                  </a:lnTo>
                  <a:lnTo>
                    <a:pt x="5210" y="4163"/>
                  </a:lnTo>
                  <a:lnTo>
                    <a:pt x="5206" y="4165"/>
                  </a:lnTo>
                  <a:lnTo>
                    <a:pt x="5202" y="4167"/>
                  </a:lnTo>
                  <a:lnTo>
                    <a:pt x="5196" y="4167"/>
                  </a:lnTo>
                  <a:lnTo>
                    <a:pt x="5196" y="4167"/>
                  </a:lnTo>
                  <a:lnTo>
                    <a:pt x="5193" y="4167"/>
                  </a:lnTo>
                  <a:lnTo>
                    <a:pt x="5191" y="4165"/>
                  </a:lnTo>
                  <a:lnTo>
                    <a:pt x="5186" y="4161"/>
                  </a:lnTo>
                  <a:lnTo>
                    <a:pt x="5182" y="4156"/>
                  </a:lnTo>
                  <a:lnTo>
                    <a:pt x="5178" y="4149"/>
                  </a:lnTo>
                  <a:lnTo>
                    <a:pt x="5174" y="4141"/>
                  </a:lnTo>
                  <a:lnTo>
                    <a:pt x="5171" y="4132"/>
                  </a:lnTo>
                  <a:lnTo>
                    <a:pt x="5166" y="4112"/>
                  </a:lnTo>
                  <a:lnTo>
                    <a:pt x="5161" y="4092"/>
                  </a:lnTo>
                  <a:lnTo>
                    <a:pt x="5158" y="4074"/>
                  </a:lnTo>
                  <a:lnTo>
                    <a:pt x="5155" y="4058"/>
                  </a:lnTo>
                  <a:lnTo>
                    <a:pt x="5155" y="4058"/>
                  </a:lnTo>
                  <a:lnTo>
                    <a:pt x="5147" y="4037"/>
                  </a:lnTo>
                  <a:lnTo>
                    <a:pt x="5132" y="4001"/>
                  </a:lnTo>
                  <a:lnTo>
                    <a:pt x="5104" y="3940"/>
                  </a:lnTo>
                  <a:lnTo>
                    <a:pt x="5104" y="3940"/>
                  </a:lnTo>
                  <a:lnTo>
                    <a:pt x="5096" y="3922"/>
                  </a:lnTo>
                  <a:lnTo>
                    <a:pt x="5091" y="3906"/>
                  </a:lnTo>
                  <a:lnTo>
                    <a:pt x="5088" y="3892"/>
                  </a:lnTo>
                  <a:lnTo>
                    <a:pt x="5087" y="3879"/>
                  </a:lnTo>
                  <a:lnTo>
                    <a:pt x="5087" y="3868"/>
                  </a:lnTo>
                  <a:lnTo>
                    <a:pt x="5088" y="3859"/>
                  </a:lnTo>
                  <a:lnTo>
                    <a:pt x="5091" y="3851"/>
                  </a:lnTo>
                  <a:lnTo>
                    <a:pt x="5094" y="3843"/>
                  </a:lnTo>
                  <a:lnTo>
                    <a:pt x="5098" y="3837"/>
                  </a:lnTo>
                  <a:lnTo>
                    <a:pt x="5102" y="3833"/>
                  </a:lnTo>
                  <a:lnTo>
                    <a:pt x="5106" y="3829"/>
                  </a:lnTo>
                  <a:lnTo>
                    <a:pt x="5110" y="3827"/>
                  </a:lnTo>
                  <a:lnTo>
                    <a:pt x="5117" y="3824"/>
                  </a:lnTo>
                  <a:lnTo>
                    <a:pt x="5120" y="3823"/>
                  </a:lnTo>
                  <a:lnTo>
                    <a:pt x="5178" y="3845"/>
                  </a:lnTo>
                  <a:lnTo>
                    <a:pt x="5177" y="3836"/>
                  </a:lnTo>
                  <a:lnTo>
                    <a:pt x="5177" y="3836"/>
                  </a:lnTo>
                  <a:lnTo>
                    <a:pt x="5179" y="3831"/>
                  </a:lnTo>
                  <a:lnTo>
                    <a:pt x="5180" y="3827"/>
                  </a:lnTo>
                  <a:lnTo>
                    <a:pt x="5181" y="3823"/>
                  </a:lnTo>
                  <a:lnTo>
                    <a:pt x="5180" y="3818"/>
                  </a:lnTo>
                  <a:lnTo>
                    <a:pt x="5179" y="3814"/>
                  </a:lnTo>
                  <a:lnTo>
                    <a:pt x="5178" y="3811"/>
                  </a:lnTo>
                  <a:lnTo>
                    <a:pt x="5172" y="3802"/>
                  </a:lnTo>
                  <a:lnTo>
                    <a:pt x="5165" y="3796"/>
                  </a:lnTo>
                  <a:lnTo>
                    <a:pt x="5155" y="3790"/>
                  </a:lnTo>
                  <a:lnTo>
                    <a:pt x="5145" y="3785"/>
                  </a:lnTo>
                  <a:lnTo>
                    <a:pt x="5135" y="3780"/>
                  </a:lnTo>
                  <a:lnTo>
                    <a:pt x="5111" y="3773"/>
                  </a:lnTo>
                  <a:lnTo>
                    <a:pt x="5091" y="3767"/>
                  </a:lnTo>
                  <a:lnTo>
                    <a:pt x="5070" y="3763"/>
                  </a:lnTo>
                  <a:lnTo>
                    <a:pt x="4998" y="3699"/>
                  </a:lnTo>
                  <a:lnTo>
                    <a:pt x="4965" y="3602"/>
                  </a:lnTo>
                  <a:lnTo>
                    <a:pt x="4965" y="3602"/>
                  </a:lnTo>
                  <a:lnTo>
                    <a:pt x="4953" y="3586"/>
                  </a:lnTo>
                  <a:lnTo>
                    <a:pt x="4944" y="3575"/>
                  </a:lnTo>
                  <a:lnTo>
                    <a:pt x="4936" y="3565"/>
                  </a:lnTo>
                  <a:lnTo>
                    <a:pt x="4930" y="3560"/>
                  </a:lnTo>
                  <a:lnTo>
                    <a:pt x="4924" y="3557"/>
                  </a:lnTo>
                  <a:lnTo>
                    <a:pt x="4919" y="3556"/>
                  </a:lnTo>
                  <a:lnTo>
                    <a:pt x="4916" y="3557"/>
                  </a:lnTo>
                  <a:lnTo>
                    <a:pt x="4913" y="3560"/>
                  </a:lnTo>
                  <a:lnTo>
                    <a:pt x="4911" y="3563"/>
                  </a:lnTo>
                  <a:lnTo>
                    <a:pt x="4910" y="3568"/>
                  </a:lnTo>
                  <a:lnTo>
                    <a:pt x="4909" y="3578"/>
                  </a:lnTo>
                  <a:lnTo>
                    <a:pt x="4909" y="3590"/>
                  </a:lnTo>
                  <a:lnTo>
                    <a:pt x="4956" y="3631"/>
                  </a:lnTo>
                  <a:lnTo>
                    <a:pt x="4972" y="3712"/>
                  </a:lnTo>
                  <a:lnTo>
                    <a:pt x="4998" y="3798"/>
                  </a:lnTo>
                  <a:lnTo>
                    <a:pt x="4998" y="3798"/>
                  </a:lnTo>
                  <a:lnTo>
                    <a:pt x="4998" y="3811"/>
                  </a:lnTo>
                  <a:lnTo>
                    <a:pt x="4998" y="3815"/>
                  </a:lnTo>
                  <a:lnTo>
                    <a:pt x="4997" y="3819"/>
                  </a:lnTo>
                  <a:lnTo>
                    <a:pt x="4995" y="3823"/>
                  </a:lnTo>
                  <a:lnTo>
                    <a:pt x="4993" y="3825"/>
                  </a:lnTo>
                  <a:lnTo>
                    <a:pt x="4991" y="3827"/>
                  </a:lnTo>
                  <a:lnTo>
                    <a:pt x="4988" y="3829"/>
                  </a:lnTo>
                  <a:lnTo>
                    <a:pt x="4981" y="3830"/>
                  </a:lnTo>
                  <a:lnTo>
                    <a:pt x="4973" y="3830"/>
                  </a:lnTo>
                  <a:lnTo>
                    <a:pt x="4965" y="3828"/>
                  </a:lnTo>
                  <a:lnTo>
                    <a:pt x="4955" y="3826"/>
                  </a:lnTo>
                  <a:lnTo>
                    <a:pt x="4946" y="3822"/>
                  </a:lnTo>
                  <a:lnTo>
                    <a:pt x="4937" y="3818"/>
                  </a:lnTo>
                  <a:lnTo>
                    <a:pt x="4920" y="3808"/>
                  </a:lnTo>
                  <a:lnTo>
                    <a:pt x="4905" y="3798"/>
                  </a:lnTo>
                  <a:lnTo>
                    <a:pt x="4905" y="3798"/>
                  </a:lnTo>
                  <a:lnTo>
                    <a:pt x="4900" y="3776"/>
                  </a:lnTo>
                  <a:lnTo>
                    <a:pt x="4895" y="3753"/>
                  </a:lnTo>
                  <a:lnTo>
                    <a:pt x="4888" y="3728"/>
                  </a:lnTo>
                  <a:lnTo>
                    <a:pt x="4880" y="3705"/>
                  </a:lnTo>
                  <a:lnTo>
                    <a:pt x="4876" y="3696"/>
                  </a:lnTo>
                  <a:lnTo>
                    <a:pt x="4872" y="3687"/>
                  </a:lnTo>
                  <a:lnTo>
                    <a:pt x="4867" y="3681"/>
                  </a:lnTo>
                  <a:lnTo>
                    <a:pt x="4863" y="3677"/>
                  </a:lnTo>
                  <a:lnTo>
                    <a:pt x="4861" y="3677"/>
                  </a:lnTo>
                  <a:lnTo>
                    <a:pt x="4859" y="3677"/>
                  </a:lnTo>
                  <a:lnTo>
                    <a:pt x="4857" y="3678"/>
                  </a:lnTo>
                  <a:lnTo>
                    <a:pt x="4856" y="3680"/>
                  </a:lnTo>
                  <a:lnTo>
                    <a:pt x="4856" y="3680"/>
                  </a:lnTo>
                  <a:lnTo>
                    <a:pt x="4852" y="3685"/>
                  </a:lnTo>
                  <a:lnTo>
                    <a:pt x="4847" y="3689"/>
                  </a:lnTo>
                  <a:lnTo>
                    <a:pt x="4841" y="3693"/>
                  </a:lnTo>
                  <a:lnTo>
                    <a:pt x="4836" y="3695"/>
                  </a:lnTo>
                  <a:lnTo>
                    <a:pt x="4831" y="3697"/>
                  </a:lnTo>
                  <a:lnTo>
                    <a:pt x="4826" y="3698"/>
                  </a:lnTo>
                  <a:lnTo>
                    <a:pt x="4816" y="3698"/>
                  </a:lnTo>
                  <a:lnTo>
                    <a:pt x="4806" y="3697"/>
                  </a:lnTo>
                  <a:lnTo>
                    <a:pt x="4797" y="3696"/>
                  </a:lnTo>
                  <a:lnTo>
                    <a:pt x="4790" y="3694"/>
                  </a:lnTo>
                  <a:lnTo>
                    <a:pt x="4790" y="3694"/>
                  </a:lnTo>
                  <a:lnTo>
                    <a:pt x="4786" y="3689"/>
                  </a:lnTo>
                  <a:lnTo>
                    <a:pt x="4781" y="3686"/>
                  </a:lnTo>
                  <a:lnTo>
                    <a:pt x="4776" y="3685"/>
                  </a:lnTo>
                  <a:lnTo>
                    <a:pt x="4770" y="3684"/>
                  </a:lnTo>
                  <a:lnTo>
                    <a:pt x="4763" y="3683"/>
                  </a:lnTo>
                  <a:lnTo>
                    <a:pt x="4756" y="3684"/>
                  </a:lnTo>
                  <a:lnTo>
                    <a:pt x="4744" y="3686"/>
                  </a:lnTo>
                  <a:lnTo>
                    <a:pt x="4732" y="3689"/>
                  </a:lnTo>
                  <a:lnTo>
                    <a:pt x="4721" y="3693"/>
                  </a:lnTo>
                  <a:lnTo>
                    <a:pt x="4712" y="3696"/>
                  </a:lnTo>
                  <a:lnTo>
                    <a:pt x="4712" y="3696"/>
                  </a:lnTo>
                  <a:lnTo>
                    <a:pt x="4709" y="3699"/>
                  </a:lnTo>
                  <a:lnTo>
                    <a:pt x="4708" y="3703"/>
                  </a:lnTo>
                  <a:lnTo>
                    <a:pt x="4710" y="3707"/>
                  </a:lnTo>
                  <a:lnTo>
                    <a:pt x="4713" y="3711"/>
                  </a:lnTo>
                  <a:lnTo>
                    <a:pt x="4718" y="3716"/>
                  </a:lnTo>
                  <a:lnTo>
                    <a:pt x="4726" y="3721"/>
                  </a:lnTo>
                  <a:lnTo>
                    <a:pt x="4742" y="3730"/>
                  </a:lnTo>
                  <a:lnTo>
                    <a:pt x="4759" y="3740"/>
                  </a:lnTo>
                  <a:lnTo>
                    <a:pt x="4778" y="3747"/>
                  </a:lnTo>
                  <a:lnTo>
                    <a:pt x="4794" y="3753"/>
                  </a:lnTo>
                  <a:lnTo>
                    <a:pt x="4806" y="3755"/>
                  </a:lnTo>
                  <a:lnTo>
                    <a:pt x="4806" y="3755"/>
                  </a:lnTo>
                  <a:lnTo>
                    <a:pt x="4810" y="3756"/>
                  </a:lnTo>
                  <a:lnTo>
                    <a:pt x="4814" y="3758"/>
                  </a:lnTo>
                  <a:lnTo>
                    <a:pt x="4818" y="3762"/>
                  </a:lnTo>
                  <a:lnTo>
                    <a:pt x="4821" y="3766"/>
                  </a:lnTo>
                  <a:lnTo>
                    <a:pt x="4827" y="3777"/>
                  </a:lnTo>
                  <a:lnTo>
                    <a:pt x="4831" y="3789"/>
                  </a:lnTo>
                  <a:lnTo>
                    <a:pt x="4835" y="3803"/>
                  </a:lnTo>
                  <a:lnTo>
                    <a:pt x="4837" y="3817"/>
                  </a:lnTo>
                  <a:lnTo>
                    <a:pt x="4839" y="3830"/>
                  </a:lnTo>
                  <a:lnTo>
                    <a:pt x="4839" y="3841"/>
                  </a:lnTo>
                  <a:lnTo>
                    <a:pt x="4839" y="3841"/>
                  </a:lnTo>
                  <a:lnTo>
                    <a:pt x="4839" y="3845"/>
                  </a:lnTo>
                  <a:lnTo>
                    <a:pt x="4838" y="3847"/>
                  </a:lnTo>
                  <a:lnTo>
                    <a:pt x="4836" y="3848"/>
                  </a:lnTo>
                  <a:lnTo>
                    <a:pt x="4834" y="3848"/>
                  </a:lnTo>
                  <a:lnTo>
                    <a:pt x="4828" y="3846"/>
                  </a:lnTo>
                  <a:lnTo>
                    <a:pt x="4821" y="3842"/>
                  </a:lnTo>
                  <a:lnTo>
                    <a:pt x="4813" y="3838"/>
                  </a:lnTo>
                  <a:lnTo>
                    <a:pt x="4810" y="3836"/>
                  </a:lnTo>
                  <a:lnTo>
                    <a:pt x="4806" y="3836"/>
                  </a:lnTo>
                  <a:lnTo>
                    <a:pt x="4802" y="3836"/>
                  </a:lnTo>
                  <a:lnTo>
                    <a:pt x="4799" y="3837"/>
                  </a:lnTo>
                  <a:lnTo>
                    <a:pt x="4797" y="3839"/>
                  </a:lnTo>
                  <a:lnTo>
                    <a:pt x="4795" y="3843"/>
                  </a:lnTo>
                  <a:lnTo>
                    <a:pt x="4795" y="3843"/>
                  </a:lnTo>
                  <a:lnTo>
                    <a:pt x="4792" y="3853"/>
                  </a:lnTo>
                  <a:lnTo>
                    <a:pt x="4787" y="3860"/>
                  </a:lnTo>
                  <a:lnTo>
                    <a:pt x="4782" y="3865"/>
                  </a:lnTo>
                  <a:lnTo>
                    <a:pt x="4777" y="3869"/>
                  </a:lnTo>
                  <a:lnTo>
                    <a:pt x="4772" y="3872"/>
                  </a:lnTo>
                  <a:lnTo>
                    <a:pt x="4768" y="3874"/>
                  </a:lnTo>
                  <a:lnTo>
                    <a:pt x="4763" y="3875"/>
                  </a:lnTo>
                  <a:lnTo>
                    <a:pt x="4628" y="3781"/>
                  </a:lnTo>
                  <a:lnTo>
                    <a:pt x="4342" y="3614"/>
                  </a:lnTo>
                  <a:lnTo>
                    <a:pt x="4207" y="3601"/>
                  </a:lnTo>
                  <a:lnTo>
                    <a:pt x="4207" y="3569"/>
                  </a:lnTo>
                  <a:lnTo>
                    <a:pt x="4269" y="3536"/>
                  </a:lnTo>
                  <a:lnTo>
                    <a:pt x="4269" y="3536"/>
                  </a:lnTo>
                  <a:lnTo>
                    <a:pt x="4267" y="3522"/>
                  </a:lnTo>
                  <a:lnTo>
                    <a:pt x="4265" y="3511"/>
                  </a:lnTo>
                  <a:lnTo>
                    <a:pt x="4262" y="3502"/>
                  </a:lnTo>
                  <a:lnTo>
                    <a:pt x="4258" y="3492"/>
                  </a:lnTo>
                  <a:lnTo>
                    <a:pt x="4253" y="3485"/>
                  </a:lnTo>
                  <a:lnTo>
                    <a:pt x="4248" y="3479"/>
                  </a:lnTo>
                  <a:lnTo>
                    <a:pt x="4243" y="3475"/>
                  </a:lnTo>
                  <a:lnTo>
                    <a:pt x="4237" y="3471"/>
                  </a:lnTo>
                  <a:lnTo>
                    <a:pt x="4231" y="3469"/>
                  </a:lnTo>
                  <a:lnTo>
                    <a:pt x="4225" y="3467"/>
                  </a:lnTo>
                  <a:lnTo>
                    <a:pt x="4219" y="3466"/>
                  </a:lnTo>
                  <a:lnTo>
                    <a:pt x="4212" y="3466"/>
                  </a:lnTo>
                  <a:lnTo>
                    <a:pt x="4205" y="3466"/>
                  </a:lnTo>
                  <a:lnTo>
                    <a:pt x="4198" y="3468"/>
                  </a:lnTo>
                  <a:lnTo>
                    <a:pt x="4184" y="3472"/>
                  </a:lnTo>
                  <a:lnTo>
                    <a:pt x="4170" y="3477"/>
                  </a:lnTo>
                  <a:lnTo>
                    <a:pt x="4157" y="3484"/>
                  </a:lnTo>
                  <a:lnTo>
                    <a:pt x="4145" y="3492"/>
                  </a:lnTo>
                  <a:lnTo>
                    <a:pt x="4135" y="3500"/>
                  </a:lnTo>
                  <a:lnTo>
                    <a:pt x="4118" y="3512"/>
                  </a:lnTo>
                  <a:lnTo>
                    <a:pt x="4112" y="3517"/>
                  </a:lnTo>
                  <a:lnTo>
                    <a:pt x="3954" y="3500"/>
                  </a:lnTo>
                  <a:lnTo>
                    <a:pt x="3944" y="3454"/>
                  </a:lnTo>
                  <a:lnTo>
                    <a:pt x="3634" y="3473"/>
                  </a:lnTo>
                  <a:lnTo>
                    <a:pt x="3634" y="3473"/>
                  </a:lnTo>
                  <a:lnTo>
                    <a:pt x="3612" y="3481"/>
                  </a:lnTo>
                  <a:lnTo>
                    <a:pt x="3591" y="3489"/>
                  </a:lnTo>
                  <a:lnTo>
                    <a:pt x="3569" y="3500"/>
                  </a:lnTo>
                  <a:lnTo>
                    <a:pt x="3569" y="3500"/>
                  </a:lnTo>
                  <a:lnTo>
                    <a:pt x="3563" y="3501"/>
                  </a:lnTo>
                  <a:lnTo>
                    <a:pt x="3558" y="3501"/>
                  </a:lnTo>
                  <a:lnTo>
                    <a:pt x="3553" y="3499"/>
                  </a:lnTo>
                  <a:lnTo>
                    <a:pt x="3548" y="3496"/>
                  </a:lnTo>
                  <a:lnTo>
                    <a:pt x="3544" y="3491"/>
                  </a:lnTo>
                  <a:lnTo>
                    <a:pt x="3539" y="3486"/>
                  </a:lnTo>
                  <a:lnTo>
                    <a:pt x="3531" y="3474"/>
                  </a:lnTo>
                  <a:lnTo>
                    <a:pt x="3524" y="3462"/>
                  </a:lnTo>
                  <a:lnTo>
                    <a:pt x="3519" y="3450"/>
                  </a:lnTo>
                  <a:lnTo>
                    <a:pt x="3514" y="3440"/>
                  </a:lnTo>
                  <a:lnTo>
                    <a:pt x="3514" y="3440"/>
                  </a:lnTo>
                  <a:lnTo>
                    <a:pt x="3504" y="3440"/>
                  </a:lnTo>
                  <a:lnTo>
                    <a:pt x="3479" y="3440"/>
                  </a:lnTo>
                  <a:lnTo>
                    <a:pt x="3465" y="3439"/>
                  </a:lnTo>
                  <a:lnTo>
                    <a:pt x="3449" y="3436"/>
                  </a:lnTo>
                  <a:lnTo>
                    <a:pt x="3436" y="3433"/>
                  </a:lnTo>
                  <a:lnTo>
                    <a:pt x="3431" y="3430"/>
                  </a:lnTo>
                  <a:lnTo>
                    <a:pt x="3426" y="3427"/>
                  </a:lnTo>
                  <a:lnTo>
                    <a:pt x="3426" y="3427"/>
                  </a:lnTo>
                  <a:lnTo>
                    <a:pt x="3423" y="3423"/>
                  </a:lnTo>
                  <a:lnTo>
                    <a:pt x="3419" y="3419"/>
                  </a:lnTo>
                  <a:lnTo>
                    <a:pt x="3418" y="3412"/>
                  </a:lnTo>
                  <a:lnTo>
                    <a:pt x="3418" y="3406"/>
                  </a:lnTo>
                  <a:lnTo>
                    <a:pt x="3419" y="3400"/>
                  </a:lnTo>
                  <a:lnTo>
                    <a:pt x="3422" y="3393"/>
                  </a:lnTo>
                  <a:lnTo>
                    <a:pt x="3426" y="3379"/>
                  </a:lnTo>
                  <a:lnTo>
                    <a:pt x="3432" y="3365"/>
                  </a:lnTo>
                  <a:lnTo>
                    <a:pt x="3438" y="3354"/>
                  </a:lnTo>
                  <a:lnTo>
                    <a:pt x="3444" y="3344"/>
                  </a:lnTo>
                  <a:lnTo>
                    <a:pt x="3444" y="3344"/>
                  </a:lnTo>
                  <a:lnTo>
                    <a:pt x="3445" y="3328"/>
                  </a:lnTo>
                  <a:lnTo>
                    <a:pt x="3444" y="3317"/>
                  </a:lnTo>
                  <a:lnTo>
                    <a:pt x="3443" y="3313"/>
                  </a:lnTo>
                  <a:lnTo>
                    <a:pt x="3442" y="3310"/>
                  </a:lnTo>
                  <a:lnTo>
                    <a:pt x="3440" y="3308"/>
                  </a:lnTo>
                  <a:lnTo>
                    <a:pt x="3438" y="3307"/>
                  </a:lnTo>
                  <a:lnTo>
                    <a:pt x="3436" y="3306"/>
                  </a:lnTo>
                  <a:lnTo>
                    <a:pt x="3434" y="3306"/>
                  </a:lnTo>
                  <a:lnTo>
                    <a:pt x="3429" y="3308"/>
                  </a:lnTo>
                  <a:lnTo>
                    <a:pt x="3423" y="3313"/>
                  </a:lnTo>
                  <a:lnTo>
                    <a:pt x="3415" y="3319"/>
                  </a:lnTo>
                  <a:lnTo>
                    <a:pt x="3409" y="3326"/>
                  </a:lnTo>
                  <a:lnTo>
                    <a:pt x="3403" y="3334"/>
                  </a:lnTo>
                  <a:lnTo>
                    <a:pt x="3391" y="3352"/>
                  </a:lnTo>
                  <a:lnTo>
                    <a:pt x="3382" y="3367"/>
                  </a:lnTo>
                  <a:lnTo>
                    <a:pt x="3376" y="3378"/>
                  </a:lnTo>
                  <a:lnTo>
                    <a:pt x="3376" y="3378"/>
                  </a:lnTo>
                  <a:lnTo>
                    <a:pt x="3374" y="3381"/>
                  </a:lnTo>
                  <a:lnTo>
                    <a:pt x="3372" y="3382"/>
                  </a:lnTo>
                  <a:lnTo>
                    <a:pt x="3368" y="3383"/>
                  </a:lnTo>
                  <a:lnTo>
                    <a:pt x="3363" y="3383"/>
                  </a:lnTo>
                  <a:lnTo>
                    <a:pt x="3352" y="3382"/>
                  </a:lnTo>
                  <a:lnTo>
                    <a:pt x="3339" y="3380"/>
                  </a:lnTo>
                  <a:lnTo>
                    <a:pt x="3316" y="3373"/>
                  </a:lnTo>
                  <a:lnTo>
                    <a:pt x="3306" y="3370"/>
                  </a:lnTo>
                  <a:lnTo>
                    <a:pt x="3306" y="3370"/>
                  </a:lnTo>
                  <a:lnTo>
                    <a:pt x="3295" y="3372"/>
                  </a:lnTo>
                  <a:lnTo>
                    <a:pt x="3284" y="3374"/>
                  </a:lnTo>
                  <a:lnTo>
                    <a:pt x="3273" y="3375"/>
                  </a:lnTo>
                  <a:lnTo>
                    <a:pt x="3268" y="3374"/>
                  </a:lnTo>
                  <a:lnTo>
                    <a:pt x="3264" y="3373"/>
                  </a:lnTo>
                  <a:lnTo>
                    <a:pt x="3259" y="3371"/>
                  </a:lnTo>
                  <a:lnTo>
                    <a:pt x="3257" y="3368"/>
                  </a:lnTo>
                  <a:lnTo>
                    <a:pt x="3256" y="3363"/>
                  </a:lnTo>
                  <a:lnTo>
                    <a:pt x="3256" y="3358"/>
                  </a:lnTo>
                  <a:lnTo>
                    <a:pt x="3259" y="3350"/>
                  </a:lnTo>
                  <a:lnTo>
                    <a:pt x="3264" y="3342"/>
                  </a:lnTo>
                  <a:lnTo>
                    <a:pt x="3264" y="3342"/>
                  </a:lnTo>
                  <a:lnTo>
                    <a:pt x="3274" y="3323"/>
                  </a:lnTo>
                  <a:lnTo>
                    <a:pt x="3280" y="3310"/>
                  </a:lnTo>
                  <a:lnTo>
                    <a:pt x="3282" y="3300"/>
                  </a:lnTo>
                  <a:lnTo>
                    <a:pt x="3282" y="3296"/>
                  </a:lnTo>
                  <a:lnTo>
                    <a:pt x="3281" y="3294"/>
                  </a:lnTo>
                  <a:lnTo>
                    <a:pt x="3280" y="3292"/>
                  </a:lnTo>
                  <a:lnTo>
                    <a:pt x="3278" y="3291"/>
                  </a:lnTo>
                  <a:lnTo>
                    <a:pt x="3275" y="3292"/>
                  </a:lnTo>
                  <a:lnTo>
                    <a:pt x="3272" y="3293"/>
                  </a:lnTo>
                  <a:lnTo>
                    <a:pt x="3264" y="3299"/>
                  </a:lnTo>
                  <a:lnTo>
                    <a:pt x="3253" y="3307"/>
                  </a:lnTo>
                  <a:lnTo>
                    <a:pt x="3253" y="3307"/>
                  </a:lnTo>
                  <a:lnTo>
                    <a:pt x="3237" y="3323"/>
                  </a:lnTo>
                  <a:lnTo>
                    <a:pt x="3232" y="3327"/>
                  </a:lnTo>
                  <a:lnTo>
                    <a:pt x="3230" y="3328"/>
                  </a:lnTo>
                  <a:lnTo>
                    <a:pt x="3228" y="3328"/>
                  </a:lnTo>
                  <a:lnTo>
                    <a:pt x="3227" y="3327"/>
                  </a:lnTo>
                  <a:lnTo>
                    <a:pt x="3226" y="3325"/>
                  </a:lnTo>
                  <a:lnTo>
                    <a:pt x="3224" y="3318"/>
                  </a:lnTo>
                  <a:lnTo>
                    <a:pt x="3219" y="3291"/>
                  </a:lnTo>
                  <a:lnTo>
                    <a:pt x="3219" y="3291"/>
                  </a:lnTo>
                  <a:lnTo>
                    <a:pt x="3218" y="3284"/>
                  </a:lnTo>
                  <a:lnTo>
                    <a:pt x="3216" y="3278"/>
                  </a:lnTo>
                  <a:lnTo>
                    <a:pt x="3213" y="3275"/>
                  </a:lnTo>
                  <a:lnTo>
                    <a:pt x="3210" y="3273"/>
                  </a:lnTo>
                  <a:lnTo>
                    <a:pt x="3206" y="3272"/>
                  </a:lnTo>
                  <a:lnTo>
                    <a:pt x="3202" y="3273"/>
                  </a:lnTo>
                  <a:lnTo>
                    <a:pt x="3193" y="3275"/>
                  </a:lnTo>
                  <a:lnTo>
                    <a:pt x="3184" y="3279"/>
                  </a:lnTo>
                  <a:lnTo>
                    <a:pt x="3173" y="3283"/>
                  </a:lnTo>
                  <a:lnTo>
                    <a:pt x="3168" y="3283"/>
                  </a:lnTo>
                  <a:lnTo>
                    <a:pt x="3163" y="3283"/>
                  </a:lnTo>
                  <a:lnTo>
                    <a:pt x="3159" y="3282"/>
                  </a:lnTo>
                  <a:lnTo>
                    <a:pt x="3155" y="3279"/>
                  </a:lnTo>
                  <a:lnTo>
                    <a:pt x="3155" y="3279"/>
                  </a:lnTo>
                  <a:lnTo>
                    <a:pt x="3152" y="3275"/>
                  </a:lnTo>
                  <a:lnTo>
                    <a:pt x="3149" y="3271"/>
                  </a:lnTo>
                  <a:lnTo>
                    <a:pt x="3145" y="3263"/>
                  </a:lnTo>
                  <a:lnTo>
                    <a:pt x="3142" y="3254"/>
                  </a:lnTo>
                  <a:lnTo>
                    <a:pt x="3142" y="3246"/>
                  </a:lnTo>
                  <a:lnTo>
                    <a:pt x="3142" y="3240"/>
                  </a:lnTo>
                  <a:lnTo>
                    <a:pt x="3144" y="3234"/>
                  </a:lnTo>
                  <a:lnTo>
                    <a:pt x="3145" y="3230"/>
                  </a:lnTo>
                  <a:lnTo>
                    <a:pt x="3145" y="3230"/>
                  </a:lnTo>
                  <a:lnTo>
                    <a:pt x="3144" y="3222"/>
                  </a:lnTo>
                  <a:lnTo>
                    <a:pt x="3142" y="3215"/>
                  </a:lnTo>
                  <a:lnTo>
                    <a:pt x="3141" y="3210"/>
                  </a:lnTo>
                  <a:lnTo>
                    <a:pt x="3139" y="3205"/>
                  </a:lnTo>
                  <a:lnTo>
                    <a:pt x="3136" y="3202"/>
                  </a:lnTo>
                  <a:lnTo>
                    <a:pt x="3133" y="3199"/>
                  </a:lnTo>
                  <a:lnTo>
                    <a:pt x="3130" y="3197"/>
                  </a:lnTo>
                  <a:lnTo>
                    <a:pt x="3126" y="3195"/>
                  </a:lnTo>
                  <a:lnTo>
                    <a:pt x="3122" y="3194"/>
                  </a:lnTo>
                  <a:lnTo>
                    <a:pt x="3118" y="3194"/>
                  </a:lnTo>
                  <a:lnTo>
                    <a:pt x="3109" y="3195"/>
                  </a:lnTo>
                  <a:lnTo>
                    <a:pt x="3099" y="3198"/>
                  </a:lnTo>
                  <a:lnTo>
                    <a:pt x="3089" y="3202"/>
                  </a:lnTo>
                  <a:lnTo>
                    <a:pt x="3079" y="3208"/>
                  </a:lnTo>
                  <a:lnTo>
                    <a:pt x="3070" y="3214"/>
                  </a:lnTo>
                  <a:lnTo>
                    <a:pt x="3052" y="3226"/>
                  </a:lnTo>
                  <a:lnTo>
                    <a:pt x="3040" y="3236"/>
                  </a:lnTo>
                  <a:lnTo>
                    <a:pt x="3036" y="3240"/>
                  </a:lnTo>
                  <a:lnTo>
                    <a:pt x="2991" y="3258"/>
                  </a:lnTo>
                  <a:lnTo>
                    <a:pt x="2991" y="3258"/>
                  </a:lnTo>
                  <a:lnTo>
                    <a:pt x="2988" y="3261"/>
                  </a:lnTo>
                  <a:lnTo>
                    <a:pt x="2983" y="3262"/>
                  </a:lnTo>
                  <a:lnTo>
                    <a:pt x="2979" y="3262"/>
                  </a:lnTo>
                  <a:lnTo>
                    <a:pt x="2975" y="3261"/>
                  </a:lnTo>
                  <a:lnTo>
                    <a:pt x="2972" y="3259"/>
                  </a:lnTo>
                  <a:lnTo>
                    <a:pt x="2968" y="3256"/>
                  </a:lnTo>
                  <a:lnTo>
                    <a:pt x="2961" y="3250"/>
                  </a:lnTo>
                  <a:lnTo>
                    <a:pt x="2956" y="3244"/>
                  </a:lnTo>
                  <a:lnTo>
                    <a:pt x="2951" y="3238"/>
                  </a:lnTo>
                  <a:lnTo>
                    <a:pt x="2947" y="3232"/>
                  </a:lnTo>
                  <a:lnTo>
                    <a:pt x="2947" y="3232"/>
                  </a:lnTo>
                  <a:lnTo>
                    <a:pt x="2939" y="3221"/>
                  </a:lnTo>
                  <a:lnTo>
                    <a:pt x="2933" y="3213"/>
                  </a:lnTo>
                  <a:lnTo>
                    <a:pt x="2928" y="3210"/>
                  </a:lnTo>
                  <a:lnTo>
                    <a:pt x="2926" y="3209"/>
                  </a:lnTo>
                  <a:lnTo>
                    <a:pt x="2924" y="3209"/>
                  </a:lnTo>
                  <a:lnTo>
                    <a:pt x="2922" y="3210"/>
                  </a:lnTo>
                  <a:lnTo>
                    <a:pt x="2921" y="3211"/>
                  </a:lnTo>
                  <a:lnTo>
                    <a:pt x="2919" y="3216"/>
                  </a:lnTo>
                  <a:lnTo>
                    <a:pt x="2917" y="3223"/>
                  </a:lnTo>
                  <a:lnTo>
                    <a:pt x="2916" y="3230"/>
                  </a:lnTo>
                  <a:lnTo>
                    <a:pt x="2914" y="3246"/>
                  </a:lnTo>
                  <a:lnTo>
                    <a:pt x="2914" y="3264"/>
                  </a:lnTo>
                  <a:lnTo>
                    <a:pt x="2915" y="3281"/>
                  </a:lnTo>
                  <a:lnTo>
                    <a:pt x="2911" y="3333"/>
                  </a:lnTo>
                  <a:lnTo>
                    <a:pt x="2911" y="3333"/>
                  </a:lnTo>
                  <a:lnTo>
                    <a:pt x="2903" y="3340"/>
                  </a:lnTo>
                  <a:lnTo>
                    <a:pt x="2899" y="3345"/>
                  </a:lnTo>
                  <a:lnTo>
                    <a:pt x="2898" y="3350"/>
                  </a:lnTo>
                  <a:lnTo>
                    <a:pt x="2898" y="3354"/>
                  </a:lnTo>
                  <a:lnTo>
                    <a:pt x="2900" y="3357"/>
                  </a:lnTo>
                  <a:lnTo>
                    <a:pt x="2903" y="3360"/>
                  </a:lnTo>
                  <a:lnTo>
                    <a:pt x="2908" y="3362"/>
                  </a:lnTo>
                  <a:lnTo>
                    <a:pt x="2913" y="3364"/>
                  </a:lnTo>
                  <a:lnTo>
                    <a:pt x="2924" y="3366"/>
                  </a:lnTo>
                  <a:lnTo>
                    <a:pt x="2935" y="3367"/>
                  </a:lnTo>
                  <a:lnTo>
                    <a:pt x="2947" y="3367"/>
                  </a:lnTo>
                  <a:lnTo>
                    <a:pt x="2950" y="3513"/>
                  </a:lnTo>
                  <a:lnTo>
                    <a:pt x="2811" y="3518"/>
                  </a:lnTo>
                  <a:lnTo>
                    <a:pt x="2757" y="3544"/>
                  </a:lnTo>
                  <a:lnTo>
                    <a:pt x="2757" y="3544"/>
                  </a:lnTo>
                  <a:lnTo>
                    <a:pt x="2756" y="3539"/>
                  </a:lnTo>
                  <a:lnTo>
                    <a:pt x="2754" y="3532"/>
                  </a:lnTo>
                  <a:lnTo>
                    <a:pt x="2751" y="3528"/>
                  </a:lnTo>
                  <a:lnTo>
                    <a:pt x="2746" y="3524"/>
                  </a:lnTo>
                  <a:lnTo>
                    <a:pt x="2742" y="3520"/>
                  </a:lnTo>
                  <a:lnTo>
                    <a:pt x="2738" y="3517"/>
                  </a:lnTo>
                  <a:lnTo>
                    <a:pt x="2733" y="3515"/>
                  </a:lnTo>
                  <a:lnTo>
                    <a:pt x="2729" y="3514"/>
                  </a:lnTo>
                  <a:lnTo>
                    <a:pt x="2724" y="3513"/>
                  </a:lnTo>
                  <a:lnTo>
                    <a:pt x="2720" y="3514"/>
                  </a:lnTo>
                  <a:lnTo>
                    <a:pt x="2717" y="3515"/>
                  </a:lnTo>
                  <a:lnTo>
                    <a:pt x="2714" y="3518"/>
                  </a:lnTo>
                  <a:lnTo>
                    <a:pt x="2712" y="3521"/>
                  </a:lnTo>
                  <a:lnTo>
                    <a:pt x="2711" y="3526"/>
                  </a:lnTo>
                  <a:lnTo>
                    <a:pt x="2711" y="3531"/>
                  </a:lnTo>
                  <a:lnTo>
                    <a:pt x="2713" y="3539"/>
                  </a:lnTo>
                  <a:lnTo>
                    <a:pt x="2713" y="3539"/>
                  </a:lnTo>
                  <a:lnTo>
                    <a:pt x="2714" y="3547"/>
                  </a:lnTo>
                  <a:lnTo>
                    <a:pt x="2715" y="3554"/>
                  </a:lnTo>
                  <a:lnTo>
                    <a:pt x="2714" y="3562"/>
                  </a:lnTo>
                  <a:lnTo>
                    <a:pt x="2713" y="3569"/>
                  </a:lnTo>
                  <a:lnTo>
                    <a:pt x="2711" y="3576"/>
                  </a:lnTo>
                  <a:lnTo>
                    <a:pt x="2707" y="3583"/>
                  </a:lnTo>
                  <a:lnTo>
                    <a:pt x="2700" y="3594"/>
                  </a:lnTo>
                  <a:lnTo>
                    <a:pt x="2692" y="3603"/>
                  </a:lnTo>
                  <a:lnTo>
                    <a:pt x="2683" y="3611"/>
                  </a:lnTo>
                  <a:lnTo>
                    <a:pt x="2676" y="3616"/>
                  </a:lnTo>
                  <a:lnTo>
                    <a:pt x="2671" y="3618"/>
                  </a:lnTo>
                  <a:lnTo>
                    <a:pt x="2671" y="3618"/>
                  </a:lnTo>
                  <a:lnTo>
                    <a:pt x="2665" y="3616"/>
                  </a:lnTo>
                  <a:lnTo>
                    <a:pt x="2657" y="3611"/>
                  </a:lnTo>
                  <a:lnTo>
                    <a:pt x="2647" y="3607"/>
                  </a:lnTo>
                  <a:lnTo>
                    <a:pt x="2637" y="3604"/>
                  </a:lnTo>
                  <a:lnTo>
                    <a:pt x="2631" y="3603"/>
                  </a:lnTo>
                  <a:lnTo>
                    <a:pt x="2625" y="3604"/>
                  </a:lnTo>
                  <a:lnTo>
                    <a:pt x="2621" y="3605"/>
                  </a:lnTo>
                  <a:lnTo>
                    <a:pt x="2616" y="3608"/>
                  </a:lnTo>
                  <a:lnTo>
                    <a:pt x="2613" y="3612"/>
                  </a:lnTo>
                  <a:lnTo>
                    <a:pt x="2610" y="3619"/>
                  </a:lnTo>
                  <a:lnTo>
                    <a:pt x="2607" y="3628"/>
                  </a:lnTo>
                  <a:lnTo>
                    <a:pt x="2606" y="3638"/>
                  </a:lnTo>
                  <a:lnTo>
                    <a:pt x="2606" y="3638"/>
                  </a:lnTo>
                  <a:lnTo>
                    <a:pt x="2604" y="3648"/>
                  </a:lnTo>
                  <a:lnTo>
                    <a:pt x="2602" y="3658"/>
                  </a:lnTo>
                  <a:lnTo>
                    <a:pt x="2600" y="3666"/>
                  </a:lnTo>
                  <a:lnTo>
                    <a:pt x="2597" y="3672"/>
                  </a:lnTo>
                  <a:lnTo>
                    <a:pt x="2593" y="3677"/>
                  </a:lnTo>
                  <a:lnTo>
                    <a:pt x="2588" y="3681"/>
                  </a:lnTo>
                  <a:lnTo>
                    <a:pt x="2584" y="3684"/>
                  </a:lnTo>
                  <a:lnTo>
                    <a:pt x="2580" y="3686"/>
                  </a:lnTo>
                  <a:lnTo>
                    <a:pt x="2572" y="3688"/>
                  </a:lnTo>
                  <a:lnTo>
                    <a:pt x="2566" y="3688"/>
                  </a:lnTo>
                  <a:lnTo>
                    <a:pt x="2559" y="3687"/>
                  </a:lnTo>
                  <a:lnTo>
                    <a:pt x="2559" y="3687"/>
                  </a:lnTo>
                  <a:lnTo>
                    <a:pt x="2551" y="3681"/>
                  </a:lnTo>
                  <a:lnTo>
                    <a:pt x="2542" y="3676"/>
                  </a:lnTo>
                  <a:lnTo>
                    <a:pt x="2534" y="3672"/>
                  </a:lnTo>
                  <a:lnTo>
                    <a:pt x="2526" y="3669"/>
                  </a:lnTo>
                  <a:lnTo>
                    <a:pt x="2523" y="3670"/>
                  </a:lnTo>
                  <a:lnTo>
                    <a:pt x="2521" y="3671"/>
                  </a:lnTo>
                  <a:lnTo>
                    <a:pt x="2519" y="3673"/>
                  </a:lnTo>
                  <a:lnTo>
                    <a:pt x="2519" y="3677"/>
                  </a:lnTo>
                  <a:lnTo>
                    <a:pt x="2520" y="3682"/>
                  </a:lnTo>
                  <a:lnTo>
                    <a:pt x="2523" y="3689"/>
                  </a:lnTo>
                  <a:lnTo>
                    <a:pt x="2523" y="3689"/>
                  </a:lnTo>
                  <a:lnTo>
                    <a:pt x="2525" y="3698"/>
                  </a:lnTo>
                  <a:lnTo>
                    <a:pt x="2526" y="3705"/>
                  </a:lnTo>
                  <a:lnTo>
                    <a:pt x="2526" y="3712"/>
                  </a:lnTo>
                  <a:lnTo>
                    <a:pt x="2525" y="3718"/>
                  </a:lnTo>
                  <a:lnTo>
                    <a:pt x="2523" y="3724"/>
                  </a:lnTo>
                  <a:lnTo>
                    <a:pt x="2521" y="3729"/>
                  </a:lnTo>
                  <a:lnTo>
                    <a:pt x="2517" y="3735"/>
                  </a:lnTo>
                  <a:lnTo>
                    <a:pt x="2513" y="3739"/>
                  </a:lnTo>
                  <a:lnTo>
                    <a:pt x="2508" y="3742"/>
                  </a:lnTo>
                  <a:lnTo>
                    <a:pt x="2503" y="3744"/>
                  </a:lnTo>
                  <a:lnTo>
                    <a:pt x="2498" y="3746"/>
                  </a:lnTo>
                  <a:lnTo>
                    <a:pt x="2493" y="3747"/>
                  </a:lnTo>
                  <a:lnTo>
                    <a:pt x="2488" y="3748"/>
                  </a:lnTo>
                  <a:lnTo>
                    <a:pt x="2484" y="3747"/>
                  </a:lnTo>
                  <a:lnTo>
                    <a:pt x="2480" y="3746"/>
                  </a:lnTo>
                  <a:lnTo>
                    <a:pt x="2476" y="3744"/>
                  </a:lnTo>
                  <a:lnTo>
                    <a:pt x="2476" y="3744"/>
                  </a:lnTo>
                  <a:lnTo>
                    <a:pt x="2472" y="3743"/>
                  </a:lnTo>
                  <a:lnTo>
                    <a:pt x="2466" y="3742"/>
                  </a:lnTo>
                  <a:lnTo>
                    <a:pt x="2460" y="3742"/>
                  </a:lnTo>
                  <a:lnTo>
                    <a:pt x="2453" y="3743"/>
                  </a:lnTo>
                  <a:lnTo>
                    <a:pt x="2437" y="3746"/>
                  </a:lnTo>
                  <a:lnTo>
                    <a:pt x="2419" y="3751"/>
                  </a:lnTo>
                  <a:lnTo>
                    <a:pt x="2403" y="3757"/>
                  </a:lnTo>
                  <a:lnTo>
                    <a:pt x="2389" y="3762"/>
                  </a:lnTo>
                  <a:lnTo>
                    <a:pt x="2377" y="3768"/>
                  </a:lnTo>
                  <a:lnTo>
                    <a:pt x="2377" y="3768"/>
                  </a:lnTo>
                  <a:lnTo>
                    <a:pt x="2367" y="3764"/>
                  </a:lnTo>
                  <a:lnTo>
                    <a:pt x="2360" y="3760"/>
                  </a:lnTo>
                  <a:lnTo>
                    <a:pt x="2354" y="3756"/>
                  </a:lnTo>
                  <a:lnTo>
                    <a:pt x="2349" y="3751"/>
                  </a:lnTo>
                  <a:lnTo>
                    <a:pt x="2346" y="3746"/>
                  </a:lnTo>
                  <a:lnTo>
                    <a:pt x="2344" y="3741"/>
                  </a:lnTo>
                  <a:lnTo>
                    <a:pt x="2344" y="3736"/>
                  </a:lnTo>
                  <a:lnTo>
                    <a:pt x="2344" y="3730"/>
                  </a:lnTo>
                  <a:lnTo>
                    <a:pt x="2346" y="3724"/>
                  </a:lnTo>
                  <a:lnTo>
                    <a:pt x="2348" y="3719"/>
                  </a:lnTo>
                  <a:lnTo>
                    <a:pt x="2353" y="3713"/>
                  </a:lnTo>
                  <a:lnTo>
                    <a:pt x="2357" y="3707"/>
                  </a:lnTo>
                  <a:lnTo>
                    <a:pt x="2368" y="3696"/>
                  </a:lnTo>
                  <a:lnTo>
                    <a:pt x="2380" y="3684"/>
                  </a:lnTo>
                  <a:lnTo>
                    <a:pt x="2394" y="3674"/>
                  </a:lnTo>
                  <a:lnTo>
                    <a:pt x="2409" y="3664"/>
                  </a:lnTo>
                  <a:lnTo>
                    <a:pt x="2437" y="3646"/>
                  </a:lnTo>
                  <a:lnTo>
                    <a:pt x="2457" y="3634"/>
                  </a:lnTo>
                  <a:lnTo>
                    <a:pt x="2465" y="3630"/>
                  </a:lnTo>
                  <a:lnTo>
                    <a:pt x="2465" y="3630"/>
                  </a:lnTo>
                  <a:lnTo>
                    <a:pt x="2484" y="3611"/>
                  </a:lnTo>
                  <a:lnTo>
                    <a:pt x="2495" y="3596"/>
                  </a:lnTo>
                  <a:lnTo>
                    <a:pt x="2499" y="3591"/>
                  </a:lnTo>
                  <a:lnTo>
                    <a:pt x="2501" y="3586"/>
                  </a:lnTo>
                  <a:lnTo>
                    <a:pt x="2502" y="3582"/>
                  </a:lnTo>
                  <a:lnTo>
                    <a:pt x="2501" y="3579"/>
                  </a:lnTo>
                  <a:lnTo>
                    <a:pt x="2500" y="3577"/>
                  </a:lnTo>
                  <a:lnTo>
                    <a:pt x="2497" y="3575"/>
                  </a:lnTo>
                  <a:lnTo>
                    <a:pt x="2494" y="3574"/>
                  </a:lnTo>
                  <a:lnTo>
                    <a:pt x="2490" y="3574"/>
                  </a:lnTo>
                  <a:lnTo>
                    <a:pt x="2480" y="3575"/>
                  </a:lnTo>
                  <a:lnTo>
                    <a:pt x="2466" y="3578"/>
                  </a:lnTo>
                  <a:lnTo>
                    <a:pt x="2452" y="3581"/>
                  </a:lnTo>
                  <a:lnTo>
                    <a:pt x="2438" y="3586"/>
                  </a:lnTo>
                  <a:lnTo>
                    <a:pt x="2410" y="3597"/>
                  </a:lnTo>
                  <a:lnTo>
                    <a:pt x="2379" y="3609"/>
                  </a:lnTo>
                  <a:lnTo>
                    <a:pt x="2379" y="3609"/>
                  </a:lnTo>
                  <a:lnTo>
                    <a:pt x="2375" y="3608"/>
                  </a:lnTo>
                  <a:lnTo>
                    <a:pt x="2372" y="3607"/>
                  </a:lnTo>
                  <a:lnTo>
                    <a:pt x="2368" y="3605"/>
                  </a:lnTo>
                  <a:lnTo>
                    <a:pt x="2366" y="3602"/>
                  </a:lnTo>
                  <a:lnTo>
                    <a:pt x="2364" y="3599"/>
                  </a:lnTo>
                  <a:lnTo>
                    <a:pt x="2362" y="3596"/>
                  </a:lnTo>
                  <a:lnTo>
                    <a:pt x="2360" y="3588"/>
                  </a:lnTo>
                  <a:lnTo>
                    <a:pt x="2360" y="3579"/>
                  </a:lnTo>
                  <a:lnTo>
                    <a:pt x="2361" y="3568"/>
                  </a:lnTo>
                  <a:lnTo>
                    <a:pt x="2363" y="3556"/>
                  </a:lnTo>
                  <a:lnTo>
                    <a:pt x="2367" y="3545"/>
                  </a:lnTo>
                  <a:lnTo>
                    <a:pt x="2372" y="3532"/>
                  </a:lnTo>
                  <a:lnTo>
                    <a:pt x="2377" y="3519"/>
                  </a:lnTo>
                  <a:lnTo>
                    <a:pt x="2390" y="3495"/>
                  </a:lnTo>
                  <a:lnTo>
                    <a:pt x="2405" y="3472"/>
                  </a:lnTo>
                  <a:lnTo>
                    <a:pt x="2412" y="3463"/>
                  </a:lnTo>
                  <a:lnTo>
                    <a:pt x="2418" y="3453"/>
                  </a:lnTo>
                  <a:lnTo>
                    <a:pt x="2418" y="3453"/>
                  </a:lnTo>
                  <a:lnTo>
                    <a:pt x="2424" y="3445"/>
                  </a:lnTo>
                  <a:lnTo>
                    <a:pt x="2429" y="3437"/>
                  </a:lnTo>
                  <a:lnTo>
                    <a:pt x="2434" y="3427"/>
                  </a:lnTo>
                  <a:lnTo>
                    <a:pt x="2437" y="3418"/>
                  </a:lnTo>
                  <a:lnTo>
                    <a:pt x="2439" y="3408"/>
                  </a:lnTo>
                  <a:lnTo>
                    <a:pt x="2440" y="3398"/>
                  </a:lnTo>
                  <a:lnTo>
                    <a:pt x="2440" y="3380"/>
                  </a:lnTo>
                  <a:lnTo>
                    <a:pt x="2439" y="3362"/>
                  </a:lnTo>
                  <a:lnTo>
                    <a:pt x="2437" y="3349"/>
                  </a:lnTo>
                  <a:lnTo>
                    <a:pt x="2435" y="3337"/>
                  </a:lnTo>
                  <a:lnTo>
                    <a:pt x="2435" y="3337"/>
                  </a:lnTo>
                  <a:lnTo>
                    <a:pt x="2434" y="3328"/>
                  </a:lnTo>
                  <a:lnTo>
                    <a:pt x="2434" y="3321"/>
                  </a:lnTo>
                  <a:lnTo>
                    <a:pt x="2434" y="3314"/>
                  </a:lnTo>
                  <a:lnTo>
                    <a:pt x="2436" y="3307"/>
                  </a:lnTo>
                  <a:lnTo>
                    <a:pt x="2438" y="3301"/>
                  </a:lnTo>
                  <a:lnTo>
                    <a:pt x="2441" y="3294"/>
                  </a:lnTo>
                  <a:lnTo>
                    <a:pt x="2444" y="3288"/>
                  </a:lnTo>
                  <a:lnTo>
                    <a:pt x="2448" y="3283"/>
                  </a:lnTo>
                  <a:lnTo>
                    <a:pt x="2458" y="3273"/>
                  </a:lnTo>
                  <a:lnTo>
                    <a:pt x="2469" y="3264"/>
                  </a:lnTo>
                  <a:lnTo>
                    <a:pt x="2482" y="3256"/>
                  </a:lnTo>
                  <a:lnTo>
                    <a:pt x="2495" y="3249"/>
                  </a:lnTo>
                  <a:lnTo>
                    <a:pt x="2507" y="3244"/>
                  </a:lnTo>
                  <a:lnTo>
                    <a:pt x="2521" y="3239"/>
                  </a:lnTo>
                  <a:lnTo>
                    <a:pt x="2543" y="3232"/>
                  </a:lnTo>
                  <a:lnTo>
                    <a:pt x="2561" y="3229"/>
                  </a:lnTo>
                  <a:lnTo>
                    <a:pt x="2567" y="3227"/>
                  </a:lnTo>
                  <a:lnTo>
                    <a:pt x="2567" y="3227"/>
                  </a:lnTo>
                  <a:lnTo>
                    <a:pt x="2570" y="3222"/>
                  </a:lnTo>
                  <a:lnTo>
                    <a:pt x="2574" y="3217"/>
                  </a:lnTo>
                  <a:lnTo>
                    <a:pt x="2579" y="3213"/>
                  </a:lnTo>
                  <a:lnTo>
                    <a:pt x="2583" y="3210"/>
                  </a:lnTo>
                  <a:lnTo>
                    <a:pt x="2590" y="3208"/>
                  </a:lnTo>
                  <a:lnTo>
                    <a:pt x="2595" y="3206"/>
                  </a:lnTo>
                  <a:lnTo>
                    <a:pt x="2602" y="3205"/>
                  </a:lnTo>
                  <a:lnTo>
                    <a:pt x="2608" y="3205"/>
                  </a:lnTo>
                  <a:lnTo>
                    <a:pt x="2621" y="3205"/>
                  </a:lnTo>
                  <a:lnTo>
                    <a:pt x="2636" y="3208"/>
                  </a:lnTo>
                  <a:lnTo>
                    <a:pt x="2650" y="3212"/>
                  </a:lnTo>
                  <a:lnTo>
                    <a:pt x="2664" y="3216"/>
                  </a:lnTo>
                  <a:lnTo>
                    <a:pt x="2679" y="3223"/>
                  </a:lnTo>
                  <a:lnTo>
                    <a:pt x="2692" y="3229"/>
                  </a:lnTo>
                  <a:lnTo>
                    <a:pt x="2716" y="3240"/>
                  </a:lnTo>
                  <a:lnTo>
                    <a:pt x="2731" y="3249"/>
                  </a:lnTo>
                  <a:lnTo>
                    <a:pt x="2737" y="3253"/>
                  </a:lnTo>
                  <a:lnTo>
                    <a:pt x="2737" y="3253"/>
                  </a:lnTo>
                  <a:lnTo>
                    <a:pt x="2770" y="3256"/>
                  </a:lnTo>
                  <a:lnTo>
                    <a:pt x="2796" y="3258"/>
                  </a:lnTo>
                  <a:lnTo>
                    <a:pt x="2814" y="3256"/>
                  </a:lnTo>
                  <a:lnTo>
                    <a:pt x="2826" y="3254"/>
                  </a:lnTo>
                  <a:lnTo>
                    <a:pt x="2831" y="3252"/>
                  </a:lnTo>
                  <a:lnTo>
                    <a:pt x="2834" y="3251"/>
                  </a:lnTo>
                  <a:lnTo>
                    <a:pt x="2835" y="3249"/>
                  </a:lnTo>
                  <a:lnTo>
                    <a:pt x="2836" y="3247"/>
                  </a:lnTo>
                  <a:lnTo>
                    <a:pt x="2836" y="3244"/>
                  </a:lnTo>
                  <a:lnTo>
                    <a:pt x="2835" y="3242"/>
                  </a:lnTo>
                  <a:lnTo>
                    <a:pt x="2830" y="3237"/>
                  </a:lnTo>
                  <a:lnTo>
                    <a:pt x="2823" y="3231"/>
                  </a:lnTo>
                  <a:lnTo>
                    <a:pt x="2815" y="3225"/>
                  </a:lnTo>
                  <a:lnTo>
                    <a:pt x="2797" y="3214"/>
                  </a:lnTo>
                  <a:lnTo>
                    <a:pt x="2781" y="3207"/>
                  </a:lnTo>
                  <a:lnTo>
                    <a:pt x="2775" y="3204"/>
                  </a:lnTo>
                  <a:lnTo>
                    <a:pt x="2775" y="3204"/>
                  </a:lnTo>
                  <a:lnTo>
                    <a:pt x="2763" y="3200"/>
                  </a:lnTo>
                  <a:lnTo>
                    <a:pt x="2753" y="3195"/>
                  </a:lnTo>
                  <a:lnTo>
                    <a:pt x="2743" y="3189"/>
                  </a:lnTo>
                  <a:lnTo>
                    <a:pt x="2734" y="3184"/>
                  </a:lnTo>
                  <a:lnTo>
                    <a:pt x="2727" y="3177"/>
                  </a:lnTo>
                  <a:lnTo>
                    <a:pt x="2720" y="3171"/>
                  </a:lnTo>
                  <a:lnTo>
                    <a:pt x="2710" y="3159"/>
                  </a:lnTo>
                  <a:lnTo>
                    <a:pt x="2701" y="3148"/>
                  </a:lnTo>
                  <a:lnTo>
                    <a:pt x="2696" y="3138"/>
                  </a:lnTo>
                  <a:lnTo>
                    <a:pt x="2692" y="3130"/>
                  </a:lnTo>
                  <a:lnTo>
                    <a:pt x="2692" y="3130"/>
                  </a:lnTo>
                  <a:lnTo>
                    <a:pt x="2710" y="3106"/>
                  </a:lnTo>
                  <a:lnTo>
                    <a:pt x="2721" y="3087"/>
                  </a:lnTo>
                  <a:lnTo>
                    <a:pt x="2727" y="3075"/>
                  </a:lnTo>
                  <a:lnTo>
                    <a:pt x="2728" y="3071"/>
                  </a:lnTo>
                  <a:lnTo>
                    <a:pt x="2728" y="3068"/>
                  </a:lnTo>
                  <a:lnTo>
                    <a:pt x="2727" y="3067"/>
                  </a:lnTo>
                  <a:lnTo>
                    <a:pt x="2725" y="3066"/>
                  </a:lnTo>
                  <a:lnTo>
                    <a:pt x="2723" y="3066"/>
                  </a:lnTo>
                  <a:lnTo>
                    <a:pt x="2719" y="3067"/>
                  </a:lnTo>
                  <a:lnTo>
                    <a:pt x="2711" y="3072"/>
                  </a:lnTo>
                  <a:lnTo>
                    <a:pt x="2699" y="3078"/>
                  </a:lnTo>
                  <a:lnTo>
                    <a:pt x="2675" y="3096"/>
                  </a:lnTo>
                  <a:lnTo>
                    <a:pt x="2651" y="3117"/>
                  </a:lnTo>
                  <a:lnTo>
                    <a:pt x="2624" y="3140"/>
                  </a:lnTo>
                  <a:lnTo>
                    <a:pt x="2624" y="3140"/>
                  </a:lnTo>
                  <a:lnTo>
                    <a:pt x="2618" y="3145"/>
                  </a:lnTo>
                  <a:lnTo>
                    <a:pt x="2612" y="3149"/>
                  </a:lnTo>
                  <a:lnTo>
                    <a:pt x="2607" y="3151"/>
                  </a:lnTo>
                  <a:lnTo>
                    <a:pt x="2602" y="3152"/>
                  </a:lnTo>
                  <a:lnTo>
                    <a:pt x="2597" y="3152"/>
                  </a:lnTo>
                  <a:lnTo>
                    <a:pt x="2593" y="3151"/>
                  </a:lnTo>
                  <a:lnTo>
                    <a:pt x="2590" y="3149"/>
                  </a:lnTo>
                  <a:lnTo>
                    <a:pt x="2585" y="3146"/>
                  </a:lnTo>
                  <a:lnTo>
                    <a:pt x="2579" y="3138"/>
                  </a:lnTo>
                  <a:lnTo>
                    <a:pt x="2573" y="3130"/>
                  </a:lnTo>
                  <a:lnTo>
                    <a:pt x="2567" y="3122"/>
                  </a:lnTo>
                  <a:lnTo>
                    <a:pt x="2560" y="3115"/>
                  </a:lnTo>
                  <a:lnTo>
                    <a:pt x="2560" y="3115"/>
                  </a:lnTo>
                  <a:lnTo>
                    <a:pt x="2556" y="3114"/>
                  </a:lnTo>
                  <a:lnTo>
                    <a:pt x="2552" y="3114"/>
                  </a:lnTo>
                  <a:lnTo>
                    <a:pt x="2546" y="3116"/>
                  </a:lnTo>
                  <a:lnTo>
                    <a:pt x="2541" y="3120"/>
                  </a:lnTo>
                  <a:lnTo>
                    <a:pt x="2536" y="3125"/>
                  </a:lnTo>
                  <a:lnTo>
                    <a:pt x="2531" y="3130"/>
                  </a:lnTo>
                  <a:lnTo>
                    <a:pt x="2520" y="3145"/>
                  </a:lnTo>
                  <a:lnTo>
                    <a:pt x="2511" y="3159"/>
                  </a:lnTo>
                  <a:lnTo>
                    <a:pt x="2502" y="3172"/>
                  </a:lnTo>
                  <a:lnTo>
                    <a:pt x="2494" y="3186"/>
                  </a:lnTo>
                  <a:lnTo>
                    <a:pt x="2494" y="3186"/>
                  </a:lnTo>
                  <a:lnTo>
                    <a:pt x="2462" y="3191"/>
                  </a:lnTo>
                  <a:lnTo>
                    <a:pt x="2439" y="3196"/>
                  </a:lnTo>
                  <a:lnTo>
                    <a:pt x="2429" y="3199"/>
                  </a:lnTo>
                  <a:lnTo>
                    <a:pt x="2424" y="3201"/>
                  </a:lnTo>
                  <a:lnTo>
                    <a:pt x="2424" y="3201"/>
                  </a:lnTo>
                  <a:lnTo>
                    <a:pt x="2422" y="3203"/>
                  </a:lnTo>
                  <a:lnTo>
                    <a:pt x="2420" y="3206"/>
                  </a:lnTo>
                  <a:lnTo>
                    <a:pt x="2417" y="3215"/>
                  </a:lnTo>
                  <a:lnTo>
                    <a:pt x="2413" y="3228"/>
                  </a:lnTo>
                  <a:lnTo>
                    <a:pt x="2410" y="3241"/>
                  </a:lnTo>
                  <a:lnTo>
                    <a:pt x="2404" y="3265"/>
                  </a:lnTo>
                  <a:lnTo>
                    <a:pt x="2402" y="3275"/>
                  </a:lnTo>
                  <a:lnTo>
                    <a:pt x="2320" y="3340"/>
                  </a:lnTo>
                  <a:lnTo>
                    <a:pt x="2300" y="3378"/>
                  </a:lnTo>
                  <a:lnTo>
                    <a:pt x="2300" y="3405"/>
                  </a:lnTo>
                  <a:lnTo>
                    <a:pt x="2248" y="3450"/>
                  </a:lnTo>
                  <a:lnTo>
                    <a:pt x="2248" y="3450"/>
                  </a:lnTo>
                  <a:lnTo>
                    <a:pt x="2252" y="3463"/>
                  </a:lnTo>
                  <a:lnTo>
                    <a:pt x="2253" y="3473"/>
                  </a:lnTo>
                  <a:lnTo>
                    <a:pt x="2254" y="3482"/>
                  </a:lnTo>
                  <a:lnTo>
                    <a:pt x="2253" y="3490"/>
                  </a:lnTo>
                  <a:lnTo>
                    <a:pt x="2251" y="3497"/>
                  </a:lnTo>
                  <a:lnTo>
                    <a:pt x="2248" y="3503"/>
                  </a:lnTo>
                  <a:lnTo>
                    <a:pt x="2245" y="3508"/>
                  </a:lnTo>
                  <a:lnTo>
                    <a:pt x="2241" y="3511"/>
                  </a:lnTo>
                  <a:lnTo>
                    <a:pt x="2236" y="3514"/>
                  </a:lnTo>
                  <a:lnTo>
                    <a:pt x="2231" y="3517"/>
                  </a:lnTo>
                  <a:lnTo>
                    <a:pt x="2223" y="3520"/>
                  </a:lnTo>
                  <a:lnTo>
                    <a:pt x="2217" y="3521"/>
                  </a:lnTo>
                  <a:lnTo>
                    <a:pt x="2215" y="3521"/>
                  </a:lnTo>
                  <a:lnTo>
                    <a:pt x="2215" y="3521"/>
                  </a:lnTo>
                  <a:lnTo>
                    <a:pt x="2205" y="3524"/>
                  </a:lnTo>
                  <a:lnTo>
                    <a:pt x="2197" y="3527"/>
                  </a:lnTo>
                  <a:lnTo>
                    <a:pt x="2190" y="3530"/>
                  </a:lnTo>
                  <a:lnTo>
                    <a:pt x="2186" y="3535"/>
                  </a:lnTo>
                  <a:lnTo>
                    <a:pt x="2183" y="3539"/>
                  </a:lnTo>
                  <a:lnTo>
                    <a:pt x="2181" y="3543"/>
                  </a:lnTo>
                  <a:lnTo>
                    <a:pt x="2180" y="3547"/>
                  </a:lnTo>
                  <a:lnTo>
                    <a:pt x="2180" y="3551"/>
                  </a:lnTo>
                  <a:lnTo>
                    <a:pt x="2182" y="3558"/>
                  </a:lnTo>
                  <a:lnTo>
                    <a:pt x="2186" y="3564"/>
                  </a:lnTo>
                  <a:lnTo>
                    <a:pt x="2190" y="3570"/>
                  </a:lnTo>
                  <a:lnTo>
                    <a:pt x="2190" y="3570"/>
                  </a:lnTo>
                  <a:lnTo>
                    <a:pt x="2192" y="3576"/>
                  </a:lnTo>
                  <a:lnTo>
                    <a:pt x="2193" y="3580"/>
                  </a:lnTo>
                  <a:lnTo>
                    <a:pt x="2195" y="3584"/>
                  </a:lnTo>
                  <a:lnTo>
                    <a:pt x="2195" y="3588"/>
                  </a:lnTo>
                  <a:lnTo>
                    <a:pt x="2193" y="3591"/>
                  </a:lnTo>
                  <a:lnTo>
                    <a:pt x="2192" y="3594"/>
                  </a:lnTo>
                  <a:lnTo>
                    <a:pt x="2188" y="3600"/>
                  </a:lnTo>
                  <a:lnTo>
                    <a:pt x="2182" y="3604"/>
                  </a:lnTo>
                  <a:lnTo>
                    <a:pt x="2175" y="3608"/>
                  </a:lnTo>
                  <a:lnTo>
                    <a:pt x="2167" y="3611"/>
                  </a:lnTo>
                  <a:lnTo>
                    <a:pt x="2158" y="3614"/>
                  </a:lnTo>
                  <a:lnTo>
                    <a:pt x="2139" y="3616"/>
                  </a:lnTo>
                  <a:lnTo>
                    <a:pt x="2122" y="3617"/>
                  </a:lnTo>
                  <a:lnTo>
                    <a:pt x="2104" y="3617"/>
                  </a:lnTo>
                  <a:lnTo>
                    <a:pt x="2104" y="3617"/>
                  </a:lnTo>
                  <a:lnTo>
                    <a:pt x="2102" y="3625"/>
                  </a:lnTo>
                  <a:lnTo>
                    <a:pt x="2100" y="3631"/>
                  </a:lnTo>
                  <a:lnTo>
                    <a:pt x="2097" y="3637"/>
                  </a:lnTo>
                  <a:lnTo>
                    <a:pt x="2093" y="3641"/>
                  </a:lnTo>
                  <a:lnTo>
                    <a:pt x="2089" y="3645"/>
                  </a:lnTo>
                  <a:lnTo>
                    <a:pt x="2085" y="3647"/>
                  </a:lnTo>
                  <a:lnTo>
                    <a:pt x="2081" y="3649"/>
                  </a:lnTo>
                  <a:lnTo>
                    <a:pt x="2077" y="3650"/>
                  </a:lnTo>
                  <a:lnTo>
                    <a:pt x="2068" y="3653"/>
                  </a:lnTo>
                  <a:lnTo>
                    <a:pt x="2062" y="3651"/>
                  </a:lnTo>
                  <a:lnTo>
                    <a:pt x="2055" y="3650"/>
                  </a:lnTo>
                  <a:lnTo>
                    <a:pt x="2055" y="3650"/>
                  </a:lnTo>
                  <a:lnTo>
                    <a:pt x="2051" y="3649"/>
                  </a:lnTo>
                  <a:lnTo>
                    <a:pt x="2047" y="3648"/>
                  </a:lnTo>
                  <a:lnTo>
                    <a:pt x="2043" y="3649"/>
                  </a:lnTo>
                  <a:lnTo>
                    <a:pt x="2039" y="3650"/>
                  </a:lnTo>
                  <a:lnTo>
                    <a:pt x="2030" y="3655"/>
                  </a:lnTo>
                  <a:lnTo>
                    <a:pt x="2022" y="3662"/>
                  </a:lnTo>
                  <a:lnTo>
                    <a:pt x="2016" y="3669"/>
                  </a:lnTo>
                  <a:lnTo>
                    <a:pt x="2011" y="3675"/>
                  </a:lnTo>
                  <a:lnTo>
                    <a:pt x="2006" y="3681"/>
                  </a:lnTo>
                  <a:lnTo>
                    <a:pt x="2006" y="3681"/>
                  </a:lnTo>
                  <a:lnTo>
                    <a:pt x="2005" y="3694"/>
                  </a:lnTo>
                  <a:lnTo>
                    <a:pt x="2005" y="3705"/>
                  </a:lnTo>
                  <a:lnTo>
                    <a:pt x="2007" y="3715"/>
                  </a:lnTo>
                  <a:lnTo>
                    <a:pt x="2010" y="3723"/>
                  </a:lnTo>
                  <a:lnTo>
                    <a:pt x="2014" y="3730"/>
                  </a:lnTo>
                  <a:lnTo>
                    <a:pt x="2020" y="3737"/>
                  </a:lnTo>
                  <a:lnTo>
                    <a:pt x="2026" y="3742"/>
                  </a:lnTo>
                  <a:lnTo>
                    <a:pt x="2032" y="3747"/>
                  </a:lnTo>
                  <a:lnTo>
                    <a:pt x="2040" y="3750"/>
                  </a:lnTo>
                  <a:lnTo>
                    <a:pt x="2047" y="3753"/>
                  </a:lnTo>
                  <a:lnTo>
                    <a:pt x="2059" y="3756"/>
                  </a:lnTo>
                  <a:lnTo>
                    <a:pt x="2067" y="3758"/>
                  </a:lnTo>
                  <a:lnTo>
                    <a:pt x="2071" y="3758"/>
                  </a:lnTo>
                  <a:lnTo>
                    <a:pt x="2071" y="3758"/>
                  </a:lnTo>
                  <a:lnTo>
                    <a:pt x="2080" y="3762"/>
                  </a:lnTo>
                  <a:lnTo>
                    <a:pt x="2088" y="3767"/>
                  </a:lnTo>
                  <a:lnTo>
                    <a:pt x="2095" y="3775"/>
                  </a:lnTo>
                  <a:lnTo>
                    <a:pt x="2101" y="3781"/>
                  </a:lnTo>
                  <a:lnTo>
                    <a:pt x="2105" y="3789"/>
                  </a:lnTo>
                  <a:lnTo>
                    <a:pt x="2109" y="3797"/>
                  </a:lnTo>
                  <a:lnTo>
                    <a:pt x="2113" y="3805"/>
                  </a:lnTo>
                  <a:lnTo>
                    <a:pt x="2116" y="3815"/>
                  </a:lnTo>
                  <a:lnTo>
                    <a:pt x="2119" y="3832"/>
                  </a:lnTo>
                  <a:lnTo>
                    <a:pt x="2120" y="3849"/>
                  </a:lnTo>
                  <a:lnTo>
                    <a:pt x="2119" y="3864"/>
                  </a:lnTo>
                  <a:lnTo>
                    <a:pt x="2117" y="3875"/>
                  </a:lnTo>
                  <a:lnTo>
                    <a:pt x="2117" y="3875"/>
                  </a:lnTo>
                  <a:lnTo>
                    <a:pt x="2116" y="3879"/>
                  </a:lnTo>
                  <a:lnTo>
                    <a:pt x="2112" y="3883"/>
                  </a:lnTo>
                  <a:lnTo>
                    <a:pt x="2109" y="3886"/>
                  </a:lnTo>
                  <a:lnTo>
                    <a:pt x="2105" y="3890"/>
                  </a:lnTo>
                  <a:lnTo>
                    <a:pt x="2097" y="3895"/>
                  </a:lnTo>
                  <a:lnTo>
                    <a:pt x="2087" y="3898"/>
                  </a:lnTo>
                  <a:lnTo>
                    <a:pt x="2078" y="3901"/>
                  </a:lnTo>
                  <a:lnTo>
                    <a:pt x="2069" y="3902"/>
                  </a:lnTo>
                  <a:lnTo>
                    <a:pt x="2062" y="3903"/>
                  </a:lnTo>
                  <a:lnTo>
                    <a:pt x="2062" y="3903"/>
                  </a:lnTo>
                  <a:lnTo>
                    <a:pt x="2061" y="3907"/>
                  </a:lnTo>
                  <a:lnTo>
                    <a:pt x="2059" y="3911"/>
                  </a:lnTo>
                  <a:lnTo>
                    <a:pt x="2055" y="3918"/>
                  </a:lnTo>
                  <a:lnTo>
                    <a:pt x="2049" y="3925"/>
                  </a:lnTo>
                  <a:lnTo>
                    <a:pt x="2042" y="3933"/>
                  </a:lnTo>
                  <a:lnTo>
                    <a:pt x="2030" y="3942"/>
                  </a:lnTo>
                  <a:lnTo>
                    <a:pt x="2024" y="3946"/>
                  </a:lnTo>
                  <a:lnTo>
                    <a:pt x="2024" y="3946"/>
                  </a:lnTo>
                  <a:lnTo>
                    <a:pt x="2020" y="3944"/>
                  </a:lnTo>
                  <a:lnTo>
                    <a:pt x="2016" y="3943"/>
                  </a:lnTo>
                  <a:lnTo>
                    <a:pt x="2012" y="3944"/>
                  </a:lnTo>
                  <a:lnTo>
                    <a:pt x="2008" y="3946"/>
                  </a:lnTo>
                  <a:lnTo>
                    <a:pt x="2004" y="3949"/>
                  </a:lnTo>
                  <a:lnTo>
                    <a:pt x="2000" y="3952"/>
                  </a:lnTo>
                  <a:lnTo>
                    <a:pt x="1992" y="3961"/>
                  </a:lnTo>
                  <a:lnTo>
                    <a:pt x="1985" y="3972"/>
                  </a:lnTo>
                  <a:lnTo>
                    <a:pt x="1980" y="3980"/>
                  </a:lnTo>
                  <a:lnTo>
                    <a:pt x="1976" y="3989"/>
                  </a:lnTo>
                  <a:lnTo>
                    <a:pt x="1976" y="3989"/>
                  </a:lnTo>
                  <a:lnTo>
                    <a:pt x="1975" y="4004"/>
                  </a:lnTo>
                  <a:lnTo>
                    <a:pt x="1972" y="4018"/>
                  </a:lnTo>
                  <a:lnTo>
                    <a:pt x="1969" y="4030"/>
                  </a:lnTo>
                  <a:lnTo>
                    <a:pt x="1966" y="4039"/>
                  </a:lnTo>
                  <a:lnTo>
                    <a:pt x="1961" y="4049"/>
                  </a:lnTo>
                  <a:lnTo>
                    <a:pt x="1955" y="4055"/>
                  </a:lnTo>
                  <a:lnTo>
                    <a:pt x="1950" y="4061"/>
                  </a:lnTo>
                  <a:lnTo>
                    <a:pt x="1945" y="4065"/>
                  </a:lnTo>
                  <a:lnTo>
                    <a:pt x="1940" y="4068"/>
                  </a:lnTo>
                  <a:lnTo>
                    <a:pt x="1935" y="4071"/>
                  </a:lnTo>
                  <a:lnTo>
                    <a:pt x="1926" y="4074"/>
                  </a:lnTo>
                  <a:lnTo>
                    <a:pt x="1920" y="4074"/>
                  </a:lnTo>
                  <a:lnTo>
                    <a:pt x="1918" y="4074"/>
                  </a:lnTo>
                  <a:lnTo>
                    <a:pt x="1918" y="4074"/>
                  </a:lnTo>
                  <a:lnTo>
                    <a:pt x="1908" y="4069"/>
                  </a:lnTo>
                  <a:lnTo>
                    <a:pt x="1899" y="4065"/>
                  </a:lnTo>
                  <a:lnTo>
                    <a:pt x="1891" y="4062"/>
                  </a:lnTo>
                  <a:lnTo>
                    <a:pt x="1883" y="4060"/>
                  </a:lnTo>
                  <a:lnTo>
                    <a:pt x="1875" y="4060"/>
                  </a:lnTo>
                  <a:lnTo>
                    <a:pt x="1868" y="4060"/>
                  </a:lnTo>
                  <a:lnTo>
                    <a:pt x="1862" y="4061"/>
                  </a:lnTo>
                  <a:lnTo>
                    <a:pt x="1857" y="4062"/>
                  </a:lnTo>
                  <a:lnTo>
                    <a:pt x="1847" y="4066"/>
                  </a:lnTo>
                  <a:lnTo>
                    <a:pt x="1841" y="4070"/>
                  </a:lnTo>
                  <a:lnTo>
                    <a:pt x="1834" y="4074"/>
                  </a:lnTo>
                  <a:lnTo>
                    <a:pt x="1834" y="4074"/>
                  </a:lnTo>
                  <a:lnTo>
                    <a:pt x="1833" y="4084"/>
                  </a:lnTo>
                  <a:lnTo>
                    <a:pt x="1830" y="4094"/>
                  </a:lnTo>
                  <a:lnTo>
                    <a:pt x="1827" y="4101"/>
                  </a:lnTo>
                  <a:lnTo>
                    <a:pt x="1824" y="4107"/>
                  </a:lnTo>
                  <a:lnTo>
                    <a:pt x="1820" y="4112"/>
                  </a:lnTo>
                  <a:lnTo>
                    <a:pt x="1816" y="4116"/>
                  </a:lnTo>
                  <a:lnTo>
                    <a:pt x="1812" y="4120"/>
                  </a:lnTo>
                  <a:lnTo>
                    <a:pt x="1808" y="4122"/>
                  </a:lnTo>
                  <a:lnTo>
                    <a:pt x="1800" y="4125"/>
                  </a:lnTo>
                  <a:lnTo>
                    <a:pt x="1792" y="4127"/>
                  </a:lnTo>
                  <a:lnTo>
                    <a:pt x="1785" y="4127"/>
                  </a:lnTo>
                  <a:lnTo>
                    <a:pt x="1785" y="4127"/>
                  </a:lnTo>
                  <a:lnTo>
                    <a:pt x="1778" y="4124"/>
                  </a:lnTo>
                  <a:lnTo>
                    <a:pt x="1772" y="4124"/>
                  </a:lnTo>
                  <a:lnTo>
                    <a:pt x="1766" y="4123"/>
                  </a:lnTo>
                  <a:lnTo>
                    <a:pt x="1761" y="4124"/>
                  </a:lnTo>
                  <a:lnTo>
                    <a:pt x="1755" y="4125"/>
                  </a:lnTo>
                  <a:lnTo>
                    <a:pt x="1751" y="4128"/>
                  </a:lnTo>
                  <a:lnTo>
                    <a:pt x="1744" y="4132"/>
                  </a:lnTo>
                  <a:lnTo>
                    <a:pt x="1739" y="4136"/>
                  </a:lnTo>
                  <a:lnTo>
                    <a:pt x="1736" y="4141"/>
                  </a:lnTo>
                  <a:lnTo>
                    <a:pt x="1733" y="4145"/>
                  </a:lnTo>
                  <a:lnTo>
                    <a:pt x="1733" y="4145"/>
                  </a:lnTo>
                  <a:lnTo>
                    <a:pt x="1733" y="4152"/>
                  </a:lnTo>
                  <a:lnTo>
                    <a:pt x="1733" y="4159"/>
                  </a:lnTo>
                  <a:lnTo>
                    <a:pt x="1731" y="4164"/>
                  </a:lnTo>
                  <a:lnTo>
                    <a:pt x="1728" y="4171"/>
                  </a:lnTo>
                  <a:lnTo>
                    <a:pt x="1725" y="4175"/>
                  </a:lnTo>
                  <a:lnTo>
                    <a:pt x="1722" y="4179"/>
                  </a:lnTo>
                  <a:lnTo>
                    <a:pt x="1713" y="4186"/>
                  </a:lnTo>
                  <a:lnTo>
                    <a:pt x="1705" y="4191"/>
                  </a:lnTo>
                  <a:lnTo>
                    <a:pt x="1697" y="4195"/>
                  </a:lnTo>
                  <a:lnTo>
                    <a:pt x="1690" y="4197"/>
                  </a:lnTo>
                  <a:lnTo>
                    <a:pt x="1690" y="4197"/>
                  </a:lnTo>
                  <a:lnTo>
                    <a:pt x="1683" y="4193"/>
                  </a:lnTo>
                  <a:lnTo>
                    <a:pt x="1676" y="4191"/>
                  </a:lnTo>
                  <a:lnTo>
                    <a:pt x="1670" y="4190"/>
                  </a:lnTo>
                  <a:lnTo>
                    <a:pt x="1666" y="4189"/>
                  </a:lnTo>
                  <a:lnTo>
                    <a:pt x="1662" y="4190"/>
                  </a:lnTo>
                  <a:lnTo>
                    <a:pt x="1659" y="4191"/>
                  </a:lnTo>
                  <a:lnTo>
                    <a:pt x="1656" y="4193"/>
                  </a:lnTo>
                  <a:lnTo>
                    <a:pt x="1654" y="4196"/>
                  </a:lnTo>
                  <a:lnTo>
                    <a:pt x="1652" y="4201"/>
                  </a:lnTo>
                  <a:lnTo>
                    <a:pt x="1651" y="4208"/>
                  </a:lnTo>
                  <a:lnTo>
                    <a:pt x="1651" y="4213"/>
                  </a:lnTo>
                  <a:lnTo>
                    <a:pt x="1651" y="4213"/>
                  </a:lnTo>
                  <a:lnTo>
                    <a:pt x="1651" y="4222"/>
                  </a:lnTo>
                  <a:lnTo>
                    <a:pt x="1651" y="4229"/>
                  </a:lnTo>
                  <a:lnTo>
                    <a:pt x="1650" y="4234"/>
                  </a:lnTo>
                  <a:lnTo>
                    <a:pt x="1648" y="4239"/>
                  </a:lnTo>
                  <a:lnTo>
                    <a:pt x="1646" y="4243"/>
                  </a:lnTo>
                  <a:lnTo>
                    <a:pt x="1643" y="4247"/>
                  </a:lnTo>
                  <a:lnTo>
                    <a:pt x="1639" y="4249"/>
                  </a:lnTo>
                  <a:lnTo>
                    <a:pt x="1635" y="4250"/>
                  </a:lnTo>
                  <a:lnTo>
                    <a:pt x="1629" y="4251"/>
                  </a:lnTo>
                  <a:lnTo>
                    <a:pt x="1622" y="4251"/>
                  </a:lnTo>
                  <a:lnTo>
                    <a:pt x="1616" y="4250"/>
                  </a:lnTo>
                  <a:lnTo>
                    <a:pt x="1616" y="4250"/>
                  </a:lnTo>
                  <a:lnTo>
                    <a:pt x="1611" y="4247"/>
                  </a:lnTo>
                  <a:lnTo>
                    <a:pt x="1606" y="4244"/>
                  </a:lnTo>
                  <a:lnTo>
                    <a:pt x="1602" y="4244"/>
                  </a:lnTo>
                  <a:lnTo>
                    <a:pt x="1598" y="4246"/>
                  </a:lnTo>
                  <a:lnTo>
                    <a:pt x="1595" y="4247"/>
                  </a:lnTo>
                  <a:lnTo>
                    <a:pt x="1593" y="4250"/>
                  </a:lnTo>
                  <a:lnTo>
                    <a:pt x="1592" y="4253"/>
                  </a:lnTo>
                  <a:lnTo>
                    <a:pt x="1591" y="4257"/>
                  </a:lnTo>
                  <a:lnTo>
                    <a:pt x="1591" y="4265"/>
                  </a:lnTo>
                  <a:lnTo>
                    <a:pt x="1591" y="4272"/>
                  </a:lnTo>
                  <a:lnTo>
                    <a:pt x="1592" y="4280"/>
                  </a:lnTo>
                  <a:lnTo>
                    <a:pt x="1592" y="4280"/>
                  </a:lnTo>
                  <a:lnTo>
                    <a:pt x="1595" y="4289"/>
                  </a:lnTo>
                  <a:lnTo>
                    <a:pt x="1597" y="4296"/>
                  </a:lnTo>
                  <a:lnTo>
                    <a:pt x="1598" y="4302"/>
                  </a:lnTo>
                  <a:lnTo>
                    <a:pt x="1597" y="4307"/>
                  </a:lnTo>
                  <a:lnTo>
                    <a:pt x="1596" y="4311"/>
                  </a:lnTo>
                  <a:lnTo>
                    <a:pt x="1594" y="4315"/>
                  </a:lnTo>
                  <a:lnTo>
                    <a:pt x="1592" y="4318"/>
                  </a:lnTo>
                  <a:lnTo>
                    <a:pt x="1589" y="4320"/>
                  </a:lnTo>
                  <a:lnTo>
                    <a:pt x="1583" y="4324"/>
                  </a:lnTo>
                  <a:lnTo>
                    <a:pt x="1577" y="4326"/>
                  </a:lnTo>
                  <a:lnTo>
                    <a:pt x="1571" y="4327"/>
                  </a:lnTo>
                  <a:lnTo>
                    <a:pt x="1571" y="4327"/>
                  </a:lnTo>
                  <a:lnTo>
                    <a:pt x="1565" y="4325"/>
                  </a:lnTo>
                  <a:lnTo>
                    <a:pt x="1559" y="4325"/>
                  </a:lnTo>
                  <a:lnTo>
                    <a:pt x="1553" y="4325"/>
                  </a:lnTo>
                  <a:lnTo>
                    <a:pt x="1548" y="4327"/>
                  </a:lnTo>
                  <a:lnTo>
                    <a:pt x="1543" y="4329"/>
                  </a:lnTo>
                  <a:lnTo>
                    <a:pt x="1538" y="4332"/>
                  </a:lnTo>
                  <a:lnTo>
                    <a:pt x="1530" y="4339"/>
                  </a:lnTo>
                  <a:lnTo>
                    <a:pt x="1523" y="4346"/>
                  </a:lnTo>
                  <a:lnTo>
                    <a:pt x="1516" y="4353"/>
                  </a:lnTo>
                  <a:lnTo>
                    <a:pt x="1512" y="4360"/>
                  </a:lnTo>
                  <a:lnTo>
                    <a:pt x="1512" y="4360"/>
                  </a:lnTo>
                  <a:lnTo>
                    <a:pt x="1508" y="4369"/>
                  </a:lnTo>
                  <a:lnTo>
                    <a:pt x="1504" y="4375"/>
                  </a:lnTo>
                  <a:lnTo>
                    <a:pt x="1499" y="4380"/>
                  </a:lnTo>
                  <a:lnTo>
                    <a:pt x="1494" y="4385"/>
                  </a:lnTo>
                  <a:lnTo>
                    <a:pt x="1488" y="4388"/>
                  </a:lnTo>
                  <a:lnTo>
                    <a:pt x="1480" y="4391"/>
                  </a:lnTo>
                  <a:lnTo>
                    <a:pt x="1474" y="4393"/>
                  </a:lnTo>
                  <a:lnTo>
                    <a:pt x="1467" y="4394"/>
                  </a:lnTo>
                  <a:lnTo>
                    <a:pt x="1455" y="4395"/>
                  </a:lnTo>
                  <a:lnTo>
                    <a:pt x="1445" y="4395"/>
                  </a:lnTo>
                  <a:lnTo>
                    <a:pt x="1435" y="4394"/>
                  </a:lnTo>
                  <a:lnTo>
                    <a:pt x="1435" y="4394"/>
                  </a:lnTo>
                  <a:lnTo>
                    <a:pt x="1430" y="4387"/>
                  </a:lnTo>
                  <a:lnTo>
                    <a:pt x="1425" y="4382"/>
                  </a:lnTo>
                  <a:lnTo>
                    <a:pt x="1420" y="4378"/>
                  </a:lnTo>
                  <a:lnTo>
                    <a:pt x="1416" y="4375"/>
                  </a:lnTo>
                  <a:lnTo>
                    <a:pt x="1412" y="4374"/>
                  </a:lnTo>
                  <a:lnTo>
                    <a:pt x="1409" y="4374"/>
                  </a:lnTo>
                  <a:lnTo>
                    <a:pt x="1405" y="4374"/>
                  </a:lnTo>
                  <a:lnTo>
                    <a:pt x="1401" y="4375"/>
                  </a:lnTo>
                  <a:lnTo>
                    <a:pt x="1396" y="4379"/>
                  </a:lnTo>
                  <a:lnTo>
                    <a:pt x="1392" y="4383"/>
                  </a:lnTo>
                  <a:lnTo>
                    <a:pt x="1388" y="4388"/>
                  </a:lnTo>
                  <a:lnTo>
                    <a:pt x="1388" y="4388"/>
                  </a:lnTo>
                  <a:lnTo>
                    <a:pt x="1384" y="4382"/>
                  </a:lnTo>
                  <a:lnTo>
                    <a:pt x="1383" y="4382"/>
                  </a:lnTo>
                  <a:lnTo>
                    <a:pt x="1385" y="4385"/>
                  </a:lnTo>
                  <a:lnTo>
                    <a:pt x="1395" y="4404"/>
                  </a:lnTo>
                  <a:lnTo>
                    <a:pt x="1395" y="4404"/>
                  </a:lnTo>
                  <a:lnTo>
                    <a:pt x="1398" y="4410"/>
                  </a:lnTo>
                  <a:lnTo>
                    <a:pt x="1400" y="4416"/>
                  </a:lnTo>
                  <a:lnTo>
                    <a:pt x="1400" y="4421"/>
                  </a:lnTo>
                  <a:lnTo>
                    <a:pt x="1400" y="4426"/>
                  </a:lnTo>
                  <a:lnTo>
                    <a:pt x="1399" y="4430"/>
                  </a:lnTo>
                  <a:lnTo>
                    <a:pt x="1397" y="4434"/>
                  </a:lnTo>
                  <a:lnTo>
                    <a:pt x="1394" y="4437"/>
                  </a:lnTo>
                  <a:lnTo>
                    <a:pt x="1391" y="4440"/>
                  </a:lnTo>
                  <a:lnTo>
                    <a:pt x="1384" y="4445"/>
                  </a:lnTo>
                  <a:lnTo>
                    <a:pt x="1378" y="4448"/>
                  </a:lnTo>
                  <a:lnTo>
                    <a:pt x="1371" y="4450"/>
                  </a:lnTo>
                  <a:lnTo>
                    <a:pt x="1371" y="4450"/>
                  </a:lnTo>
                  <a:lnTo>
                    <a:pt x="1366" y="4445"/>
                  </a:lnTo>
                  <a:lnTo>
                    <a:pt x="1359" y="4440"/>
                  </a:lnTo>
                  <a:lnTo>
                    <a:pt x="1354" y="4437"/>
                  </a:lnTo>
                  <a:lnTo>
                    <a:pt x="1348" y="4436"/>
                  </a:lnTo>
                  <a:lnTo>
                    <a:pt x="1342" y="4435"/>
                  </a:lnTo>
                  <a:lnTo>
                    <a:pt x="1336" y="4435"/>
                  </a:lnTo>
                  <a:lnTo>
                    <a:pt x="1323" y="4437"/>
                  </a:lnTo>
                  <a:lnTo>
                    <a:pt x="1313" y="4441"/>
                  </a:lnTo>
                  <a:lnTo>
                    <a:pt x="1305" y="4445"/>
                  </a:lnTo>
                  <a:lnTo>
                    <a:pt x="1297" y="4450"/>
                  </a:lnTo>
                  <a:lnTo>
                    <a:pt x="1297" y="4450"/>
                  </a:lnTo>
                  <a:lnTo>
                    <a:pt x="1294" y="4463"/>
                  </a:lnTo>
                  <a:lnTo>
                    <a:pt x="1291" y="4474"/>
                  </a:lnTo>
                  <a:lnTo>
                    <a:pt x="1287" y="4483"/>
                  </a:lnTo>
                  <a:lnTo>
                    <a:pt x="1281" y="4489"/>
                  </a:lnTo>
                  <a:lnTo>
                    <a:pt x="1276" y="4493"/>
                  </a:lnTo>
                  <a:lnTo>
                    <a:pt x="1270" y="4496"/>
                  </a:lnTo>
                  <a:lnTo>
                    <a:pt x="1265" y="4496"/>
                  </a:lnTo>
                  <a:lnTo>
                    <a:pt x="1259" y="4496"/>
                  </a:lnTo>
                  <a:lnTo>
                    <a:pt x="1253" y="4494"/>
                  </a:lnTo>
                  <a:lnTo>
                    <a:pt x="1248" y="4492"/>
                  </a:lnTo>
                  <a:lnTo>
                    <a:pt x="1238" y="4487"/>
                  </a:lnTo>
                  <a:lnTo>
                    <a:pt x="1232" y="4483"/>
                  </a:lnTo>
                  <a:lnTo>
                    <a:pt x="1230" y="4480"/>
                  </a:lnTo>
                  <a:lnTo>
                    <a:pt x="1230" y="4480"/>
                  </a:lnTo>
                  <a:lnTo>
                    <a:pt x="1218" y="4479"/>
                  </a:lnTo>
                  <a:lnTo>
                    <a:pt x="1209" y="4482"/>
                  </a:lnTo>
                  <a:lnTo>
                    <a:pt x="1205" y="4483"/>
                  </a:lnTo>
                  <a:lnTo>
                    <a:pt x="1202" y="4485"/>
                  </a:lnTo>
                  <a:lnTo>
                    <a:pt x="1201" y="4486"/>
                  </a:lnTo>
                  <a:lnTo>
                    <a:pt x="1199" y="4489"/>
                  </a:lnTo>
                  <a:lnTo>
                    <a:pt x="1198" y="4494"/>
                  </a:lnTo>
                  <a:lnTo>
                    <a:pt x="1199" y="4500"/>
                  </a:lnTo>
                  <a:lnTo>
                    <a:pt x="1201" y="4506"/>
                  </a:lnTo>
                  <a:lnTo>
                    <a:pt x="1205" y="4513"/>
                  </a:lnTo>
                  <a:lnTo>
                    <a:pt x="1215" y="4527"/>
                  </a:lnTo>
                  <a:lnTo>
                    <a:pt x="1225" y="4539"/>
                  </a:lnTo>
                  <a:lnTo>
                    <a:pt x="1236" y="4550"/>
                  </a:lnTo>
                  <a:lnTo>
                    <a:pt x="1236" y="4550"/>
                  </a:lnTo>
                  <a:lnTo>
                    <a:pt x="1225" y="4557"/>
                  </a:lnTo>
                  <a:lnTo>
                    <a:pt x="1199" y="4572"/>
                  </a:lnTo>
                  <a:lnTo>
                    <a:pt x="1186" y="4579"/>
                  </a:lnTo>
                  <a:lnTo>
                    <a:pt x="1173" y="4585"/>
                  </a:lnTo>
                  <a:lnTo>
                    <a:pt x="1162" y="4589"/>
                  </a:lnTo>
                  <a:lnTo>
                    <a:pt x="1158" y="4590"/>
                  </a:lnTo>
                  <a:lnTo>
                    <a:pt x="1156" y="4590"/>
                  </a:lnTo>
                  <a:lnTo>
                    <a:pt x="1156" y="4590"/>
                  </a:lnTo>
                  <a:lnTo>
                    <a:pt x="1154" y="4590"/>
                  </a:lnTo>
                  <a:lnTo>
                    <a:pt x="1150" y="4591"/>
                  </a:lnTo>
                  <a:lnTo>
                    <a:pt x="1139" y="4594"/>
                  </a:lnTo>
                  <a:lnTo>
                    <a:pt x="1108" y="4608"/>
                  </a:lnTo>
                  <a:lnTo>
                    <a:pt x="1080" y="4621"/>
                  </a:lnTo>
                  <a:lnTo>
                    <a:pt x="1067" y="4627"/>
                  </a:lnTo>
                  <a:lnTo>
                    <a:pt x="1067" y="4627"/>
                  </a:lnTo>
                  <a:lnTo>
                    <a:pt x="1062" y="4622"/>
                  </a:lnTo>
                  <a:lnTo>
                    <a:pt x="1056" y="4619"/>
                  </a:lnTo>
                  <a:lnTo>
                    <a:pt x="1050" y="4617"/>
                  </a:lnTo>
                  <a:lnTo>
                    <a:pt x="1044" y="4616"/>
                  </a:lnTo>
                  <a:lnTo>
                    <a:pt x="1038" y="4616"/>
                  </a:lnTo>
                  <a:lnTo>
                    <a:pt x="1033" y="4617"/>
                  </a:lnTo>
                  <a:lnTo>
                    <a:pt x="1028" y="4619"/>
                  </a:lnTo>
                  <a:lnTo>
                    <a:pt x="1023" y="4622"/>
                  </a:lnTo>
                  <a:lnTo>
                    <a:pt x="1015" y="4627"/>
                  </a:lnTo>
                  <a:lnTo>
                    <a:pt x="1009" y="4633"/>
                  </a:lnTo>
                  <a:lnTo>
                    <a:pt x="1002" y="4640"/>
                  </a:lnTo>
                  <a:lnTo>
                    <a:pt x="1002" y="4640"/>
                  </a:lnTo>
                  <a:lnTo>
                    <a:pt x="1000" y="4653"/>
                  </a:lnTo>
                  <a:lnTo>
                    <a:pt x="998" y="4663"/>
                  </a:lnTo>
                  <a:lnTo>
                    <a:pt x="995" y="4671"/>
                  </a:lnTo>
                  <a:lnTo>
                    <a:pt x="992" y="4677"/>
                  </a:lnTo>
                  <a:lnTo>
                    <a:pt x="988" y="4682"/>
                  </a:lnTo>
                  <a:lnTo>
                    <a:pt x="984" y="4684"/>
                  </a:lnTo>
                  <a:lnTo>
                    <a:pt x="980" y="4684"/>
                  </a:lnTo>
                  <a:lnTo>
                    <a:pt x="976" y="4683"/>
                  </a:lnTo>
                  <a:lnTo>
                    <a:pt x="971" y="4682"/>
                  </a:lnTo>
                  <a:lnTo>
                    <a:pt x="966" y="4680"/>
                  </a:lnTo>
                  <a:lnTo>
                    <a:pt x="960" y="4673"/>
                  </a:lnTo>
                  <a:lnTo>
                    <a:pt x="953" y="4667"/>
                  </a:lnTo>
                  <a:lnTo>
                    <a:pt x="953" y="4667"/>
                  </a:lnTo>
                  <a:lnTo>
                    <a:pt x="956" y="4656"/>
                  </a:lnTo>
                  <a:lnTo>
                    <a:pt x="958" y="4647"/>
                  </a:lnTo>
                  <a:lnTo>
                    <a:pt x="957" y="4640"/>
                  </a:lnTo>
                  <a:lnTo>
                    <a:pt x="955" y="4634"/>
                  </a:lnTo>
                  <a:lnTo>
                    <a:pt x="952" y="4631"/>
                  </a:lnTo>
                  <a:lnTo>
                    <a:pt x="948" y="4629"/>
                  </a:lnTo>
                  <a:lnTo>
                    <a:pt x="943" y="4629"/>
                  </a:lnTo>
                  <a:lnTo>
                    <a:pt x="938" y="4629"/>
                  </a:lnTo>
                  <a:lnTo>
                    <a:pt x="925" y="4632"/>
                  </a:lnTo>
                  <a:lnTo>
                    <a:pt x="915" y="4636"/>
                  </a:lnTo>
                  <a:lnTo>
                    <a:pt x="904" y="4643"/>
                  </a:lnTo>
                  <a:lnTo>
                    <a:pt x="904" y="4643"/>
                  </a:lnTo>
                  <a:lnTo>
                    <a:pt x="898" y="4652"/>
                  </a:lnTo>
                  <a:lnTo>
                    <a:pt x="891" y="4660"/>
                  </a:lnTo>
                  <a:lnTo>
                    <a:pt x="884" y="4667"/>
                  </a:lnTo>
                  <a:lnTo>
                    <a:pt x="878" y="4673"/>
                  </a:lnTo>
                  <a:lnTo>
                    <a:pt x="872" y="4678"/>
                  </a:lnTo>
                  <a:lnTo>
                    <a:pt x="866" y="4683"/>
                  </a:lnTo>
                  <a:lnTo>
                    <a:pt x="855" y="4688"/>
                  </a:lnTo>
                  <a:lnTo>
                    <a:pt x="844" y="4691"/>
                  </a:lnTo>
                  <a:lnTo>
                    <a:pt x="837" y="4692"/>
                  </a:lnTo>
                  <a:lnTo>
                    <a:pt x="830" y="4692"/>
                  </a:lnTo>
                  <a:lnTo>
                    <a:pt x="830" y="4692"/>
                  </a:lnTo>
                  <a:lnTo>
                    <a:pt x="829" y="4686"/>
                  </a:lnTo>
                  <a:lnTo>
                    <a:pt x="827" y="4682"/>
                  </a:lnTo>
                  <a:lnTo>
                    <a:pt x="824" y="4678"/>
                  </a:lnTo>
                  <a:lnTo>
                    <a:pt x="820" y="4676"/>
                  </a:lnTo>
                  <a:lnTo>
                    <a:pt x="815" y="4675"/>
                  </a:lnTo>
                  <a:lnTo>
                    <a:pt x="809" y="4674"/>
                  </a:lnTo>
                  <a:lnTo>
                    <a:pt x="797" y="4675"/>
                  </a:lnTo>
                  <a:lnTo>
                    <a:pt x="786" y="4678"/>
                  </a:lnTo>
                  <a:lnTo>
                    <a:pt x="776" y="4682"/>
                  </a:lnTo>
                  <a:lnTo>
                    <a:pt x="765" y="4686"/>
                  </a:lnTo>
                  <a:lnTo>
                    <a:pt x="765" y="4686"/>
                  </a:lnTo>
                  <a:lnTo>
                    <a:pt x="761" y="4691"/>
                  </a:lnTo>
                  <a:lnTo>
                    <a:pt x="756" y="4695"/>
                  </a:lnTo>
                  <a:lnTo>
                    <a:pt x="751" y="4699"/>
                  </a:lnTo>
                  <a:lnTo>
                    <a:pt x="746" y="4702"/>
                  </a:lnTo>
                  <a:lnTo>
                    <a:pt x="735" y="4706"/>
                  </a:lnTo>
                  <a:lnTo>
                    <a:pt x="724" y="4709"/>
                  </a:lnTo>
                  <a:lnTo>
                    <a:pt x="715" y="4710"/>
                  </a:lnTo>
                  <a:lnTo>
                    <a:pt x="707" y="4710"/>
                  </a:lnTo>
                  <a:lnTo>
                    <a:pt x="701" y="4709"/>
                  </a:lnTo>
                  <a:lnTo>
                    <a:pt x="701" y="4709"/>
                  </a:lnTo>
                  <a:lnTo>
                    <a:pt x="689" y="4715"/>
                  </a:lnTo>
                  <a:lnTo>
                    <a:pt x="681" y="4719"/>
                  </a:lnTo>
                  <a:lnTo>
                    <a:pt x="674" y="4721"/>
                  </a:lnTo>
                  <a:lnTo>
                    <a:pt x="669" y="4721"/>
                  </a:lnTo>
                  <a:lnTo>
                    <a:pt x="665" y="4720"/>
                  </a:lnTo>
                  <a:lnTo>
                    <a:pt x="663" y="4716"/>
                  </a:lnTo>
                  <a:lnTo>
                    <a:pt x="661" y="4713"/>
                  </a:lnTo>
                  <a:lnTo>
                    <a:pt x="661" y="4709"/>
                  </a:lnTo>
                  <a:lnTo>
                    <a:pt x="661" y="4700"/>
                  </a:lnTo>
                  <a:lnTo>
                    <a:pt x="663" y="4692"/>
                  </a:lnTo>
                  <a:lnTo>
                    <a:pt x="666" y="4682"/>
                  </a:lnTo>
                  <a:lnTo>
                    <a:pt x="666" y="4682"/>
                  </a:lnTo>
                  <a:lnTo>
                    <a:pt x="672" y="4673"/>
                  </a:lnTo>
                  <a:lnTo>
                    <a:pt x="675" y="4666"/>
                  </a:lnTo>
                  <a:lnTo>
                    <a:pt x="677" y="4661"/>
                  </a:lnTo>
                  <a:lnTo>
                    <a:pt x="677" y="4658"/>
                  </a:lnTo>
                  <a:lnTo>
                    <a:pt x="676" y="4656"/>
                  </a:lnTo>
                  <a:lnTo>
                    <a:pt x="673" y="4656"/>
                  </a:lnTo>
                  <a:lnTo>
                    <a:pt x="667" y="4657"/>
                  </a:lnTo>
                  <a:lnTo>
                    <a:pt x="658" y="4661"/>
                  </a:lnTo>
                  <a:lnTo>
                    <a:pt x="649" y="4664"/>
                  </a:lnTo>
                  <a:lnTo>
                    <a:pt x="645" y="4664"/>
                  </a:lnTo>
                  <a:lnTo>
                    <a:pt x="642" y="4664"/>
                  </a:lnTo>
                  <a:lnTo>
                    <a:pt x="640" y="4663"/>
                  </a:lnTo>
                  <a:lnTo>
                    <a:pt x="639" y="4660"/>
                  </a:lnTo>
                  <a:lnTo>
                    <a:pt x="639" y="4660"/>
                  </a:lnTo>
                  <a:lnTo>
                    <a:pt x="637" y="4657"/>
                  </a:lnTo>
                  <a:lnTo>
                    <a:pt x="635" y="4656"/>
                  </a:lnTo>
                  <a:lnTo>
                    <a:pt x="631" y="4655"/>
                  </a:lnTo>
                  <a:lnTo>
                    <a:pt x="627" y="4656"/>
                  </a:lnTo>
                  <a:lnTo>
                    <a:pt x="621" y="4657"/>
                  </a:lnTo>
                  <a:lnTo>
                    <a:pt x="615" y="4660"/>
                  </a:lnTo>
                  <a:lnTo>
                    <a:pt x="602" y="4667"/>
                  </a:lnTo>
                  <a:lnTo>
                    <a:pt x="590" y="4676"/>
                  </a:lnTo>
                  <a:lnTo>
                    <a:pt x="584" y="4683"/>
                  </a:lnTo>
                  <a:lnTo>
                    <a:pt x="579" y="4689"/>
                  </a:lnTo>
                  <a:lnTo>
                    <a:pt x="575" y="4695"/>
                  </a:lnTo>
                  <a:lnTo>
                    <a:pt x="571" y="4702"/>
                  </a:lnTo>
                  <a:lnTo>
                    <a:pt x="569" y="4708"/>
                  </a:lnTo>
                  <a:lnTo>
                    <a:pt x="568" y="4715"/>
                  </a:lnTo>
                  <a:lnTo>
                    <a:pt x="568" y="4715"/>
                  </a:lnTo>
                  <a:lnTo>
                    <a:pt x="567" y="4722"/>
                  </a:lnTo>
                  <a:lnTo>
                    <a:pt x="566" y="4728"/>
                  </a:lnTo>
                  <a:lnTo>
                    <a:pt x="565" y="4734"/>
                  </a:lnTo>
                  <a:lnTo>
                    <a:pt x="563" y="4740"/>
                  </a:lnTo>
                  <a:lnTo>
                    <a:pt x="557" y="4749"/>
                  </a:lnTo>
                  <a:lnTo>
                    <a:pt x="551" y="4756"/>
                  </a:lnTo>
                  <a:lnTo>
                    <a:pt x="545" y="4762"/>
                  </a:lnTo>
                  <a:lnTo>
                    <a:pt x="539" y="4765"/>
                  </a:lnTo>
                  <a:lnTo>
                    <a:pt x="536" y="4765"/>
                  </a:lnTo>
                  <a:lnTo>
                    <a:pt x="533" y="4765"/>
                  </a:lnTo>
                  <a:lnTo>
                    <a:pt x="532" y="4763"/>
                  </a:lnTo>
                  <a:lnTo>
                    <a:pt x="531" y="4762"/>
                  </a:lnTo>
                  <a:lnTo>
                    <a:pt x="531" y="4762"/>
                  </a:lnTo>
                  <a:lnTo>
                    <a:pt x="529" y="4756"/>
                  </a:lnTo>
                  <a:lnTo>
                    <a:pt x="526" y="4751"/>
                  </a:lnTo>
                  <a:lnTo>
                    <a:pt x="521" y="4747"/>
                  </a:lnTo>
                  <a:lnTo>
                    <a:pt x="516" y="4743"/>
                  </a:lnTo>
                  <a:lnTo>
                    <a:pt x="510" y="4741"/>
                  </a:lnTo>
                  <a:lnTo>
                    <a:pt x="505" y="4740"/>
                  </a:lnTo>
                  <a:lnTo>
                    <a:pt x="502" y="4740"/>
                  </a:lnTo>
                  <a:lnTo>
                    <a:pt x="500" y="4741"/>
                  </a:lnTo>
                  <a:lnTo>
                    <a:pt x="497" y="4743"/>
                  </a:lnTo>
                  <a:lnTo>
                    <a:pt x="496" y="4745"/>
                  </a:lnTo>
                  <a:lnTo>
                    <a:pt x="496" y="4745"/>
                  </a:lnTo>
                  <a:lnTo>
                    <a:pt x="487" y="4760"/>
                  </a:lnTo>
                  <a:lnTo>
                    <a:pt x="480" y="4773"/>
                  </a:lnTo>
                  <a:lnTo>
                    <a:pt x="476" y="4778"/>
                  </a:lnTo>
                  <a:lnTo>
                    <a:pt x="473" y="4781"/>
                  </a:lnTo>
                  <a:lnTo>
                    <a:pt x="472" y="4782"/>
                  </a:lnTo>
                  <a:lnTo>
                    <a:pt x="470" y="4782"/>
                  </a:lnTo>
                  <a:lnTo>
                    <a:pt x="469" y="4781"/>
                  </a:lnTo>
                  <a:lnTo>
                    <a:pt x="468" y="4780"/>
                  </a:lnTo>
                  <a:lnTo>
                    <a:pt x="468" y="4780"/>
                  </a:lnTo>
                  <a:lnTo>
                    <a:pt x="464" y="4775"/>
                  </a:lnTo>
                  <a:lnTo>
                    <a:pt x="460" y="4771"/>
                  </a:lnTo>
                  <a:lnTo>
                    <a:pt x="453" y="4767"/>
                  </a:lnTo>
                  <a:lnTo>
                    <a:pt x="447" y="4763"/>
                  </a:lnTo>
                  <a:lnTo>
                    <a:pt x="436" y="4757"/>
                  </a:lnTo>
                  <a:lnTo>
                    <a:pt x="431" y="4755"/>
                  </a:lnTo>
                  <a:lnTo>
                    <a:pt x="431" y="4755"/>
                  </a:lnTo>
                  <a:lnTo>
                    <a:pt x="426" y="4769"/>
                  </a:lnTo>
                  <a:lnTo>
                    <a:pt x="421" y="4778"/>
                  </a:lnTo>
                  <a:lnTo>
                    <a:pt x="414" y="4785"/>
                  </a:lnTo>
                  <a:lnTo>
                    <a:pt x="409" y="4790"/>
                  </a:lnTo>
                  <a:lnTo>
                    <a:pt x="404" y="4793"/>
                  </a:lnTo>
                  <a:lnTo>
                    <a:pt x="401" y="4794"/>
                  </a:lnTo>
                  <a:lnTo>
                    <a:pt x="397" y="4795"/>
                  </a:lnTo>
                  <a:lnTo>
                    <a:pt x="397" y="4795"/>
                  </a:lnTo>
                  <a:lnTo>
                    <a:pt x="391" y="4786"/>
                  </a:lnTo>
                  <a:lnTo>
                    <a:pt x="385" y="4778"/>
                  </a:lnTo>
                  <a:lnTo>
                    <a:pt x="378" y="4773"/>
                  </a:lnTo>
                  <a:lnTo>
                    <a:pt x="371" y="4768"/>
                  </a:lnTo>
                  <a:lnTo>
                    <a:pt x="361" y="4763"/>
                  </a:lnTo>
                  <a:lnTo>
                    <a:pt x="357" y="4762"/>
                  </a:lnTo>
                  <a:lnTo>
                    <a:pt x="345" y="4847"/>
                  </a:lnTo>
                  <a:lnTo>
                    <a:pt x="309" y="4854"/>
                  </a:lnTo>
                  <a:lnTo>
                    <a:pt x="305" y="4872"/>
                  </a:lnTo>
                  <a:lnTo>
                    <a:pt x="180" y="4856"/>
                  </a:lnTo>
                  <a:lnTo>
                    <a:pt x="180" y="4856"/>
                  </a:lnTo>
                  <a:lnTo>
                    <a:pt x="174" y="4851"/>
                  </a:lnTo>
                  <a:lnTo>
                    <a:pt x="167" y="4846"/>
                  </a:lnTo>
                  <a:lnTo>
                    <a:pt x="160" y="4844"/>
                  </a:lnTo>
                  <a:lnTo>
                    <a:pt x="153" y="4842"/>
                  </a:lnTo>
                  <a:lnTo>
                    <a:pt x="146" y="4842"/>
                  </a:lnTo>
                  <a:lnTo>
                    <a:pt x="137" y="4843"/>
                  </a:lnTo>
                  <a:lnTo>
                    <a:pt x="129" y="4844"/>
                  </a:lnTo>
                  <a:lnTo>
                    <a:pt x="121" y="4846"/>
                  </a:lnTo>
                  <a:lnTo>
                    <a:pt x="107" y="4851"/>
                  </a:lnTo>
                  <a:lnTo>
                    <a:pt x="95" y="4857"/>
                  </a:lnTo>
                  <a:lnTo>
                    <a:pt x="84" y="4863"/>
                  </a:lnTo>
                  <a:lnTo>
                    <a:pt x="84" y="4863"/>
                  </a:lnTo>
                  <a:lnTo>
                    <a:pt x="77" y="4871"/>
                  </a:lnTo>
                  <a:lnTo>
                    <a:pt x="70" y="4878"/>
                  </a:lnTo>
                  <a:lnTo>
                    <a:pt x="63" y="4883"/>
                  </a:lnTo>
                  <a:lnTo>
                    <a:pt x="55" y="4887"/>
                  </a:lnTo>
                  <a:lnTo>
                    <a:pt x="48" y="4891"/>
                  </a:lnTo>
                  <a:lnTo>
                    <a:pt x="41" y="4893"/>
                  </a:lnTo>
                  <a:lnTo>
                    <a:pt x="28" y="4896"/>
                  </a:lnTo>
                  <a:lnTo>
                    <a:pt x="16" y="4896"/>
                  </a:lnTo>
                  <a:lnTo>
                    <a:pt x="8" y="4895"/>
                  </a:lnTo>
                  <a:lnTo>
                    <a:pt x="0" y="4894"/>
                  </a:lnTo>
                  <a:lnTo>
                    <a:pt x="1" y="4826"/>
                  </a:lnTo>
                  <a:lnTo>
                    <a:pt x="1" y="4826"/>
                  </a:lnTo>
                  <a:lnTo>
                    <a:pt x="0" y="4838"/>
                  </a:lnTo>
                  <a:lnTo>
                    <a:pt x="0" y="4834"/>
                  </a:lnTo>
                  <a:lnTo>
                    <a:pt x="1" y="4811"/>
                  </a:lnTo>
                  <a:lnTo>
                    <a:pt x="1" y="4811"/>
                  </a:lnTo>
                  <a:lnTo>
                    <a:pt x="2" y="4802"/>
                  </a:lnTo>
                  <a:lnTo>
                    <a:pt x="4" y="4793"/>
                  </a:lnTo>
                  <a:lnTo>
                    <a:pt x="7" y="4786"/>
                  </a:lnTo>
                  <a:lnTo>
                    <a:pt x="10" y="4779"/>
                  </a:lnTo>
                  <a:lnTo>
                    <a:pt x="14" y="4773"/>
                  </a:lnTo>
                  <a:lnTo>
                    <a:pt x="18" y="4768"/>
                  </a:lnTo>
                  <a:lnTo>
                    <a:pt x="29" y="4759"/>
                  </a:lnTo>
                  <a:lnTo>
                    <a:pt x="38" y="4751"/>
                  </a:lnTo>
                  <a:lnTo>
                    <a:pt x="45" y="4747"/>
                  </a:lnTo>
                  <a:lnTo>
                    <a:pt x="53" y="4743"/>
                  </a:lnTo>
                  <a:lnTo>
                    <a:pt x="161" y="4728"/>
                  </a:lnTo>
                  <a:lnTo>
                    <a:pt x="161" y="4728"/>
                  </a:lnTo>
                  <a:lnTo>
                    <a:pt x="163" y="4724"/>
                  </a:lnTo>
                  <a:lnTo>
                    <a:pt x="167" y="4721"/>
                  </a:lnTo>
                  <a:lnTo>
                    <a:pt x="173" y="4719"/>
                  </a:lnTo>
                  <a:lnTo>
                    <a:pt x="181" y="4717"/>
                  </a:lnTo>
                  <a:lnTo>
                    <a:pt x="188" y="4717"/>
                  </a:lnTo>
                  <a:lnTo>
                    <a:pt x="197" y="4719"/>
                  </a:lnTo>
                  <a:lnTo>
                    <a:pt x="214" y="4723"/>
                  </a:lnTo>
                  <a:lnTo>
                    <a:pt x="232" y="4727"/>
                  </a:lnTo>
                  <a:lnTo>
                    <a:pt x="247" y="4732"/>
                  </a:lnTo>
                  <a:lnTo>
                    <a:pt x="262" y="4737"/>
                  </a:lnTo>
                  <a:lnTo>
                    <a:pt x="287" y="4762"/>
                  </a:lnTo>
                  <a:lnTo>
                    <a:pt x="302" y="4762"/>
                  </a:lnTo>
                  <a:lnTo>
                    <a:pt x="326" y="4708"/>
                  </a:lnTo>
                  <a:lnTo>
                    <a:pt x="326" y="4708"/>
                  </a:lnTo>
                  <a:lnTo>
                    <a:pt x="331" y="4708"/>
                  </a:lnTo>
                  <a:lnTo>
                    <a:pt x="337" y="4707"/>
                  </a:lnTo>
                  <a:lnTo>
                    <a:pt x="342" y="4706"/>
                  </a:lnTo>
                  <a:lnTo>
                    <a:pt x="348" y="4704"/>
                  </a:lnTo>
                  <a:lnTo>
                    <a:pt x="354" y="4700"/>
                  </a:lnTo>
                  <a:lnTo>
                    <a:pt x="358" y="4695"/>
                  </a:lnTo>
                  <a:lnTo>
                    <a:pt x="360" y="4692"/>
                  </a:lnTo>
                  <a:lnTo>
                    <a:pt x="361" y="4688"/>
                  </a:lnTo>
                  <a:lnTo>
                    <a:pt x="361" y="4688"/>
                  </a:lnTo>
                  <a:lnTo>
                    <a:pt x="362" y="4685"/>
                  </a:lnTo>
                  <a:lnTo>
                    <a:pt x="364" y="4683"/>
                  </a:lnTo>
                  <a:lnTo>
                    <a:pt x="367" y="4682"/>
                  </a:lnTo>
                  <a:lnTo>
                    <a:pt x="370" y="4682"/>
                  </a:lnTo>
                  <a:lnTo>
                    <a:pt x="378" y="4683"/>
                  </a:lnTo>
                  <a:lnTo>
                    <a:pt x="386" y="4687"/>
                  </a:lnTo>
                  <a:lnTo>
                    <a:pt x="393" y="4690"/>
                  </a:lnTo>
                  <a:lnTo>
                    <a:pt x="400" y="4693"/>
                  </a:lnTo>
                  <a:lnTo>
                    <a:pt x="402" y="4693"/>
                  </a:lnTo>
                  <a:lnTo>
                    <a:pt x="404" y="4692"/>
                  </a:lnTo>
                  <a:lnTo>
                    <a:pt x="405" y="4691"/>
                  </a:lnTo>
                  <a:lnTo>
                    <a:pt x="406" y="4688"/>
                  </a:lnTo>
                  <a:lnTo>
                    <a:pt x="406" y="4688"/>
                  </a:lnTo>
                  <a:lnTo>
                    <a:pt x="406" y="4685"/>
                  </a:lnTo>
                  <a:lnTo>
                    <a:pt x="407" y="4682"/>
                  </a:lnTo>
                  <a:lnTo>
                    <a:pt x="410" y="4677"/>
                  </a:lnTo>
                  <a:lnTo>
                    <a:pt x="416" y="4673"/>
                  </a:lnTo>
                  <a:lnTo>
                    <a:pt x="422" y="4671"/>
                  </a:lnTo>
                  <a:lnTo>
                    <a:pt x="427" y="4670"/>
                  </a:lnTo>
                  <a:lnTo>
                    <a:pt x="432" y="4669"/>
                  </a:lnTo>
                  <a:lnTo>
                    <a:pt x="437" y="4669"/>
                  </a:lnTo>
                  <a:lnTo>
                    <a:pt x="459" y="4688"/>
                  </a:lnTo>
                  <a:lnTo>
                    <a:pt x="474" y="4638"/>
                  </a:lnTo>
                  <a:lnTo>
                    <a:pt x="597" y="4569"/>
                  </a:lnTo>
                  <a:lnTo>
                    <a:pt x="634" y="4569"/>
                  </a:lnTo>
                  <a:lnTo>
                    <a:pt x="634" y="4569"/>
                  </a:lnTo>
                  <a:lnTo>
                    <a:pt x="639" y="4558"/>
                  </a:lnTo>
                  <a:lnTo>
                    <a:pt x="646" y="4550"/>
                  </a:lnTo>
                  <a:lnTo>
                    <a:pt x="654" y="4544"/>
                  </a:lnTo>
                  <a:lnTo>
                    <a:pt x="662" y="4541"/>
                  </a:lnTo>
                  <a:lnTo>
                    <a:pt x="670" y="4539"/>
                  </a:lnTo>
                  <a:lnTo>
                    <a:pt x="678" y="4539"/>
                  </a:lnTo>
                  <a:lnTo>
                    <a:pt x="686" y="4540"/>
                  </a:lnTo>
                  <a:lnTo>
                    <a:pt x="695" y="4542"/>
                  </a:lnTo>
                  <a:lnTo>
                    <a:pt x="703" y="4546"/>
                  </a:lnTo>
                  <a:lnTo>
                    <a:pt x="710" y="4549"/>
                  </a:lnTo>
                  <a:lnTo>
                    <a:pt x="723" y="4557"/>
                  </a:lnTo>
                  <a:lnTo>
                    <a:pt x="732" y="4564"/>
                  </a:lnTo>
                  <a:lnTo>
                    <a:pt x="736" y="4566"/>
                  </a:lnTo>
                  <a:lnTo>
                    <a:pt x="736" y="4566"/>
                  </a:lnTo>
                  <a:lnTo>
                    <a:pt x="745" y="4567"/>
                  </a:lnTo>
                  <a:lnTo>
                    <a:pt x="756" y="4567"/>
                  </a:lnTo>
                  <a:lnTo>
                    <a:pt x="779" y="4566"/>
                  </a:lnTo>
                  <a:lnTo>
                    <a:pt x="803" y="4563"/>
                  </a:lnTo>
                  <a:lnTo>
                    <a:pt x="827" y="4557"/>
                  </a:lnTo>
                  <a:lnTo>
                    <a:pt x="837" y="4554"/>
                  </a:lnTo>
                  <a:lnTo>
                    <a:pt x="847" y="4551"/>
                  </a:lnTo>
                  <a:lnTo>
                    <a:pt x="857" y="4547"/>
                  </a:lnTo>
                  <a:lnTo>
                    <a:pt x="864" y="4543"/>
                  </a:lnTo>
                  <a:lnTo>
                    <a:pt x="870" y="4539"/>
                  </a:lnTo>
                  <a:lnTo>
                    <a:pt x="874" y="4534"/>
                  </a:lnTo>
                  <a:lnTo>
                    <a:pt x="876" y="4529"/>
                  </a:lnTo>
                  <a:lnTo>
                    <a:pt x="876" y="4524"/>
                  </a:lnTo>
                  <a:lnTo>
                    <a:pt x="876" y="4524"/>
                  </a:lnTo>
                  <a:lnTo>
                    <a:pt x="876" y="4522"/>
                  </a:lnTo>
                  <a:lnTo>
                    <a:pt x="876" y="4518"/>
                  </a:lnTo>
                  <a:lnTo>
                    <a:pt x="879" y="4512"/>
                  </a:lnTo>
                  <a:lnTo>
                    <a:pt x="883" y="4506"/>
                  </a:lnTo>
                  <a:lnTo>
                    <a:pt x="891" y="4499"/>
                  </a:lnTo>
                  <a:lnTo>
                    <a:pt x="898" y="4492"/>
                  </a:lnTo>
                  <a:lnTo>
                    <a:pt x="907" y="4485"/>
                  </a:lnTo>
                  <a:lnTo>
                    <a:pt x="926" y="4470"/>
                  </a:lnTo>
                  <a:lnTo>
                    <a:pt x="946" y="4458"/>
                  </a:lnTo>
                  <a:lnTo>
                    <a:pt x="963" y="4448"/>
                  </a:lnTo>
                  <a:lnTo>
                    <a:pt x="981" y="4438"/>
                  </a:lnTo>
                  <a:lnTo>
                    <a:pt x="1055" y="4423"/>
                  </a:lnTo>
                  <a:lnTo>
                    <a:pt x="1138" y="4345"/>
                  </a:lnTo>
                  <a:lnTo>
                    <a:pt x="1138" y="4345"/>
                  </a:lnTo>
                  <a:lnTo>
                    <a:pt x="1142" y="4341"/>
                  </a:lnTo>
                  <a:lnTo>
                    <a:pt x="1147" y="4338"/>
                  </a:lnTo>
                  <a:lnTo>
                    <a:pt x="1151" y="4335"/>
                  </a:lnTo>
                  <a:lnTo>
                    <a:pt x="1155" y="4334"/>
                  </a:lnTo>
                  <a:lnTo>
                    <a:pt x="1160" y="4334"/>
                  </a:lnTo>
                  <a:lnTo>
                    <a:pt x="1164" y="4334"/>
                  </a:lnTo>
                  <a:lnTo>
                    <a:pt x="1172" y="4335"/>
                  </a:lnTo>
                  <a:lnTo>
                    <a:pt x="1178" y="4338"/>
                  </a:lnTo>
                  <a:lnTo>
                    <a:pt x="1183" y="4342"/>
                  </a:lnTo>
                  <a:lnTo>
                    <a:pt x="1187" y="4345"/>
                  </a:lnTo>
                  <a:lnTo>
                    <a:pt x="1187" y="4345"/>
                  </a:lnTo>
                  <a:lnTo>
                    <a:pt x="1205" y="4314"/>
                  </a:lnTo>
                  <a:lnTo>
                    <a:pt x="1222" y="4287"/>
                  </a:lnTo>
                  <a:lnTo>
                    <a:pt x="1236" y="4260"/>
                  </a:lnTo>
                  <a:lnTo>
                    <a:pt x="1236" y="4260"/>
                  </a:lnTo>
                  <a:lnTo>
                    <a:pt x="1240" y="4253"/>
                  </a:lnTo>
                  <a:lnTo>
                    <a:pt x="1248" y="4246"/>
                  </a:lnTo>
                  <a:lnTo>
                    <a:pt x="1266" y="4226"/>
                  </a:lnTo>
                  <a:lnTo>
                    <a:pt x="1290" y="4203"/>
                  </a:lnTo>
                  <a:lnTo>
                    <a:pt x="1316" y="4181"/>
                  </a:lnTo>
                  <a:lnTo>
                    <a:pt x="1362" y="4141"/>
                  </a:lnTo>
                  <a:lnTo>
                    <a:pt x="1384" y="4124"/>
                  </a:lnTo>
                  <a:lnTo>
                    <a:pt x="1392" y="4035"/>
                  </a:lnTo>
                  <a:lnTo>
                    <a:pt x="1392" y="4035"/>
                  </a:lnTo>
                  <a:lnTo>
                    <a:pt x="1393" y="4022"/>
                  </a:lnTo>
                  <a:lnTo>
                    <a:pt x="1394" y="4007"/>
                  </a:lnTo>
                  <a:lnTo>
                    <a:pt x="1397" y="3994"/>
                  </a:lnTo>
                  <a:lnTo>
                    <a:pt x="1399" y="3982"/>
                  </a:lnTo>
                  <a:lnTo>
                    <a:pt x="1407" y="3956"/>
                  </a:lnTo>
                  <a:lnTo>
                    <a:pt x="1416" y="3932"/>
                  </a:lnTo>
                  <a:lnTo>
                    <a:pt x="1427" y="3909"/>
                  </a:lnTo>
                  <a:lnTo>
                    <a:pt x="1438" y="3886"/>
                  </a:lnTo>
                  <a:lnTo>
                    <a:pt x="1452" y="3867"/>
                  </a:lnTo>
                  <a:lnTo>
                    <a:pt x="1464" y="3847"/>
                  </a:lnTo>
                  <a:lnTo>
                    <a:pt x="1477" y="3831"/>
                  </a:lnTo>
                  <a:lnTo>
                    <a:pt x="1490" y="3816"/>
                  </a:lnTo>
                  <a:lnTo>
                    <a:pt x="1512" y="3791"/>
                  </a:lnTo>
                  <a:lnTo>
                    <a:pt x="1528" y="3777"/>
                  </a:lnTo>
                  <a:lnTo>
                    <a:pt x="1534" y="3770"/>
                  </a:lnTo>
                  <a:lnTo>
                    <a:pt x="1475" y="3764"/>
                  </a:lnTo>
                  <a:lnTo>
                    <a:pt x="1395" y="3823"/>
                  </a:lnTo>
                  <a:lnTo>
                    <a:pt x="1395" y="3823"/>
                  </a:lnTo>
                  <a:lnTo>
                    <a:pt x="1387" y="3826"/>
                  </a:lnTo>
                  <a:lnTo>
                    <a:pt x="1380" y="3829"/>
                  </a:lnTo>
                  <a:lnTo>
                    <a:pt x="1373" y="3831"/>
                  </a:lnTo>
                  <a:lnTo>
                    <a:pt x="1366" y="3831"/>
                  </a:lnTo>
                  <a:lnTo>
                    <a:pt x="1360" y="3832"/>
                  </a:lnTo>
                  <a:lnTo>
                    <a:pt x="1354" y="3831"/>
                  </a:lnTo>
                  <a:lnTo>
                    <a:pt x="1350" y="3830"/>
                  </a:lnTo>
                  <a:lnTo>
                    <a:pt x="1345" y="3828"/>
                  </a:lnTo>
                  <a:lnTo>
                    <a:pt x="1342" y="3826"/>
                  </a:lnTo>
                  <a:lnTo>
                    <a:pt x="1338" y="3823"/>
                  </a:lnTo>
                  <a:lnTo>
                    <a:pt x="1333" y="3816"/>
                  </a:lnTo>
                  <a:lnTo>
                    <a:pt x="1329" y="3806"/>
                  </a:lnTo>
                  <a:lnTo>
                    <a:pt x="1326" y="3797"/>
                  </a:lnTo>
                  <a:lnTo>
                    <a:pt x="1323" y="3787"/>
                  </a:lnTo>
                  <a:lnTo>
                    <a:pt x="1322" y="3778"/>
                  </a:lnTo>
                  <a:lnTo>
                    <a:pt x="1322" y="3759"/>
                  </a:lnTo>
                  <a:lnTo>
                    <a:pt x="1325" y="3745"/>
                  </a:lnTo>
                  <a:lnTo>
                    <a:pt x="1325" y="3740"/>
                  </a:lnTo>
                  <a:lnTo>
                    <a:pt x="1325" y="3740"/>
                  </a:lnTo>
                  <a:lnTo>
                    <a:pt x="1330" y="3719"/>
                  </a:lnTo>
                  <a:lnTo>
                    <a:pt x="1332" y="3704"/>
                  </a:lnTo>
                  <a:lnTo>
                    <a:pt x="1332" y="3699"/>
                  </a:lnTo>
                  <a:lnTo>
                    <a:pt x="1331" y="3694"/>
                  </a:lnTo>
                  <a:lnTo>
                    <a:pt x="1330" y="3690"/>
                  </a:lnTo>
                  <a:lnTo>
                    <a:pt x="1329" y="3687"/>
                  </a:lnTo>
                  <a:lnTo>
                    <a:pt x="1327" y="3686"/>
                  </a:lnTo>
                  <a:lnTo>
                    <a:pt x="1323" y="3685"/>
                  </a:lnTo>
                  <a:lnTo>
                    <a:pt x="1320" y="3685"/>
                  </a:lnTo>
                  <a:lnTo>
                    <a:pt x="1317" y="3686"/>
                  </a:lnTo>
                  <a:lnTo>
                    <a:pt x="1310" y="3690"/>
                  </a:lnTo>
                  <a:lnTo>
                    <a:pt x="1302" y="3696"/>
                  </a:lnTo>
                  <a:lnTo>
                    <a:pt x="1294" y="3703"/>
                  </a:lnTo>
                  <a:lnTo>
                    <a:pt x="1286" y="3711"/>
                  </a:lnTo>
                  <a:lnTo>
                    <a:pt x="1270" y="3727"/>
                  </a:lnTo>
                  <a:lnTo>
                    <a:pt x="1255" y="3746"/>
                  </a:lnTo>
                  <a:lnTo>
                    <a:pt x="1273" y="3826"/>
                  </a:lnTo>
                  <a:lnTo>
                    <a:pt x="1273" y="3826"/>
                  </a:lnTo>
                  <a:lnTo>
                    <a:pt x="1268" y="3833"/>
                  </a:lnTo>
                  <a:lnTo>
                    <a:pt x="1264" y="3839"/>
                  </a:lnTo>
                  <a:lnTo>
                    <a:pt x="1259" y="3843"/>
                  </a:lnTo>
                  <a:lnTo>
                    <a:pt x="1253" y="3846"/>
                  </a:lnTo>
                  <a:lnTo>
                    <a:pt x="1248" y="3849"/>
                  </a:lnTo>
                  <a:lnTo>
                    <a:pt x="1242" y="3852"/>
                  </a:lnTo>
                  <a:lnTo>
                    <a:pt x="1231" y="3854"/>
                  </a:lnTo>
                  <a:lnTo>
                    <a:pt x="1221" y="3854"/>
                  </a:lnTo>
                  <a:lnTo>
                    <a:pt x="1213" y="3853"/>
                  </a:lnTo>
                  <a:lnTo>
                    <a:pt x="1205" y="3851"/>
                  </a:lnTo>
                  <a:lnTo>
                    <a:pt x="1147" y="3718"/>
                  </a:lnTo>
                  <a:lnTo>
                    <a:pt x="1111" y="3712"/>
                  </a:lnTo>
                  <a:lnTo>
                    <a:pt x="1111" y="3712"/>
                  </a:lnTo>
                  <a:lnTo>
                    <a:pt x="1098" y="3720"/>
                  </a:lnTo>
                  <a:lnTo>
                    <a:pt x="1092" y="3723"/>
                  </a:lnTo>
                  <a:lnTo>
                    <a:pt x="1086" y="3726"/>
                  </a:lnTo>
                  <a:lnTo>
                    <a:pt x="1081" y="3727"/>
                  </a:lnTo>
                  <a:lnTo>
                    <a:pt x="1077" y="3727"/>
                  </a:lnTo>
                  <a:lnTo>
                    <a:pt x="1073" y="3727"/>
                  </a:lnTo>
                  <a:lnTo>
                    <a:pt x="1069" y="3726"/>
                  </a:lnTo>
                  <a:lnTo>
                    <a:pt x="1066" y="3725"/>
                  </a:lnTo>
                  <a:lnTo>
                    <a:pt x="1062" y="3723"/>
                  </a:lnTo>
                  <a:lnTo>
                    <a:pt x="1057" y="3718"/>
                  </a:lnTo>
                  <a:lnTo>
                    <a:pt x="1053" y="3711"/>
                  </a:lnTo>
                  <a:lnTo>
                    <a:pt x="1050" y="3703"/>
                  </a:lnTo>
                  <a:lnTo>
                    <a:pt x="1046" y="3695"/>
                  </a:lnTo>
                  <a:lnTo>
                    <a:pt x="1045" y="3685"/>
                  </a:lnTo>
                  <a:lnTo>
                    <a:pt x="1043" y="3668"/>
                  </a:lnTo>
                  <a:lnTo>
                    <a:pt x="1043" y="3656"/>
                  </a:lnTo>
                  <a:lnTo>
                    <a:pt x="1043" y="3650"/>
                  </a:lnTo>
                  <a:lnTo>
                    <a:pt x="974" y="3647"/>
                  </a:lnTo>
                  <a:lnTo>
                    <a:pt x="974" y="3647"/>
                  </a:lnTo>
                  <a:lnTo>
                    <a:pt x="967" y="3655"/>
                  </a:lnTo>
                  <a:lnTo>
                    <a:pt x="960" y="3662"/>
                  </a:lnTo>
                  <a:lnTo>
                    <a:pt x="951" y="3669"/>
                  </a:lnTo>
                  <a:lnTo>
                    <a:pt x="941" y="3675"/>
                  </a:lnTo>
                  <a:lnTo>
                    <a:pt x="918" y="3687"/>
                  </a:lnTo>
                  <a:lnTo>
                    <a:pt x="895" y="3699"/>
                  </a:lnTo>
                  <a:lnTo>
                    <a:pt x="873" y="3708"/>
                  </a:lnTo>
                  <a:lnTo>
                    <a:pt x="855" y="3715"/>
                  </a:lnTo>
                  <a:lnTo>
                    <a:pt x="837" y="3721"/>
                  </a:lnTo>
                  <a:lnTo>
                    <a:pt x="837" y="3721"/>
                  </a:lnTo>
                  <a:lnTo>
                    <a:pt x="822" y="3727"/>
                  </a:lnTo>
                  <a:lnTo>
                    <a:pt x="808" y="3732"/>
                  </a:lnTo>
                  <a:lnTo>
                    <a:pt x="802" y="3732"/>
                  </a:lnTo>
                  <a:lnTo>
                    <a:pt x="797" y="3732"/>
                  </a:lnTo>
                  <a:lnTo>
                    <a:pt x="793" y="3730"/>
                  </a:lnTo>
                  <a:lnTo>
                    <a:pt x="789" y="3729"/>
                  </a:lnTo>
                  <a:lnTo>
                    <a:pt x="785" y="3727"/>
                  </a:lnTo>
                  <a:lnTo>
                    <a:pt x="782" y="3725"/>
                  </a:lnTo>
                  <a:lnTo>
                    <a:pt x="778" y="3720"/>
                  </a:lnTo>
                  <a:lnTo>
                    <a:pt x="774" y="3713"/>
                  </a:lnTo>
                  <a:lnTo>
                    <a:pt x="772" y="3705"/>
                  </a:lnTo>
                  <a:lnTo>
                    <a:pt x="772" y="3696"/>
                  </a:lnTo>
                  <a:lnTo>
                    <a:pt x="770" y="3687"/>
                  </a:lnTo>
                  <a:lnTo>
                    <a:pt x="773" y="3671"/>
                  </a:lnTo>
                  <a:lnTo>
                    <a:pt x="775" y="3659"/>
                  </a:lnTo>
                  <a:lnTo>
                    <a:pt x="776" y="3654"/>
                  </a:lnTo>
                  <a:lnTo>
                    <a:pt x="831" y="3586"/>
                  </a:lnTo>
                  <a:lnTo>
                    <a:pt x="794" y="3547"/>
                  </a:lnTo>
                  <a:lnTo>
                    <a:pt x="794" y="3547"/>
                  </a:lnTo>
                  <a:lnTo>
                    <a:pt x="791" y="3537"/>
                  </a:lnTo>
                  <a:lnTo>
                    <a:pt x="790" y="3526"/>
                  </a:lnTo>
                  <a:lnTo>
                    <a:pt x="790" y="3517"/>
                  </a:lnTo>
                  <a:lnTo>
                    <a:pt x="791" y="3509"/>
                  </a:lnTo>
                  <a:lnTo>
                    <a:pt x="794" y="3500"/>
                  </a:lnTo>
                  <a:lnTo>
                    <a:pt x="797" y="3492"/>
                  </a:lnTo>
                  <a:lnTo>
                    <a:pt x="801" y="3485"/>
                  </a:lnTo>
                  <a:lnTo>
                    <a:pt x="806" y="3478"/>
                  </a:lnTo>
                  <a:lnTo>
                    <a:pt x="816" y="3467"/>
                  </a:lnTo>
                  <a:lnTo>
                    <a:pt x="825" y="3459"/>
                  </a:lnTo>
                  <a:lnTo>
                    <a:pt x="834" y="3451"/>
                  </a:lnTo>
                  <a:lnTo>
                    <a:pt x="831" y="3328"/>
                  </a:lnTo>
                  <a:lnTo>
                    <a:pt x="880" y="3295"/>
                  </a:lnTo>
                  <a:lnTo>
                    <a:pt x="873" y="3267"/>
                  </a:lnTo>
                  <a:lnTo>
                    <a:pt x="873" y="3267"/>
                  </a:lnTo>
                  <a:lnTo>
                    <a:pt x="863" y="3265"/>
                  </a:lnTo>
                  <a:lnTo>
                    <a:pt x="853" y="3262"/>
                  </a:lnTo>
                  <a:lnTo>
                    <a:pt x="844" y="3258"/>
                  </a:lnTo>
                  <a:lnTo>
                    <a:pt x="837" y="3254"/>
                  </a:lnTo>
                  <a:lnTo>
                    <a:pt x="831" y="3250"/>
                  </a:lnTo>
                  <a:lnTo>
                    <a:pt x="826" y="3247"/>
                  </a:lnTo>
                  <a:lnTo>
                    <a:pt x="823" y="3243"/>
                  </a:lnTo>
                  <a:lnTo>
                    <a:pt x="819" y="3239"/>
                  </a:lnTo>
                  <a:lnTo>
                    <a:pt x="817" y="3234"/>
                  </a:lnTo>
                  <a:lnTo>
                    <a:pt x="816" y="3230"/>
                  </a:lnTo>
                  <a:lnTo>
                    <a:pt x="815" y="3226"/>
                  </a:lnTo>
                  <a:lnTo>
                    <a:pt x="815" y="3221"/>
                  </a:lnTo>
                  <a:lnTo>
                    <a:pt x="817" y="3211"/>
                  </a:lnTo>
                  <a:lnTo>
                    <a:pt x="820" y="3203"/>
                  </a:lnTo>
                  <a:lnTo>
                    <a:pt x="825" y="3194"/>
                  </a:lnTo>
                  <a:lnTo>
                    <a:pt x="831" y="3186"/>
                  </a:lnTo>
                  <a:lnTo>
                    <a:pt x="837" y="3179"/>
                  </a:lnTo>
                  <a:lnTo>
                    <a:pt x="843" y="3172"/>
                  </a:lnTo>
                  <a:lnTo>
                    <a:pt x="854" y="3163"/>
                  </a:lnTo>
                  <a:lnTo>
                    <a:pt x="859" y="3159"/>
                  </a:lnTo>
                  <a:lnTo>
                    <a:pt x="859" y="3159"/>
                  </a:lnTo>
                  <a:lnTo>
                    <a:pt x="870" y="3145"/>
                  </a:lnTo>
                  <a:lnTo>
                    <a:pt x="877" y="3132"/>
                  </a:lnTo>
                  <a:lnTo>
                    <a:pt x="881" y="3122"/>
                  </a:lnTo>
                  <a:lnTo>
                    <a:pt x="882" y="3118"/>
                  </a:lnTo>
                  <a:lnTo>
                    <a:pt x="882" y="3115"/>
                  </a:lnTo>
                  <a:lnTo>
                    <a:pt x="881" y="3112"/>
                  </a:lnTo>
                  <a:lnTo>
                    <a:pt x="880" y="3110"/>
                  </a:lnTo>
                  <a:lnTo>
                    <a:pt x="878" y="3108"/>
                  </a:lnTo>
                  <a:lnTo>
                    <a:pt x="876" y="3107"/>
                  </a:lnTo>
                  <a:lnTo>
                    <a:pt x="870" y="3105"/>
                  </a:lnTo>
                  <a:lnTo>
                    <a:pt x="863" y="3105"/>
                  </a:lnTo>
                  <a:lnTo>
                    <a:pt x="855" y="3105"/>
                  </a:lnTo>
                  <a:lnTo>
                    <a:pt x="846" y="3107"/>
                  </a:lnTo>
                  <a:lnTo>
                    <a:pt x="830" y="3111"/>
                  </a:lnTo>
                  <a:lnTo>
                    <a:pt x="813" y="3116"/>
                  </a:lnTo>
                  <a:lnTo>
                    <a:pt x="760" y="3177"/>
                  </a:lnTo>
                  <a:lnTo>
                    <a:pt x="760" y="3177"/>
                  </a:lnTo>
                  <a:lnTo>
                    <a:pt x="763" y="3188"/>
                  </a:lnTo>
                  <a:lnTo>
                    <a:pt x="765" y="3198"/>
                  </a:lnTo>
                  <a:lnTo>
                    <a:pt x="765" y="3208"/>
                  </a:lnTo>
                  <a:lnTo>
                    <a:pt x="765" y="3219"/>
                  </a:lnTo>
                  <a:lnTo>
                    <a:pt x="763" y="3228"/>
                  </a:lnTo>
                  <a:lnTo>
                    <a:pt x="760" y="3238"/>
                  </a:lnTo>
                  <a:lnTo>
                    <a:pt x="757" y="3247"/>
                  </a:lnTo>
                  <a:lnTo>
                    <a:pt x="754" y="3256"/>
                  </a:lnTo>
                  <a:lnTo>
                    <a:pt x="746" y="3272"/>
                  </a:lnTo>
                  <a:lnTo>
                    <a:pt x="739" y="3284"/>
                  </a:lnTo>
                  <a:lnTo>
                    <a:pt x="732" y="3295"/>
                  </a:lnTo>
                  <a:lnTo>
                    <a:pt x="543" y="3295"/>
                  </a:lnTo>
                  <a:lnTo>
                    <a:pt x="506" y="3204"/>
                  </a:lnTo>
                  <a:lnTo>
                    <a:pt x="506" y="3204"/>
                  </a:lnTo>
                  <a:lnTo>
                    <a:pt x="500" y="3194"/>
                  </a:lnTo>
                  <a:lnTo>
                    <a:pt x="495" y="3185"/>
                  </a:lnTo>
                  <a:lnTo>
                    <a:pt x="491" y="3174"/>
                  </a:lnTo>
                  <a:lnTo>
                    <a:pt x="489" y="3166"/>
                  </a:lnTo>
                  <a:lnTo>
                    <a:pt x="489" y="3157"/>
                  </a:lnTo>
                  <a:lnTo>
                    <a:pt x="490" y="3149"/>
                  </a:lnTo>
                  <a:lnTo>
                    <a:pt x="492" y="3142"/>
                  </a:lnTo>
                  <a:lnTo>
                    <a:pt x="495" y="3134"/>
                  </a:lnTo>
                  <a:lnTo>
                    <a:pt x="498" y="3128"/>
                  </a:lnTo>
                  <a:lnTo>
                    <a:pt x="501" y="3123"/>
                  </a:lnTo>
                  <a:lnTo>
                    <a:pt x="508" y="3114"/>
                  </a:lnTo>
                  <a:lnTo>
                    <a:pt x="513" y="3109"/>
                  </a:lnTo>
                  <a:lnTo>
                    <a:pt x="515" y="3107"/>
                  </a:lnTo>
                  <a:lnTo>
                    <a:pt x="558" y="3057"/>
                  </a:lnTo>
                  <a:lnTo>
                    <a:pt x="558" y="3057"/>
                  </a:lnTo>
                  <a:lnTo>
                    <a:pt x="562" y="3048"/>
                  </a:lnTo>
                  <a:lnTo>
                    <a:pt x="566" y="3041"/>
                  </a:lnTo>
                  <a:lnTo>
                    <a:pt x="570" y="3035"/>
                  </a:lnTo>
                  <a:lnTo>
                    <a:pt x="575" y="3029"/>
                  </a:lnTo>
                  <a:lnTo>
                    <a:pt x="580" y="3024"/>
                  </a:lnTo>
                  <a:lnTo>
                    <a:pt x="584" y="3020"/>
                  </a:lnTo>
                  <a:lnTo>
                    <a:pt x="593" y="3014"/>
                  </a:lnTo>
                  <a:lnTo>
                    <a:pt x="601" y="3010"/>
                  </a:lnTo>
                  <a:lnTo>
                    <a:pt x="607" y="3009"/>
                  </a:lnTo>
                  <a:lnTo>
                    <a:pt x="614" y="3008"/>
                  </a:lnTo>
                  <a:lnTo>
                    <a:pt x="637" y="3054"/>
                  </a:lnTo>
                  <a:lnTo>
                    <a:pt x="637" y="3054"/>
                  </a:lnTo>
                  <a:lnTo>
                    <a:pt x="644" y="3056"/>
                  </a:lnTo>
                  <a:lnTo>
                    <a:pt x="649" y="3055"/>
                  </a:lnTo>
                  <a:lnTo>
                    <a:pt x="651" y="3055"/>
                  </a:lnTo>
                  <a:lnTo>
                    <a:pt x="653" y="3053"/>
                  </a:lnTo>
                  <a:lnTo>
                    <a:pt x="655" y="3049"/>
                  </a:lnTo>
                  <a:lnTo>
                    <a:pt x="656" y="3044"/>
                  </a:lnTo>
                  <a:lnTo>
                    <a:pt x="655" y="3037"/>
                  </a:lnTo>
                  <a:lnTo>
                    <a:pt x="650" y="3022"/>
                  </a:lnTo>
                  <a:lnTo>
                    <a:pt x="644" y="3005"/>
                  </a:lnTo>
                  <a:lnTo>
                    <a:pt x="638" y="2991"/>
                  </a:lnTo>
                  <a:lnTo>
                    <a:pt x="631" y="2975"/>
                  </a:lnTo>
                  <a:lnTo>
                    <a:pt x="540" y="2975"/>
                  </a:lnTo>
                  <a:lnTo>
                    <a:pt x="552" y="3005"/>
                  </a:lnTo>
                  <a:lnTo>
                    <a:pt x="509" y="3063"/>
                  </a:lnTo>
                  <a:lnTo>
                    <a:pt x="460" y="3097"/>
                  </a:lnTo>
                  <a:lnTo>
                    <a:pt x="420" y="3095"/>
                  </a:lnTo>
                  <a:lnTo>
                    <a:pt x="432" y="3037"/>
                  </a:lnTo>
                  <a:lnTo>
                    <a:pt x="383" y="3025"/>
                  </a:lnTo>
                  <a:lnTo>
                    <a:pt x="383" y="3025"/>
                  </a:lnTo>
                  <a:lnTo>
                    <a:pt x="378" y="3023"/>
                  </a:lnTo>
                  <a:lnTo>
                    <a:pt x="374" y="3022"/>
                  </a:lnTo>
                  <a:lnTo>
                    <a:pt x="371" y="3018"/>
                  </a:lnTo>
                  <a:lnTo>
                    <a:pt x="370" y="3016"/>
                  </a:lnTo>
                  <a:lnTo>
                    <a:pt x="369" y="3014"/>
                  </a:lnTo>
                  <a:lnTo>
                    <a:pt x="370" y="3012"/>
                  </a:lnTo>
                  <a:lnTo>
                    <a:pt x="372" y="3007"/>
                  </a:lnTo>
                  <a:lnTo>
                    <a:pt x="377" y="3004"/>
                  </a:lnTo>
                  <a:lnTo>
                    <a:pt x="381" y="3000"/>
                  </a:lnTo>
                  <a:lnTo>
                    <a:pt x="386" y="2997"/>
                  </a:lnTo>
                  <a:lnTo>
                    <a:pt x="444" y="2982"/>
                  </a:lnTo>
                  <a:lnTo>
                    <a:pt x="447" y="2911"/>
                  </a:lnTo>
                  <a:lnTo>
                    <a:pt x="475" y="2895"/>
                  </a:lnTo>
                  <a:lnTo>
                    <a:pt x="475" y="2895"/>
                  </a:lnTo>
                  <a:lnTo>
                    <a:pt x="478" y="2888"/>
                  </a:lnTo>
                  <a:lnTo>
                    <a:pt x="479" y="2882"/>
                  </a:lnTo>
                  <a:lnTo>
                    <a:pt x="479" y="2877"/>
                  </a:lnTo>
                  <a:lnTo>
                    <a:pt x="478" y="2872"/>
                  </a:lnTo>
                  <a:lnTo>
                    <a:pt x="477" y="2869"/>
                  </a:lnTo>
                  <a:lnTo>
                    <a:pt x="474" y="2866"/>
                  </a:lnTo>
                  <a:lnTo>
                    <a:pt x="472" y="2864"/>
                  </a:lnTo>
                  <a:lnTo>
                    <a:pt x="468" y="2862"/>
                  </a:lnTo>
                  <a:lnTo>
                    <a:pt x="461" y="2860"/>
                  </a:lnTo>
                  <a:lnTo>
                    <a:pt x="454" y="2860"/>
                  </a:lnTo>
                  <a:lnTo>
                    <a:pt x="447" y="2861"/>
                  </a:lnTo>
                  <a:lnTo>
                    <a:pt x="393" y="2828"/>
                  </a:lnTo>
                  <a:lnTo>
                    <a:pt x="381" y="2788"/>
                  </a:lnTo>
                  <a:lnTo>
                    <a:pt x="381" y="2788"/>
                  </a:lnTo>
                  <a:lnTo>
                    <a:pt x="377" y="2786"/>
                  </a:lnTo>
                  <a:lnTo>
                    <a:pt x="372" y="2781"/>
                  </a:lnTo>
                  <a:lnTo>
                    <a:pt x="369" y="2775"/>
                  </a:lnTo>
                  <a:lnTo>
                    <a:pt x="367" y="2768"/>
                  </a:lnTo>
                  <a:lnTo>
                    <a:pt x="366" y="2761"/>
                  </a:lnTo>
                  <a:lnTo>
                    <a:pt x="364" y="2752"/>
                  </a:lnTo>
                  <a:lnTo>
                    <a:pt x="363" y="2733"/>
                  </a:lnTo>
                  <a:lnTo>
                    <a:pt x="363" y="2715"/>
                  </a:lnTo>
                  <a:lnTo>
                    <a:pt x="363" y="2698"/>
                  </a:lnTo>
                  <a:lnTo>
                    <a:pt x="364" y="2683"/>
                  </a:lnTo>
                  <a:lnTo>
                    <a:pt x="409" y="2671"/>
                  </a:lnTo>
                  <a:lnTo>
                    <a:pt x="409" y="2609"/>
                  </a:lnTo>
                  <a:lnTo>
                    <a:pt x="451" y="2620"/>
                  </a:lnTo>
                  <a:lnTo>
                    <a:pt x="451" y="2551"/>
                  </a:lnTo>
                  <a:lnTo>
                    <a:pt x="493" y="2520"/>
                  </a:lnTo>
                  <a:lnTo>
                    <a:pt x="493" y="2520"/>
                  </a:lnTo>
                  <a:lnTo>
                    <a:pt x="500" y="2511"/>
                  </a:lnTo>
                  <a:lnTo>
                    <a:pt x="508" y="2502"/>
                  </a:lnTo>
                  <a:lnTo>
                    <a:pt x="515" y="2495"/>
                  </a:lnTo>
                  <a:lnTo>
                    <a:pt x="522" y="2488"/>
                  </a:lnTo>
                  <a:lnTo>
                    <a:pt x="538" y="2477"/>
                  </a:lnTo>
                  <a:lnTo>
                    <a:pt x="552" y="2469"/>
                  </a:lnTo>
                  <a:lnTo>
                    <a:pt x="564" y="2462"/>
                  </a:lnTo>
                  <a:lnTo>
                    <a:pt x="575" y="2458"/>
                  </a:lnTo>
                  <a:lnTo>
                    <a:pt x="583" y="2455"/>
                  </a:lnTo>
                  <a:lnTo>
                    <a:pt x="583" y="2455"/>
                  </a:lnTo>
                  <a:lnTo>
                    <a:pt x="587" y="2455"/>
                  </a:lnTo>
                  <a:lnTo>
                    <a:pt x="592" y="2453"/>
                  </a:lnTo>
                  <a:lnTo>
                    <a:pt x="597" y="2449"/>
                  </a:lnTo>
                  <a:lnTo>
                    <a:pt x="603" y="2443"/>
                  </a:lnTo>
                  <a:lnTo>
                    <a:pt x="606" y="2439"/>
                  </a:lnTo>
                  <a:lnTo>
                    <a:pt x="609" y="2434"/>
                  </a:lnTo>
                  <a:lnTo>
                    <a:pt x="611" y="2426"/>
                  </a:lnTo>
                  <a:lnTo>
                    <a:pt x="614" y="2419"/>
                  </a:lnTo>
                  <a:lnTo>
                    <a:pt x="616" y="2410"/>
                  </a:lnTo>
                  <a:lnTo>
                    <a:pt x="617" y="2400"/>
                  </a:lnTo>
                  <a:lnTo>
                    <a:pt x="617" y="2400"/>
                  </a:lnTo>
                  <a:lnTo>
                    <a:pt x="620" y="2380"/>
                  </a:lnTo>
                  <a:lnTo>
                    <a:pt x="624" y="2365"/>
                  </a:lnTo>
                  <a:lnTo>
                    <a:pt x="626" y="2359"/>
                  </a:lnTo>
                  <a:lnTo>
                    <a:pt x="629" y="2354"/>
                  </a:lnTo>
                  <a:lnTo>
                    <a:pt x="632" y="2350"/>
                  </a:lnTo>
                  <a:lnTo>
                    <a:pt x="636" y="2345"/>
                  </a:lnTo>
                  <a:lnTo>
                    <a:pt x="640" y="2342"/>
                  </a:lnTo>
                  <a:lnTo>
                    <a:pt x="644" y="2339"/>
                  </a:lnTo>
                  <a:lnTo>
                    <a:pt x="655" y="2335"/>
                  </a:lnTo>
                  <a:lnTo>
                    <a:pt x="667" y="2332"/>
                  </a:lnTo>
                  <a:lnTo>
                    <a:pt x="682" y="2330"/>
                  </a:lnTo>
                  <a:lnTo>
                    <a:pt x="682" y="2330"/>
                  </a:lnTo>
                  <a:lnTo>
                    <a:pt x="689" y="2328"/>
                  </a:lnTo>
                  <a:lnTo>
                    <a:pt x="696" y="2325"/>
                  </a:lnTo>
                  <a:lnTo>
                    <a:pt x="701" y="2322"/>
                  </a:lnTo>
                  <a:lnTo>
                    <a:pt x="705" y="2318"/>
                  </a:lnTo>
                  <a:lnTo>
                    <a:pt x="708" y="2314"/>
                  </a:lnTo>
                  <a:lnTo>
                    <a:pt x="711" y="2308"/>
                  </a:lnTo>
                  <a:lnTo>
                    <a:pt x="712" y="2303"/>
                  </a:lnTo>
                  <a:lnTo>
                    <a:pt x="713" y="2298"/>
                  </a:lnTo>
                  <a:lnTo>
                    <a:pt x="714" y="2288"/>
                  </a:lnTo>
                  <a:lnTo>
                    <a:pt x="714" y="2280"/>
                  </a:lnTo>
                  <a:lnTo>
                    <a:pt x="713" y="2272"/>
                  </a:lnTo>
                  <a:lnTo>
                    <a:pt x="713" y="2272"/>
                  </a:lnTo>
                  <a:lnTo>
                    <a:pt x="721" y="2273"/>
                  </a:lnTo>
                  <a:lnTo>
                    <a:pt x="730" y="2274"/>
                  </a:lnTo>
                  <a:lnTo>
                    <a:pt x="743" y="2275"/>
                  </a:lnTo>
                  <a:lnTo>
                    <a:pt x="756" y="2274"/>
                  </a:lnTo>
                  <a:lnTo>
                    <a:pt x="769" y="2272"/>
                  </a:lnTo>
                  <a:lnTo>
                    <a:pt x="777" y="2269"/>
                  </a:lnTo>
                  <a:lnTo>
                    <a:pt x="783" y="2266"/>
                  </a:lnTo>
                  <a:lnTo>
                    <a:pt x="790" y="2263"/>
                  </a:lnTo>
                  <a:lnTo>
                    <a:pt x="795" y="2259"/>
                  </a:lnTo>
                  <a:lnTo>
                    <a:pt x="795" y="2259"/>
                  </a:lnTo>
                  <a:lnTo>
                    <a:pt x="801" y="2255"/>
                  </a:lnTo>
                  <a:lnTo>
                    <a:pt x="805" y="2254"/>
                  </a:lnTo>
                  <a:lnTo>
                    <a:pt x="811" y="2254"/>
                  </a:lnTo>
                  <a:lnTo>
                    <a:pt x="814" y="2256"/>
                  </a:lnTo>
                  <a:lnTo>
                    <a:pt x="817" y="2259"/>
                  </a:lnTo>
                  <a:lnTo>
                    <a:pt x="820" y="2264"/>
                  </a:lnTo>
                  <a:lnTo>
                    <a:pt x="824" y="2275"/>
                  </a:lnTo>
                  <a:lnTo>
                    <a:pt x="827" y="2286"/>
                  </a:lnTo>
                  <a:lnTo>
                    <a:pt x="829" y="2297"/>
                  </a:lnTo>
                  <a:lnTo>
                    <a:pt x="830" y="2308"/>
                  </a:lnTo>
                  <a:lnTo>
                    <a:pt x="830" y="2308"/>
                  </a:lnTo>
                  <a:lnTo>
                    <a:pt x="833" y="2315"/>
                  </a:lnTo>
                  <a:lnTo>
                    <a:pt x="836" y="2321"/>
                  </a:lnTo>
                  <a:lnTo>
                    <a:pt x="839" y="2326"/>
                  </a:lnTo>
                  <a:lnTo>
                    <a:pt x="843" y="2330"/>
                  </a:lnTo>
                  <a:lnTo>
                    <a:pt x="847" y="2333"/>
                  </a:lnTo>
                  <a:lnTo>
                    <a:pt x="852" y="2336"/>
                  </a:lnTo>
                  <a:lnTo>
                    <a:pt x="856" y="2338"/>
                  </a:lnTo>
                  <a:lnTo>
                    <a:pt x="861" y="2340"/>
                  </a:lnTo>
                  <a:lnTo>
                    <a:pt x="870" y="2341"/>
                  </a:lnTo>
                  <a:lnTo>
                    <a:pt x="879" y="2340"/>
                  </a:lnTo>
                  <a:lnTo>
                    <a:pt x="888" y="2337"/>
                  </a:lnTo>
                  <a:lnTo>
                    <a:pt x="898" y="2334"/>
                  </a:lnTo>
                  <a:lnTo>
                    <a:pt x="907" y="2329"/>
                  </a:lnTo>
                  <a:lnTo>
                    <a:pt x="915" y="2324"/>
                  </a:lnTo>
                  <a:lnTo>
                    <a:pt x="930" y="2314"/>
                  </a:lnTo>
                  <a:lnTo>
                    <a:pt x="940" y="2305"/>
                  </a:lnTo>
                  <a:lnTo>
                    <a:pt x="943" y="2301"/>
                  </a:lnTo>
                  <a:lnTo>
                    <a:pt x="943" y="2301"/>
                  </a:lnTo>
                  <a:lnTo>
                    <a:pt x="951" y="2292"/>
                  </a:lnTo>
                  <a:lnTo>
                    <a:pt x="958" y="2283"/>
                  </a:lnTo>
                  <a:lnTo>
                    <a:pt x="966" y="2276"/>
                  </a:lnTo>
                  <a:lnTo>
                    <a:pt x="974" y="2268"/>
                  </a:lnTo>
                  <a:lnTo>
                    <a:pt x="989" y="2258"/>
                  </a:lnTo>
                  <a:lnTo>
                    <a:pt x="1002" y="2250"/>
                  </a:lnTo>
                  <a:lnTo>
                    <a:pt x="1015" y="2245"/>
                  </a:lnTo>
                  <a:lnTo>
                    <a:pt x="1024" y="2242"/>
                  </a:lnTo>
                  <a:lnTo>
                    <a:pt x="1032" y="2240"/>
                  </a:lnTo>
                  <a:lnTo>
                    <a:pt x="1124" y="2267"/>
                  </a:lnTo>
                  <a:lnTo>
                    <a:pt x="1124" y="2267"/>
                  </a:lnTo>
                  <a:lnTo>
                    <a:pt x="1134" y="2268"/>
                  </a:lnTo>
                  <a:lnTo>
                    <a:pt x="1142" y="2268"/>
                  </a:lnTo>
                  <a:lnTo>
                    <a:pt x="1150" y="2267"/>
                  </a:lnTo>
                  <a:lnTo>
                    <a:pt x="1157" y="2266"/>
                  </a:lnTo>
                  <a:lnTo>
                    <a:pt x="1165" y="2265"/>
                  </a:lnTo>
                  <a:lnTo>
                    <a:pt x="1172" y="2262"/>
                  </a:lnTo>
                  <a:lnTo>
                    <a:pt x="1185" y="2256"/>
                  </a:lnTo>
                  <a:lnTo>
                    <a:pt x="1197" y="2249"/>
                  </a:lnTo>
                  <a:lnTo>
                    <a:pt x="1208" y="2240"/>
                  </a:lnTo>
                  <a:lnTo>
                    <a:pt x="1217" y="2230"/>
                  </a:lnTo>
                  <a:lnTo>
                    <a:pt x="1225" y="2220"/>
                  </a:lnTo>
                  <a:lnTo>
                    <a:pt x="1232" y="2210"/>
                  </a:lnTo>
                  <a:lnTo>
                    <a:pt x="1238" y="2200"/>
                  </a:lnTo>
                  <a:lnTo>
                    <a:pt x="1247" y="2181"/>
                  </a:lnTo>
                  <a:lnTo>
                    <a:pt x="1252" y="2168"/>
                  </a:lnTo>
                  <a:lnTo>
                    <a:pt x="1254" y="2163"/>
                  </a:lnTo>
                  <a:lnTo>
                    <a:pt x="1226" y="2043"/>
                  </a:lnTo>
                  <a:lnTo>
                    <a:pt x="1226" y="2043"/>
                  </a:lnTo>
                  <a:lnTo>
                    <a:pt x="1217" y="2041"/>
                  </a:lnTo>
                  <a:lnTo>
                    <a:pt x="1211" y="2037"/>
                  </a:lnTo>
                  <a:lnTo>
                    <a:pt x="1204" y="2032"/>
                  </a:lnTo>
                  <a:lnTo>
                    <a:pt x="1200" y="2027"/>
                  </a:lnTo>
                  <a:lnTo>
                    <a:pt x="1198" y="2021"/>
                  </a:lnTo>
                  <a:lnTo>
                    <a:pt x="1196" y="2015"/>
                  </a:lnTo>
                  <a:lnTo>
                    <a:pt x="1195" y="2009"/>
                  </a:lnTo>
                  <a:lnTo>
                    <a:pt x="1195" y="2003"/>
                  </a:lnTo>
                  <a:lnTo>
                    <a:pt x="1197" y="1991"/>
                  </a:lnTo>
                  <a:lnTo>
                    <a:pt x="1200" y="1982"/>
                  </a:lnTo>
                  <a:lnTo>
                    <a:pt x="1204" y="1973"/>
                  </a:lnTo>
                  <a:lnTo>
                    <a:pt x="1269" y="1961"/>
                  </a:lnTo>
                  <a:lnTo>
                    <a:pt x="1269" y="1961"/>
                  </a:lnTo>
                  <a:lnTo>
                    <a:pt x="1274" y="1940"/>
                  </a:lnTo>
                  <a:lnTo>
                    <a:pt x="1277" y="1923"/>
                  </a:lnTo>
                  <a:lnTo>
                    <a:pt x="1278" y="1908"/>
                  </a:lnTo>
                  <a:lnTo>
                    <a:pt x="1277" y="1897"/>
                  </a:lnTo>
                  <a:lnTo>
                    <a:pt x="1274" y="1887"/>
                  </a:lnTo>
                  <a:lnTo>
                    <a:pt x="1269" y="1880"/>
                  </a:lnTo>
                  <a:lnTo>
                    <a:pt x="1263" y="1873"/>
                  </a:lnTo>
                  <a:lnTo>
                    <a:pt x="1257" y="1869"/>
                  </a:lnTo>
                  <a:lnTo>
                    <a:pt x="1249" y="1867"/>
                  </a:lnTo>
                  <a:lnTo>
                    <a:pt x="1241" y="1865"/>
                  </a:lnTo>
                  <a:lnTo>
                    <a:pt x="1233" y="1864"/>
                  </a:lnTo>
                  <a:lnTo>
                    <a:pt x="1225" y="1863"/>
                  </a:lnTo>
                  <a:lnTo>
                    <a:pt x="1210" y="1863"/>
                  </a:lnTo>
                  <a:lnTo>
                    <a:pt x="1203" y="1863"/>
                  </a:lnTo>
                  <a:lnTo>
                    <a:pt x="1198" y="1862"/>
                  </a:lnTo>
                  <a:lnTo>
                    <a:pt x="1198" y="1862"/>
                  </a:lnTo>
                  <a:lnTo>
                    <a:pt x="1193" y="1862"/>
                  </a:lnTo>
                  <a:lnTo>
                    <a:pt x="1186" y="1864"/>
                  </a:lnTo>
                  <a:lnTo>
                    <a:pt x="1177" y="1867"/>
                  </a:lnTo>
                  <a:lnTo>
                    <a:pt x="1168" y="1872"/>
                  </a:lnTo>
                  <a:lnTo>
                    <a:pt x="1145" y="1886"/>
                  </a:lnTo>
                  <a:lnTo>
                    <a:pt x="1121" y="1901"/>
                  </a:lnTo>
                  <a:lnTo>
                    <a:pt x="1100" y="1918"/>
                  </a:lnTo>
                  <a:lnTo>
                    <a:pt x="1081" y="1931"/>
                  </a:lnTo>
                  <a:lnTo>
                    <a:pt x="1063" y="1945"/>
                  </a:lnTo>
                  <a:lnTo>
                    <a:pt x="1063" y="1945"/>
                  </a:lnTo>
                  <a:lnTo>
                    <a:pt x="1060" y="1951"/>
                  </a:lnTo>
                  <a:lnTo>
                    <a:pt x="1057" y="1957"/>
                  </a:lnTo>
                  <a:lnTo>
                    <a:pt x="1053" y="1961"/>
                  </a:lnTo>
                  <a:lnTo>
                    <a:pt x="1049" y="1963"/>
                  </a:lnTo>
                  <a:lnTo>
                    <a:pt x="1045" y="1964"/>
                  </a:lnTo>
                  <a:lnTo>
                    <a:pt x="1041" y="1965"/>
                  </a:lnTo>
                  <a:lnTo>
                    <a:pt x="1037" y="1965"/>
                  </a:lnTo>
                  <a:lnTo>
                    <a:pt x="1033" y="1964"/>
                  </a:lnTo>
                  <a:lnTo>
                    <a:pt x="1025" y="1960"/>
                  </a:lnTo>
                  <a:lnTo>
                    <a:pt x="1020" y="1957"/>
                  </a:lnTo>
                  <a:lnTo>
                    <a:pt x="1014" y="1951"/>
                  </a:lnTo>
                  <a:lnTo>
                    <a:pt x="1014" y="1951"/>
                  </a:lnTo>
                  <a:lnTo>
                    <a:pt x="1009" y="1937"/>
                  </a:lnTo>
                  <a:lnTo>
                    <a:pt x="1004" y="1927"/>
                  </a:lnTo>
                  <a:lnTo>
                    <a:pt x="1000" y="1919"/>
                  </a:lnTo>
                  <a:lnTo>
                    <a:pt x="997" y="1913"/>
                  </a:lnTo>
                  <a:lnTo>
                    <a:pt x="994" y="1910"/>
                  </a:lnTo>
                  <a:lnTo>
                    <a:pt x="991" y="1910"/>
                  </a:lnTo>
                  <a:lnTo>
                    <a:pt x="989" y="1911"/>
                  </a:lnTo>
                  <a:lnTo>
                    <a:pt x="987" y="1913"/>
                  </a:lnTo>
                  <a:lnTo>
                    <a:pt x="983" y="1921"/>
                  </a:lnTo>
                  <a:lnTo>
                    <a:pt x="981" y="1929"/>
                  </a:lnTo>
                  <a:lnTo>
                    <a:pt x="980" y="1939"/>
                  </a:lnTo>
                  <a:lnTo>
                    <a:pt x="980" y="1939"/>
                  </a:lnTo>
                  <a:lnTo>
                    <a:pt x="975" y="1946"/>
                  </a:lnTo>
                  <a:lnTo>
                    <a:pt x="972" y="1948"/>
                  </a:lnTo>
                  <a:lnTo>
                    <a:pt x="968" y="1949"/>
                  </a:lnTo>
                  <a:lnTo>
                    <a:pt x="965" y="1949"/>
                  </a:lnTo>
                  <a:lnTo>
                    <a:pt x="962" y="1949"/>
                  </a:lnTo>
                  <a:lnTo>
                    <a:pt x="959" y="1948"/>
                  </a:lnTo>
                  <a:lnTo>
                    <a:pt x="956" y="1946"/>
                  </a:lnTo>
                  <a:lnTo>
                    <a:pt x="949" y="1940"/>
                  </a:lnTo>
                  <a:lnTo>
                    <a:pt x="942" y="1931"/>
                  </a:lnTo>
                  <a:lnTo>
                    <a:pt x="933" y="1919"/>
                  </a:lnTo>
                  <a:lnTo>
                    <a:pt x="921" y="1903"/>
                  </a:lnTo>
                  <a:lnTo>
                    <a:pt x="921" y="1903"/>
                  </a:lnTo>
                  <a:lnTo>
                    <a:pt x="916" y="1896"/>
                  </a:lnTo>
                  <a:lnTo>
                    <a:pt x="916" y="1896"/>
                  </a:lnTo>
                  <a:lnTo>
                    <a:pt x="909" y="1890"/>
                  </a:lnTo>
                  <a:lnTo>
                    <a:pt x="901" y="1886"/>
                  </a:lnTo>
                  <a:lnTo>
                    <a:pt x="892" y="1883"/>
                  </a:lnTo>
                  <a:lnTo>
                    <a:pt x="882" y="1881"/>
                  </a:lnTo>
                  <a:lnTo>
                    <a:pt x="873" y="1879"/>
                  </a:lnTo>
                  <a:lnTo>
                    <a:pt x="863" y="1879"/>
                  </a:lnTo>
                  <a:lnTo>
                    <a:pt x="843" y="1880"/>
                  </a:lnTo>
                  <a:lnTo>
                    <a:pt x="826" y="1883"/>
                  </a:lnTo>
                  <a:lnTo>
                    <a:pt x="812" y="1887"/>
                  </a:lnTo>
                  <a:lnTo>
                    <a:pt x="798" y="1891"/>
                  </a:lnTo>
                  <a:lnTo>
                    <a:pt x="718" y="1888"/>
                  </a:lnTo>
                  <a:lnTo>
                    <a:pt x="651" y="1857"/>
                  </a:lnTo>
                  <a:lnTo>
                    <a:pt x="651" y="1857"/>
                  </a:lnTo>
                  <a:lnTo>
                    <a:pt x="642" y="1856"/>
                  </a:lnTo>
                  <a:lnTo>
                    <a:pt x="634" y="1855"/>
                  </a:lnTo>
                  <a:lnTo>
                    <a:pt x="626" y="1854"/>
                  </a:lnTo>
                  <a:lnTo>
                    <a:pt x="619" y="1851"/>
                  </a:lnTo>
                  <a:lnTo>
                    <a:pt x="612" y="1848"/>
                  </a:lnTo>
                  <a:lnTo>
                    <a:pt x="606" y="1844"/>
                  </a:lnTo>
                  <a:lnTo>
                    <a:pt x="601" y="1840"/>
                  </a:lnTo>
                  <a:lnTo>
                    <a:pt x="596" y="1835"/>
                  </a:lnTo>
                  <a:lnTo>
                    <a:pt x="587" y="1824"/>
                  </a:lnTo>
                  <a:lnTo>
                    <a:pt x="580" y="1813"/>
                  </a:lnTo>
                  <a:lnTo>
                    <a:pt x="574" y="1800"/>
                  </a:lnTo>
                  <a:lnTo>
                    <a:pt x="568" y="1786"/>
                  </a:lnTo>
                  <a:lnTo>
                    <a:pt x="568" y="1786"/>
                  </a:lnTo>
                  <a:lnTo>
                    <a:pt x="566" y="1779"/>
                  </a:lnTo>
                  <a:lnTo>
                    <a:pt x="565" y="1773"/>
                  </a:lnTo>
                  <a:lnTo>
                    <a:pt x="565" y="1767"/>
                  </a:lnTo>
                  <a:lnTo>
                    <a:pt x="566" y="1762"/>
                  </a:lnTo>
                  <a:lnTo>
                    <a:pt x="567" y="1755"/>
                  </a:lnTo>
                  <a:lnTo>
                    <a:pt x="569" y="1750"/>
                  </a:lnTo>
                  <a:lnTo>
                    <a:pt x="575" y="1742"/>
                  </a:lnTo>
                  <a:lnTo>
                    <a:pt x="580" y="1735"/>
                  </a:lnTo>
                  <a:lnTo>
                    <a:pt x="585" y="1729"/>
                  </a:lnTo>
                  <a:lnTo>
                    <a:pt x="590" y="1725"/>
                  </a:lnTo>
                  <a:lnTo>
                    <a:pt x="587" y="1645"/>
                  </a:lnTo>
                  <a:lnTo>
                    <a:pt x="587" y="1645"/>
                  </a:lnTo>
                  <a:lnTo>
                    <a:pt x="587" y="1631"/>
                  </a:lnTo>
                  <a:lnTo>
                    <a:pt x="588" y="1621"/>
                  </a:lnTo>
                  <a:lnTo>
                    <a:pt x="592" y="1614"/>
                  </a:lnTo>
                  <a:lnTo>
                    <a:pt x="594" y="1611"/>
                  </a:lnTo>
                  <a:lnTo>
                    <a:pt x="596" y="1608"/>
                  </a:lnTo>
                  <a:lnTo>
                    <a:pt x="602" y="1605"/>
                  </a:lnTo>
                  <a:lnTo>
                    <a:pt x="609" y="1604"/>
                  </a:lnTo>
                  <a:lnTo>
                    <a:pt x="617" y="1604"/>
                  </a:lnTo>
                  <a:lnTo>
                    <a:pt x="624" y="1605"/>
                  </a:lnTo>
                  <a:lnTo>
                    <a:pt x="632" y="1607"/>
                  </a:lnTo>
                  <a:lnTo>
                    <a:pt x="639" y="1609"/>
                  </a:lnTo>
                  <a:lnTo>
                    <a:pt x="654" y="1616"/>
                  </a:lnTo>
                  <a:lnTo>
                    <a:pt x="667" y="1623"/>
                  </a:lnTo>
                  <a:lnTo>
                    <a:pt x="667" y="1623"/>
                  </a:lnTo>
                  <a:lnTo>
                    <a:pt x="669" y="1613"/>
                  </a:lnTo>
                  <a:lnTo>
                    <a:pt x="669" y="1603"/>
                  </a:lnTo>
                  <a:lnTo>
                    <a:pt x="667" y="1594"/>
                  </a:lnTo>
                  <a:lnTo>
                    <a:pt x="664" y="1587"/>
                  </a:lnTo>
                  <a:lnTo>
                    <a:pt x="659" y="1581"/>
                  </a:lnTo>
                  <a:lnTo>
                    <a:pt x="653" y="1576"/>
                  </a:lnTo>
                  <a:lnTo>
                    <a:pt x="645" y="1572"/>
                  </a:lnTo>
                  <a:lnTo>
                    <a:pt x="638" y="1568"/>
                  </a:lnTo>
                  <a:lnTo>
                    <a:pt x="631" y="1565"/>
                  </a:lnTo>
                  <a:lnTo>
                    <a:pt x="624" y="1563"/>
                  </a:lnTo>
                  <a:lnTo>
                    <a:pt x="609" y="1559"/>
                  </a:lnTo>
                  <a:lnTo>
                    <a:pt x="596" y="1558"/>
                  </a:lnTo>
                  <a:lnTo>
                    <a:pt x="596" y="1558"/>
                  </a:lnTo>
                  <a:lnTo>
                    <a:pt x="586" y="1562"/>
                  </a:lnTo>
                  <a:lnTo>
                    <a:pt x="577" y="1563"/>
                  </a:lnTo>
                  <a:lnTo>
                    <a:pt x="566" y="1563"/>
                  </a:lnTo>
                  <a:lnTo>
                    <a:pt x="558" y="1559"/>
                  </a:lnTo>
                  <a:lnTo>
                    <a:pt x="550" y="1555"/>
                  </a:lnTo>
                  <a:lnTo>
                    <a:pt x="542" y="1550"/>
                  </a:lnTo>
                  <a:lnTo>
                    <a:pt x="535" y="1545"/>
                  </a:lnTo>
                  <a:lnTo>
                    <a:pt x="527" y="1538"/>
                  </a:lnTo>
                  <a:lnTo>
                    <a:pt x="516" y="1525"/>
                  </a:lnTo>
                  <a:lnTo>
                    <a:pt x="508" y="1512"/>
                  </a:lnTo>
                  <a:lnTo>
                    <a:pt x="501" y="1500"/>
                  </a:lnTo>
                  <a:lnTo>
                    <a:pt x="457" y="1443"/>
                  </a:lnTo>
                  <a:lnTo>
                    <a:pt x="457" y="1443"/>
                  </a:lnTo>
                  <a:lnTo>
                    <a:pt x="453" y="1437"/>
                  </a:lnTo>
                  <a:lnTo>
                    <a:pt x="452" y="1433"/>
                  </a:lnTo>
                  <a:lnTo>
                    <a:pt x="453" y="1430"/>
                  </a:lnTo>
                  <a:lnTo>
                    <a:pt x="456" y="1428"/>
                  </a:lnTo>
                  <a:lnTo>
                    <a:pt x="459" y="1426"/>
                  </a:lnTo>
                  <a:lnTo>
                    <a:pt x="463" y="1425"/>
                  </a:lnTo>
                  <a:lnTo>
                    <a:pt x="473" y="1424"/>
                  </a:lnTo>
                  <a:lnTo>
                    <a:pt x="484" y="1423"/>
                  </a:lnTo>
                  <a:lnTo>
                    <a:pt x="496" y="1422"/>
                  </a:lnTo>
                  <a:lnTo>
                    <a:pt x="500" y="1420"/>
                  </a:lnTo>
                  <a:lnTo>
                    <a:pt x="503" y="1418"/>
                  </a:lnTo>
                  <a:lnTo>
                    <a:pt x="505" y="1416"/>
                  </a:lnTo>
                  <a:lnTo>
                    <a:pt x="506" y="1412"/>
                  </a:lnTo>
                  <a:lnTo>
                    <a:pt x="506" y="1412"/>
                  </a:lnTo>
                  <a:lnTo>
                    <a:pt x="507" y="1408"/>
                  </a:lnTo>
                  <a:lnTo>
                    <a:pt x="508" y="1405"/>
                  </a:lnTo>
                  <a:lnTo>
                    <a:pt x="510" y="1401"/>
                  </a:lnTo>
                  <a:lnTo>
                    <a:pt x="513" y="1399"/>
                  </a:lnTo>
                  <a:lnTo>
                    <a:pt x="520" y="1395"/>
                  </a:lnTo>
                  <a:lnTo>
                    <a:pt x="528" y="1393"/>
                  </a:lnTo>
                  <a:lnTo>
                    <a:pt x="538" y="1391"/>
                  </a:lnTo>
                  <a:lnTo>
                    <a:pt x="545" y="1390"/>
                  </a:lnTo>
                  <a:lnTo>
                    <a:pt x="552" y="1390"/>
                  </a:lnTo>
                  <a:lnTo>
                    <a:pt x="614" y="1378"/>
                  </a:lnTo>
                  <a:lnTo>
                    <a:pt x="614" y="1378"/>
                  </a:lnTo>
                  <a:lnTo>
                    <a:pt x="621" y="1369"/>
                  </a:lnTo>
                  <a:lnTo>
                    <a:pt x="628" y="1360"/>
                  </a:lnTo>
                  <a:lnTo>
                    <a:pt x="634" y="1354"/>
                  </a:lnTo>
                  <a:lnTo>
                    <a:pt x="641" y="1348"/>
                  </a:lnTo>
                  <a:lnTo>
                    <a:pt x="647" y="1344"/>
                  </a:lnTo>
                  <a:lnTo>
                    <a:pt x="654" y="1341"/>
                  </a:lnTo>
                  <a:lnTo>
                    <a:pt x="660" y="1338"/>
                  </a:lnTo>
                  <a:lnTo>
                    <a:pt x="666" y="1336"/>
                  </a:lnTo>
                  <a:lnTo>
                    <a:pt x="672" y="1335"/>
                  </a:lnTo>
                  <a:lnTo>
                    <a:pt x="677" y="1335"/>
                  </a:lnTo>
                  <a:lnTo>
                    <a:pt x="683" y="1336"/>
                  </a:lnTo>
                  <a:lnTo>
                    <a:pt x="688" y="1337"/>
                  </a:lnTo>
                  <a:lnTo>
                    <a:pt x="698" y="1341"/>
                  </a:lnTo>
                  <a:lnTo>
                    <a:pt x="707" y="1346"/>
                  </a:lnTo>
                  <a:lnTo>
                    <a:pt x="715" y="1353"/>
                  </a:lnTo>
                  <a:lnTo>
                    <a:pt x="721" y="1360"/>
                  </a:lnTo>
                  <a:lnTo>
                    <a:pt x="727" y="1369"/>
                  </a:lnTo>
                  <a:lnTo>
                    <a:pt x="733" y="1376"/>
                  </a:lnTo>
                  <a:lnTo>
                    <a:pt x="740" y="1388"/>
                  </a:lnTo>
                  <a:lnTo>
                    <a:pt x="742" y="1393"/>
                  </a:lnTo>
                  <a:lnTo>
                    <a:pt x="742" y="1393"/>
                  </a:lnTo>
                  <a:lnTo>
                    <a:pt x="746" y="1395"/>
                  </a:lnTo>
                  <a:lnTo>
                    <a:pt x="750" y="1396"/>
                  </a:lnTo>
                  <a:lnTo>
                    <a:pt x="753" y="1397"/>
                  </a:lnTo>
                  <a:lnTo>
                    <a:pt x="757" y="1396"/>
                  </a:lnTo>
                  <a:lnTo>
                    <a:pt x="761" y="1394"/>
                  </a:lnTo>
                  <a:lnTo>
                    <a:pt x="764" y="1392"/>
                  </a:lnTo>
                  <a:lnTo>
                    <a:pt x="768" y="1388"/>
                  </a:lnTo>
                  <a:lnTo>
                    <a:pt x="772" y="1385"/>
                  </a:lnTo>
                  <a:lnTo>
                    <a:pt x="774" y="1381"/>
                  </a:lnTo>
                  <a:lnTo>
                    <a:pt x="776" y="1376"/>
                  </a:lnTo>
                  <a:lnTo>
                    <a:pt x="777" y="1371"/>
                  </a:lnTo>
                  <a:lnTo>
                    <a:pt x="777" y="1366"/>
                  </a:lnTo>
                  <a:lnTo>
                    <a:pt x="777" y="1360"/>
                  </a:lnTo>
                  <a:lnTo>
                    <a:pt x="776" y="1355"/>
                  </a:lnTo>
                  <a:lnTo>
                    <a:pt x="774" y="1349"/>
                  </a:lnTo>
                  <a:lnTo>
                    <a:pt x="769" y="1344"/>
                  </a:lnTo>
                  <a:lnTo>
                    <a:pt x="769" y="1344"/>
                  </a:lnTo>
                  <a:lnTo>
                    <a:pt x="766" y="1339"/>
                  </a:lnTo>
                  <a:lnTo>
                    <a:pt x="764" y="1335"/>
                  </a:lnTo>
                  <a:lnTo>
                    <a:pt x="764" y="1331"/>
                  </a:lnTo>
                  <a:lnTo>
                    <a:pt x="764" y="1327"/>
                  </a:lnTo>
                  <a:lnTo>
                    <a:pt x="765" y="1322"/>
                  </a:lnTo>
                  <a:lnTo>
                    <a:pt x="767" y="1319"/>
                  </a:lnTo>
                  <a:lnTo>
                    <a:pt x="774" y="1314"/>
                  </a:lnTo>
                  <a:lnTo>
                    <a:pt x="781" y="1310"/>
                  </a:lnTo>
                  <a:lnTo>
                    <a:pt x="787" y="1307"/>
                  </a:lnTo>
                  <a:lnTo>
                    <a:pt x="794" y="1304"/>
                  </a:lnTo>
                  <a:lnTo>
                    <a:pt x="865" y="1301"/>
                  </a:lnTo>
                  <a:lnTo>
                    <a:pt x="865" y="1301"/>
                  </a:lnTo>
                  <a:lnTo>
                    <a:pt x="864" y="1308"/>
                  </a:lnTo>
                  <a:lnTo>
                    <a:pt x="865" y="1312"/>
                  </a:lnTo>
                  <a:lnTo>
                    <a:pt x="867" y="1316"/>
                  </a:lnTo>
                  <a:lnTo>
                    <a:pt x="870" y="1318"/>
                  </a:lnTo>
                  <a:lnTo>
                    <a:pt x="874" y="1318"/>
                  </a:lnTo>
                  <a:lnTo>
                    <a:pt x="879" y="1318"/>
                  </a:lnTo>
                  <a:lnTo>
                    <a:pt x="891" y="1316"/>
                  </a:lnTo>
                  <a:lnTo>
                    <a:pt x="902" y="1311"/>
                  </a:lnTo>
                  <a:lnTo>
                    <a:pt x="912" y="1307"/>
                  </a:lnTo>
                  <a:lnTo>
                    <a:pt x="922" y="1301"/>
                  </a:lnTo>
                  <a:lnTo>
                    <a:pt x="922" y="1301"/>
                  </a:lnTo>
                  <a:lnTo>
                    <a:pt x="927" y="1295"/>
                  </a:lnTo>
                  <a:lnTo>
                    <a:pt x="934" y="1289"/>
                  </a:lnTo>
                  <a:lnTo>
                    <a:pt x="939" y="1285"/>
                  </a:lnTo>
                  <a:lnTo>
                    <a:pt x="946" y="1280"/>
                  </a:lnTo>
                  <a:lnTo>
                    <a:pt x="952" y="1278"/>
                  </a:lnTo>
                  <a:lnTo>
                    <a:pt x="958" y="1276"/>
                  </a:lnTo>
                  <a:lnTo>
                    <a:pt x="972" y="1274"/>
                  </a:lnTo>
                  <a:lnTo>
                    <a:pt x="984" y="1274"/>
                  </a:lnTo>
                  <a:lnTo>
                    <a:pt x="994" y="1275"/>
                  </a:lnTo>
                  <a:lnTo>
                    <a:pt x="1002" y="1277"/>
                  </a:lnTo>
                  <a:lnTo>
                    <a:pt x="1002" y="1277"/>
                  </a:lnTo>
                  <a:lnTo>
                    <a:pt x="1010" y="1278"/>
                  </a:lnTo>
                  <a:lnTo>
                    <a:pt x="1015" y="1281"/>
                  </a:lnTo>
                  <a:lnTo>
                    <a:pt x="1019" y="1287"/>
                  </a:lnTo>
                  <a:lnTo>
                    <a:pt x="1021" y="1293"/>
                  </a:lnTo>
                  <a:lnTo>
                    <a:pt x="1023" y="1300"/>
                  </a:lnTo>
                  <a:lnTo>
                    <a:pt x="1023" y="1307"/>
                  </a:lnTo>
                  <a:lnTo>
                    <a:pt x="1023" y="1316"/>
                  </a:lnTo>
                  <a:lnTo>
                    <a:pt x="1022" y="1325"/>
                  </a:lnTo>
                  <a:lnTo>
                    <a:pt x="1020" y="1341"/>
                  </a:lnTo>
                  <a:lnTo>
                    <a:pt x="1016" y="1355"/>
                  </a:lnTo>
                  <a:lnTo>
                    <a:pt x="1012" y="1370"/>
                  </a:lnTo>
                  <a:lnTo>
                    <a:pt x="1012" y="1370"/>
                  </a:lnTo>
                  <a:lnTo>
                    <a:pt x="1006" y="1378"/>
                  </a:lnTo>
                  <a:lnTo>
                    <a:pt x="1002" y="1385"/>
                  </a:lnTo>
                  <a:lnTo>
                    <a:pt x="1000" y="1392"/>
                  </a:lnTo>
                  <a:lnTo>
                    <a:pt x="1000" y="1399"/>
                  </a:lnTo>
                  <a:lnTo>
                    <a:pt x="1001" y="1406"/>
                  </a:lnTo>
                  <a:lnTo>
                    <a:pt x="1003" y="1411"/>
                  </a:lnTo>
                  <a:lnTo>
                    <a:pt x="1006" y="1416"/>
                  </a:lnTo>
                  <a:lnTo>
                    <a:pt x="1011" y="1420"/>
                  </a:lnTo>
                  <a:lnTo>
                    <a:pt x="1019" y="1427"/>
                  </a:lnTo>
                  <a:lnTo>
                    <a:pt x="1027" y="1432"/>
                  </a:lnTo>
                  <a:lnTo>
                    <a:pt x="1036" y="1436"/>
                  </a:lnTo>
                  <a:lnTo>
                    <a:pt x="1036" y="1436"/>
                  </a:lnTo>
                  <a:lnTo>
                    <a:pt x="1052" y="1433"/>
                  </a:lnTo>
                  <a:lnTo>
                    <a:pt x="1066" y="1431"/>
                  </a:lnTo>
                  <a:lnTo>
                    <a:pt x="1081" y="1431"/>
                  </a:lnTo>
                  <a:lnTo>
                    <a:pt x="1096" y="1432"/>
                  </a:lnTo>
                  <a:lnTo>
                    <a:pt x="1110" y="1434"/>
                  </a:lnTo>
                  <a:lnTo>
                    <a:pt x="1124" y="1437"/>
                  </a:lnTo>
                  <a:lnTo>
                    <a:pt x="1138" y="1442"/>
                  </a:lnTo>
                  <a:lnTo>
                    <a:pt x="1150" y="1446"/>
                  </a:lnTo>
                  <a:lnTo>
                    <a:pt x="1173" y="1455"/>
                  </a:lnTo>
                  <a:lnTo>
                    <a:pt x="1189" y="1464"/>
                  </a:lnTo>
                  <a:lnTo>
                    <a:pt x="1204" y="1473"/>
                  </a:lnTo>
                  <a:lnTo>
                    <a:pt x="1204" y="1473"/>
                  </a:lnTo>
                  <a:lnTo>
                    <a:pt x="1205" y="1485"/>
                  </a:lnTo>
                  <a:lnTo>
                    <a:pt x="1207" y="1494"/>
                  </a:lnTo>
                  <a:lnTo>
                    <a:pt x="1208" y="1501"/>
                  </a:lnTo>
                  <a:lnTo>
                    <a:pt x="1211" y="1507"/>
                  </a:lnTo>
                  <a:lnTo>
                    <a:pt x="1213" y="1511"/>
                  </a:lnTo>
                  <a:lnTo>
                    <a:pt x="1216" y="1514"/>
                  </a:lnTo>
                  <a:lnTo>
                    <a:pt x="1220" y="1516"/>
                  </a:lnTo>
                  <a:lnTo>
                    <a:pt x="1223" y="1516"/>
                  </a:lnTo>
                  <a:lnTo>
                    <a:pt x="1226" y="1516"/>
                  </a:lnTo>
                  <a:lnTo>
                    <a:pt x="1230" y="1515"/>
                  </a:lnTo>
                  <a:lnTo>
                    <a:pt x="1235" y="1513"/>
                  </a:lnTo>
                  <a:lnTo>
                    <a:pt x="1241" y="1509"/>
                  </a:lnTo>
                  <a:lnTo>
                    <a:pt x="1241" y="1509"/>
                  </a:lnTo>
                  <a:lnTo>
                    <a:pt x="1241" y="1503"/>
                  </a:lnTo>
                  <a:lnTo>
                    <a:pt x="1242" y="1498"/>
                  </a:lnTo>
                  <a:lnTo>
                    <a:pt x="1244" y="1493"/>
                  </a:lnTo>
                  <a:lnTo>
                    <a:pt x="1246" y="1489"/>
                  </a:lnTo>
                  <a:lnTo>
                    <a:pt x="1251" y="1483"/>
                  </a:lnTo>
                  <a:lnTo>
                    <a:pt x="1257" y="1477"/>
                  </a:lnTo>
                  <a:lnTo>
                    <a:pt x="1262" y="1473"/>
                  </a:lnTo>
                  <a:lnTo>
                    <a:pt x="1267" y="1471"/>
                  </a:lnTo>
                  <a:lnTo>
                    <a:pt x="1272" y="1470"/>
                  </a:lnTo>
                  <a:lnTo>
                    <a:pt x="1272" y="1470"/>
                  </a:lnTo>
                  <a:lnTo>
                    <a:pt x="1278" y="1472"/>
                  </a:lnTo>
                  <a:lnTo>
                    <a:pt x="1294" y="1477"/>
                  </a:lnTo>
                  <a:lnTo>
                    <a:pt x="1304" y="1479"/>
                  </a:lnTo>
                  <a:lnTo>
                    <a:pt x="1314" y="1482"/>
                  </a:lnTo>
                  <a:lnTo>
                    <a:pt x="1326" y="1483"/>
                  </a:lnTo>
                  <a:lnTo>
                    <a:pt x="1337" y="1483"/>
                  </a:lnTo>
                  <a:lnTo>
                    <a:pt x="1337" y="1483"/>
                  </a:lnTo>
                  <a:lnTo>
                    <a:pt x="1342" y="1482"/>
                  </a:lnTo>
                  <a:lnTo>
                    <a:pt x="1345" y="1479"/>
                  </a:lnTo>
                  <a:lnTo>
                    <a:pt x="1347" y="1477"/>
                  </a:lnTo>
                  <a:lnTo>
                    <a:pt x="1348" y="1474"/>
                  </a:lnTo>
                  <a:lnTo>
                    <a:pt x="1348" y="1470"/>
                  </a:lnTo>
                  <a:lnTo>
                    <a:pt x="1348" y="1467"/>
                  </a:lnTo>
                  <a:lnTo>
                    <a:pt x="1346" y="1459"/>
                  </a:lnTo>
                  <a:lnTo>
                    <a:pt x="1342" y="1452"/>
                  </a:lnTo>
                  <a:lnTo>
                    <a:pt x="1338" y="1446"/>
                  </a:lnTo>
                  <a:lnTo>
                    <a:pt x="1334" y="1439"/>
                  </a:lnTo>
                  <a:lnTo>
                    <a:pt x="1257" y="1415"/>
                  </a:lnTo>
                  <a:lnTo>
                    <a:pt x="1232" y="1319"/>
                  </a:lnTo>
                  <a:lnTo>
                    <a:pt x="1226" y="1276"/>
                  </a:lnTo>
                  <a:lnTo>
                    <a:pt x="1226" y="1276"/>
                  </a:lnTo>
                  <a:lnTo>
                    <a:pt x="1226" y="1265"/>
                  </a:lnTo>
                  <a:lnTo>
                    <a:pt x="1227" y="1258"/>
                  </a:lnTo>
                  <a:lnTo>
                    <a:pt x="1229" y="1252"/>
                  </a:lnTo>
                  <a:lnTo>
                    <a:pt x="1231" y="1249"/>
                  </a:lnTo>
                  <a:lnTo>
                    <a:pt x="1234" y="1247"/>
                  </a:lnTo>
                  <a:lnTo>
                    <a:pt x="1237" y="1247"/>
                  </a:lnTo>
                  <a:lnTo>
                    <a:pt x="1240" y="1248"/>
                  </a:lnTo>
                  <a:lnTo>
                    <a:pt x="1243" y="1250"/>
                  </a:lnTo>
                  <a:lnTo>
                    <a:pt x="1251" y="1257"/>
                  </a:lnTo>
                  <a:lnTo>
                    <a:pt x="1257" y="1264"/>
                  </a:lnTo>
                  <a:lnTo>
                    <a:pt x="1262" y="1273"/>
                  </a:lnTo>
                  <a:lnTo>
                    <a:pt x="1262" y="1273"/>
                  </a:lnTo>
                  <a:lnTo>
                    <a:pt x="1267" y="1282"/>
                  </a:lnTo>
                  <a:lnTo>
                    <a:pt x="1272" y="1290"/>
                  </a:lnTo>
                  <a:lnTo>
                    <a:pt x="1277" y="1295"/>
                  </a:lnTo>
                  <a:lnTo>
                    <a:pt x="1282" y="1298"/>
                  </a:lnTo>
                  <a:lnTo>
                    <a:pt x="1287" y="1300"/>
                  </a:lnTo>
                  <a:lnTo>
                    <a:pt x="1290" y="1300"/>
                  </a:lnTo>
                  <a:lnTo>
                    <a:pt x="1293" y="1300"/>
                  </a:lnTo>
                  <a:lnTo>
                    <a:pt x="1293" y="1300"/>
                  </a:lnTo>
                  <a:lnTo>
                    <a:pt x="1294" y="1312"/>
                  </a:lnTo>
                  <a:lnTo>
                    <a:pt x="1298" y="1338"/>
                  </a:lnTo>
                  <a:lnTo>
                    <a:pt x="1300" y="1351"/>
                  </a:lnTo>
                  <a:lnTo>
                    <a:pt x="1303" y="1363"/>
                  </a:lnTo>
                  <a:lnTo>
                    <a:pt x="1305" y="1367"/>
                  </a:lnTo>
                  <a:lnTo>
                    <a:pt x="1307" y="1370"/>
                  </a:lnTo>
                  <a:lnTo>
                    <a:pt x="1309" y="1371"/>
                  </a:lnTo>
                  <a:lnTo>
                    <a:pt x="1311" y="1371"/>
                  </a:lnTo>
                  <a:lnTo>
                    <a:pt x="1311" y="1371"/>
                  </a:lnTo>
                  <a:lnTo>
                    <a:pt x="1314" y="1371"/>
                  </a:lnTo>
                  <a:lnTo>
                    <a:pt x="1318" y="1372"/>
                  </a:lnTo>
                  <a:lnTo>
                    <a:pt x="1323" y="1374"/>
                  </a:lnTo>
                  <a:lnTo>
                    <a:pt x="1330" y="1377"/>
                  </a:lnTo>
                  <a:lnTo>
                    <a:pt x="1343" y="1386"/>
                  </a:lnTo>
                  <a:lnTo>
                    <a:pt x="1357" y="1397"/>
                  </a:lnTo>
                  <a:lnTo>
                    <a:pt x="1383" y="1419"/>
                  </a:lnTo>
                  <a:lnTo>
                    <a:pt x="1394" y="1429"/>
                  </a:lnTo>
                  <a:lnTo>
                    <a:pt x="1496" y="1432"/>
                  </a:lnTo>
                  <a:lnTo>
                    <a:pt x="1496" y="1432"/>
                  </a:lnTo>
                  <a:lnTo>
                    <a:pt x="1489" y="1428"/>
                  </a:lnTo>
                  <a:lnTo>
                    <a:pt x="1484" y="1423"/>
                  </a:lnTo>
                  <a:lnTo>
                    <a:pt x="1479" y="1418"/>
                  </a:lnTo>
                  <a:lnTo>
                    <a:pt x="1476" y="1413"/>
                  </a:lnTo>
                  <a:lnTo>
                    <a:pt x="1473" y="1407"/>
                  </a:lnTo>
                  <a:lnTo>
                    <a:pt x="1472" y="1400"/>
                  </a:lnTo>
                  <a:lnTo>
                    <a:pt x="1471" y="1394"/>
                  </a:lnTo>
                  <a:lnTo>
                    <a:pt x="1471" y="1389"/>
                  </a:lnTo>
                  <a:lnTo>
                    <a:pt x="1472" y="1379"/>
                  </a:lnTo>
                  <a:lnTo>
                    <a:pt x="1474" y="1370"/>
                  </a:lnTo>
                  <a:lnTo>
                    <a:pt x="1477" y="1361"/>
                  </a:lnTo>
                  <a:lnTo>
                    <a:pt x="1410" y="1353"/>
                  </a:lnTo>
                  <a:lnTo>
                    <a:pt x="1410" y="1353"/>
                  </a:lnTo>
                  <a:lnTo>
                    <a:pt x="1406" y="1349"/>
                  </a:lnTo>
                  <a:lnTo>
                    <a:pt x="1401" y="1346"/>
                  </a:lnTo>
                  <a:lnTo>
                    <a:pt x="1397" y="1345"/>
                  </a:lnTo>
                  <a:lnTo>
                    <a:pt x="1393" y="1345"/>
                  </a:lnTo>
                  <a:lnTo>
                    <a:pt x="1389" y="1345"/>
                  </a:lnTo>
                  <a:lnTo>
                    <a:pt x="1386" y="1346"/>
                  </a:lnTo>
                  <a:lnTo>
                    <a:pt x="1379" y="1350"/>
                  </a:lnTo>
                  <a:lnTo>
                    <a:pt x="1373" y="1355"/>
                  </a:lnTo>
                  <a:lnTo>
                    <a:pt x="1368" y="1359"/>
                  </a:lnTo>
                  <a:lnTo>
                    <a:pt x="1363" y="1366"/>
                  </a:lnTo>
                  <a:lnTo>
                    <a:pt x="1363" y="1366"/>
                  </a:lnTo>
                  <a:lnTo>
                    <a:pt x="1359" y="1367"/>
                  </a:lnTo>
                  <a:lnTo>
                    <a:pt x="1354" y="1367"/>
                  </a:lnTo>
                  <a:lnTo>
                    <a:pt x="1350" y="1366"/>
                  </a:lnTo>
                  <a:lnTo>
                    <a:pt x="1346" y="1364"/>
                  </a:lnTo>
                  <a:lnTo>
                    <a:pt x="1343" y="1361"/>
                  </a:lnTo>
                  <a:lnTo>
                    <a:pt x="1339" y="1358"/>
                  </a:lnTo>
                  <a:lnTo>
                    <a:pt x="1333" y="1350"/>
                  </a:lnTo>
                  <a:lnTo>
                    <a:pt x="1327" y="1341"/>
                  </a:lnTo>
                  <a:lnTo>
                    <a:pt x="1320" y="1330"/>
                  </a:lnTo>
                  <a:lnTo>
                    <a:pt x="1315" y="1316"/>
                  </a:lnTo>
                  <a:lnTo>
                    <a:pt x="1311" y="1303"/>
                  </a:lnTo>
                  <a:lnTo>
                    <a:pt x="1305" y="1276"/>
                  </a:lnTo>
                  <a:lnTo>
                    <a:pt x="1300" y="1253"/>
                  </a:lnTo>
                  <a:lnTo>
                    <a:pt x="1296" y="1230"/>
                  </a:lnTo>
                  <a:lnTo>
                    <a:pt x="1296" y="1230"/>
                  </a:lnTo>
                  <a:lnTo>
                    <a:pt x="1296" y="1222"/>
                  </a:lnTo>
                  <a:lnTo>
                    <a:pt x="1295" y="1216"/>
                  </a:lnTo>
                  <a:lnTo>
                    <a:pt x="1293" y="1211"/>
                  </a:lnTo>
                  <a:lnTo>
                    <a:pt x="1290" y="1208"/>
                  </a:lnTo>
                  <a:lnTo>
                    <a:pt x="1287" y="1207"/>
                  </a:lnTo>
                  <a:lnTo>
                    <a:pt x="1283" y="1206"/>
                  </a:lnTo>
                  <a:lnTo>
                    <a:pt x="1279" y="1207"/>
                  </a:lnTo>
                  <a:lnTo>
                    <a:pt x="1274" y="1208"/>
                  </a:lnTo>
                  <a:lnTo>
                    <a:pt x="1264" y="1212"/>
                  </a:lnTo>
                  <a:lnTo>
                    <a:pt x="1254" y="1216"/>
                  </a:lnTo>
                  <a:lnTo>
                    <a:pt x="1242" y="1220"/>
                  </a:lnTo>
                  <a:lnTo>
                    <a:pt x="1236" y="1221"/>
                  </a:lnTo>
                  <a:lnTo>
                    <a:pt x="1231" y="1221"/>
                  </a:lnTo>
                  <a:lnTo>
                    <a:pt x="1231" y="1221"/>
                  </a:lnTo>
                  <a:lnTo>
                    <a:pt x="1226" y="1220"/>
                  </a:lnTo>
                  <a:lnTo>
                    <a:pt x="1222" y="1218"/>
                  </a:lnTo>
                  <a:lnTo>
                    <a:pt x="1217" y="1216"/>
                  </a:lnTo>
                  <a:lnTo>
                    <a:pt x="1213" y="1213"/>
                  </a:lnTo>
                  <a:lnTo>
                    <a:pt x="1207" y="1206"/>
                  </a:lnTo>
                  <a:lnTo>
                    <a:pt x="1200" y="1196"/>
                  </a:lnTo>
                  <a:lnTo>
                    <a:pt x="1196" y="1189"/>
                  </a:lnTo>
                  <a:lnTo>
                    <a:pt x="1194" y="1182"/>
                  </a:lnTo>
                  <a:lnTo>
                    <a:pt x="1191" y="1175"/>
                  </a:lnTo>
                  <a:lnTo>
                    <a:pt x="1137" y="1178"/>
                  </a:lnTo>
                  <a:lnTo>
                    <a:pt x="1137" y="1178"/>
                  </a:lnTo>
                  <a:lnTo>
                    <a:pt x="1132" y="1177"/>
                  </a:lnTo>
                  <a:lnTo>
                    <a:pt x="1126" y="1175"/>
                  </a:lnTo>
                  <a:lnTo>
                    <a:pt x="1122" y="1172"/>
                  </a:lnTo>
                  <a:lnTo>
                    <a:pt x="1118" y="1168"/>
                  </a:lnTo>
                  <a:lnTo>
                    <a:pt x="1115" y="1163"/>
                  </a:lnTo>
                  <a:lnTo>
                    <a:pt x="1111" y="1158"/>
                  </a:lnTo>
                  <a:lnTo>
                    <a:pt x="1106" y="1146"/>
                  </a:lnTo>
                  <a:lnTo>
                    <a:pt x="1101" y="1133"/>
                  </a:lnTo>
                  <a:lnTo>
                    <a:pt x="1097" y="1117"/>
                  </a:lnTo>
                  <a:lnTo>
                    <a:pt x="1094" y="1102"/>
                  </a:lnTo>
                  <a:lnTo>
                    <a:pt x="1092" y="1085"/>
                  </a:lnTo>
                  <a:lnTo>
                    <a:pt x="1089" y="1054"/>
                  </a:lnTo>
                  <a:lnTo>
                    <a:pt x="1088" y="1026"/>
                  </a:lnTo>
                  <a:lnTo>
                    <a:pt x="1088" y="1000"/>
                  </a:lnTo>
                  <a:lnTo>
                    <a:pt x="1088" y="1000"/>
                  </a:lnTo>
                  <a:lnTo>
                    <a:pt x="1018" y="907"/>
                  </a:lnTo>
                  <a:lnTo>
                    <a:pt x="958" y="828"/>
                  </a:lnTo>
                  <a:lnTo>
                    <a:pt x="928" y="791"/>
                  </a:lnTo>
                  <a:lnTo>
                    <a:pt x="904" y="760"/>
                  </a:lnTo>
                  <a:lnTo>
                    <a:pt x="904" y="760"/>
                  </a:lnTo>
                  <a:lnTo>
                    <a:pt x="893" y="748"/>
                  </a:lnTo>
                  <a:lnTo>
                    <a:pt x="884" y="737"/>
                  </a:lnTo>
                  <a:lnTo>
                    <a:pt x="877" y="725"/>
                  </a:lnTo>
                  <a:lnTo>
                    <a:pt x="872" y="716"/>
                  </a:lnTo>
                  <a:lnTo>
                    <a:pt x="868" y="708"/>
                  </a:lnTo>
                  <a:lnTo>
                    <a:pt x="866" y="701"/>
                  </a:lnTo>
                  <a:lnTo>
                    <a:pt x="864" y="695"/>
                  </a:lnTo>
                  <a:lnTo>
                    <a:pt x="864" y="689"/>
                  </a:lnTo>
                  <a:lnTo>
                    <a:pt x="864" y="684"/>
                  </a:lnTo>
                  <a:lnTo>
                    <a:pt x="864" y="681"/>
                  </a:lnTo>
                  <a:lnTo>
                    <a:pt x="866" y="675"/>
                  </a:lnTo>
                  <a:lnTo>
                    <a:pt x="868" y="672"/>
                  </a:lnTo>
                  <a:lnTo>
                    <a:pt x="869" y="671"/>
                  </a:lnTo>
                  <a:lnTo>
                    <a:pt x="869" y="671"/>
                  </a:lnTo>
                  <a:lnTo>
                    <a:pt x="876" y="669"/>
                  </a:lnTo>
                  <a:lnTo>
                    <a:pt x="882" y="665"/>
                  </a:lnTo>
                  <a:lnTo>
                    <a:pt x="888" y="661"/>
                  </a:lnTo>
                  <a:lnTo>
                    <a:pt x="895" y="656"/>
                  </a:lnTo>
                  <a:lnTo>
                    <a:pt x="907" y="643"/>
                  </a:lnTo>
                  <a:lnTo>
                    <a:pt x="917" y="629"/>
                  </a:lnTo>
                  <a:lnTo>
                    <a:pt x="926" y="616"/>
                  </a:lnTo>
                  <a:lnTo>
                    <a:pt x="934" y="605"/>
                  </a:lnTo>
                  <a:lnTo>
                    <a:pt x="940" y="594"/>
                  </a:lnTo>
                  <a:lnTo>
                    <a:pt x="940" y="594"/>
                  </a:lnTo>
                  <a:lnTo>
                    <a:pt x="939" y="582"/>
                  </a:lnTo>
                  <a:lnTo>
                    <a:pt x="939" y="571"/>
                  </a:lnTo>
                  <a:lnTo>
                    <a:pt x="942" y="564"/>
                  </a:lnTo>
                  <a:lnTo>
                    <a:pt x="945" y="557"/>
                  </a:lnTo>
                  <a:lnTo>
                    <a:pt x="950" y="553"/>
                  </a:lnTo>
                  <a:lnTo>
                    <a:pt x="955" y="549"/>
                  </a:lnTo>
                  <a:lnTo>
                    <a:pt x="961" y="547"/>
                  </a:lnTo>
                  <a:lnTo>
                    <a:pt x="967" y="546"/>
                  </a:lnTo>
                  <a:lnTo>
                    <a:pt x="975" y="546"/>
                  </a:lnTo>
                  <a:lnTo>
                    <a:pt x="981" y="546"/>
                  </a:lnTo>
                  <a:lnTo>
                    <a:pt x="993" y="548"/>
                  </a:lnTo>
                  <a:lnTo>
                    <a:pt x="1004" y="551"/>
                  </a:lnTo>
                  <a:lnTo>
                    <a:pt x="1004" y="551"/>
                  </a:lnTo>
                  <a:lnTo>
                    <a:pt x="1038" y="550"/>
                  </a:lnTo>
                  <a:lnTo>
                    <a:pt x="1075" y="549"/>
                  </a:lnTo>
                  <a:lnTo>
                    <a:pt x="1150" y="543"/>
                  </a:lnTo>
                  <a:lnTo>
                    <a:pt x="1209" y="538"/>
                  </a:lnTo>
                  <a:lnTo>
                    <a:pt x="1232" y="536"/>
                  </a:lnTo>
                  <a:lnTo>
                    <a:pt x="1232" y="536"/>
                  </a:lnTo>
                  <a:lnTo>
                    <a:pt x="1242" y="532"/>
                  </a:lnTo>
                  <a:lnTo>
                    <a:pt x="1252" y="529"/>
                  </a:lnTo>
                  <a:lnTo>
                    <a:pt x="1261" y="526"/>
                  </a:lnTo>
                  <a:lnTo>
                    <a:pt x="1269" y="522"/>
                  </a:lnTo>
                  <a:lnTo>
                    <a:pt x="1286" y="512"/>
                  </a:lnTo>
                  <a:lnTo>
                    <a:pt x="1300" y="501"/>
                  </a:lnTo>
                  <a:lnTo>
                    <a:pt x="1314" y="487"/>
                  </a:lnTo>
                  <a:lnTo>
                    <a:pt x="1327" y="473"/>
                  </a:lnTo>
                  <a:lnTo>
                    <a:pt x="1337" y="459"/>
                  </a:lnTo>
                  <a:lnTo>
                    <a:pt x="1347" y="444"/>
                  </a:lnTo>
                  <a:lnTo>
                    <a:pt x="1355" y="430"/>
                  </a:lnTo>
                  <a:lnTo>
                    <a:pt x="1363" y="416"/>
                  </a:lnTo>
                  <a:lnTo>
                    <a:pt x="1375" y="392"/>
                  </a:lnTo>
                  <a:lnTo>
                    <a:pt x="1381" y="376"/>
                  </a:lnTo>
                  <a:lnTo>
                    <a:pt x="1383" y="369"/>
                  </a:lnTo>
                  <a:lnTo>
                    <a:pt x="1414" y="348"/>
                  </a:lnTo>
                  <a:lnTo>
                    <a:pt x="1451" y="289"/>
                  </a:lnTo>
                  <a:lnTo>
                    <a:pt x="1451" y="289"/>
                  </a:lnTo>
                  <a:lnTo>
                    <a:pt x="1456" y="280"/>
                  </a:lnTo>
                  <a:lnTo>
                    <a:pt x="1461" y="273"/>
                  </a:lnTo>
                  <a:lnTo>
                    <a:pt x="1467" y="266"/>
                  </a:lnTo>
                  <a:lnTo>
                    <a:pt x="1473" y="260"/>
                  </a:lnTo>
                  <a:lnTo>
                    <a:pt x="1479" y="254"/>
                  </a:lnTo>
                  <a:lnTo>
                    <a:pt x="1486" y="249"/>
                  </a:lnTo>
                  <a:lnTo>
                    <a:pt x="1499" y="241"/>
                  </a:lnTo>
                  <a:lnTo>
                    <a:pt x="1512" y="235"/>
                  </a:lnTo>
                  <a:lnTo>
                    <a:pt x="1527" y="232"/>
                  </a:lnTo>
                  <a:lnTo>
                    <a:pt x="1540" y="230"/>
                  </a:lnTo>
                  <a:lnTo>
                    <a:pt x="1552" y="229"/>
                  </a:lnTo>
                  <a:lnTo>
                    <a:pt x="1565" y="229"/>
                  </a:lnTo>
                  <a:lnTo>
                    <a:pt x="1576" y="230"/>
                  </a:lnTo>
                  <a:lnTo>
                    <a:pt x="1587" y="232"/>
                  </a:lnTo>
                  <a:lnTo>
                    <a:pt x="1595" y="234"/>
                  </a:lnTo>
                  <a:lnTo>
                    <a:pt x="1609" y="238"/>
                  </a:lnTo>
                  <a:lnTo>
                    <a:pt x="1614" y="240"/>
                  </a:lnTo>
                  <a:lnTo>
                    <a:pt x="1614" y="240"/>
                  </a:lnTo>
                  <a:lnTo>
                    <a:pt x="1638" y="226"/>
                  </a:lnTo>
                  <a:lnTo>
                    <a:pt x="1662" y="209"/>
                  </a:lnTo>
                  <a:lnTo>
                    <a:pt x="1685" y="194"/>
                  </a:lnTo>
                  <a:lnTo>
                    <a:pt x="1705" y="179"/>
                  </a:lnTo>
                  <a:lnTo>
                    <a:pt x="1735" y="154"/>
                  </a:lnTo>
                  <a:lnTo>
                    <a:pt x="1745" y="145"/>
                  </a:lnTo>
                  <a:lnTo>
                    <a:pt x="1745" y="145"/>
                  </a:lnTo>
                  <a:lnTo>
                    <a:pt x="1751" y="136"/>
                  </a:lnTo>
                  <a:lnTo>
                    <a:pt x="1756" y="129"/>
                  </a:lnTo>
                  <a:lnTo>
                    <a:pt x="1762" y="123"/>
                  </a:lnTo>
                  <a:lnTo>
                    <a:pt x="1768" y="118"/>
                  </a:lnTo>
                  <a:lnTo>
                    <a:pt x="1774" y="114"/>
                  </a:lnTo>
                  <a:lnTo>
                    <a:pt x="1780" y="111"/>
                  </a:lnTo>
                  <a:lnTo>
                    <a:pt x="1785" y="108"/>
                  </a:lnTo>
                  <a:lnTo>
                    <a:pt x="1791" y="106"/>
                  </a:lnTo>
                  <a:lnTo>
                    <a:pt x="1804" y="103"/>
                  </a:lnTo>
                  <a:lnTo>
                    <a:pt x="1816" y="103"/>
                  </a:lnTo>
                  <a:lnTo>
                    <a:pt x="1828" y="104"/>
                  </a:lnTo>
                  <a:lnTo>
                    <a:pt x="1840" y="107"/>
                  </a:lnTo>
                  <a:lnTo>
                    <a:pt x="1851" y="110"/>
                  </a:lnTo>
                  <a:lnTo>
                    <a:pt x="1861" y="115"/>
                  </a:lnTo>
                  <a:lnTo>
                    <a:pt x="1869" y="119"/>
                  </a:lnTo>
                  <a:lnTo>
                    <a:pt x="1877" y="124"/>
                  </a:lnTo>
                  <a:lnTo>
                    <a:pt x="1889" y="132"/>
                  </a:lnTo>
                  <a:lnTo>
                    <a:pt x="1893" y="135"/>
                  </a:lnTo>
                  <a:lnTo>
                    <a:pt x="1893" y="135"/>
                  </a:lnTo>
                  <a:lnTo>
                    <a:pt x="1912" y="133"/>
                  </a:lnTo>
                  <a:lnTo>
                    <a:pt x="1931" y="129"/>
                  </a:lnTo>
                  <a:lnTo>
                    <a:pt x="1947" y="124"/>
                  </a:lnTo>
                  <a:lnTo>
                    <a:pt x="1963" y="117"/>
                  </a:lnTo>
                  <a:lnTo>
                    <a:pt x="1976" y="109"/>
                  </a:lnTo>
                  <a:lnTo>
                    <a:pt x="1989" y="100"/>
                  </a:lnTo>
                  <a:lnTo>
                    <a:pt x="2001" y="90"/>
                  </a:lnTo>
                  <a:lnTo>
                    <a:pt x="2010" y="80"/>
                  </a:lnTo>
                  <a:lnTo>
                    <a:pt x="2019" y="71"/>
                  </a:lnTo>
                  <a:lnTo>
                    <a:pt x="2026" y="61"/>
                  </a:lnTo>
                  <a:lnTo>
                    <a:pt x="2038" y="44"/>
                  </a:lnTo>
                  <a:lnTo>
                    <a:pt x="2045" y="32"/>
                  </a:lnTo>
                  <a:lnTo>
                    <a:pt x="2047" y="28"/>
                  </a:lnTo>
                  <a:lnTo>
                    <a:pt x="2047" y="28"/>
                  </a:lnTo>
                  <a:lnTo>
                    <a:pt x="2055" y="17"/>
                  </a:lnTo>
                  <a:lnTo>
                    <a:pt x="2064" y="10"/>
                  </a:lnTo>
                  <a:lnTo>
                    <a:pt x="2072" y="5"/>
                  </a:lnTo>
                  <a:lnTo>
                    <a:pt x="2081" y="2"/>
                  </a:lnTo>
                  <a:lnTo>
                    <a:pt x="2088" y="0"/>
                  </a:lnTo>
                  <a:lnTo>
                    <a:pt x="2096" y="1"/>
                  </a:lnTo>
                  <a:lnTo>
                    <a:pt x="2102" y="2"/>
                  </a:lnTo>
                  <a:lnTo>
                    <a:pt x="2109" y="4"/>
                  </a:lnTo>
                  <a:lnTo>
                    <a:pt x="2116" y="8"/>
                  </a:lnTo>
                  <a:lnTo>
                    <a:pt x="2121" y="11"/>
                  </a:lnTo>
                  <a:lnTo>
                    <a:pt x="2130" y="19"/>
                  </a:lnTo>
                  <a:lnTo>
                    <a:pt x="2135" y="26"/>
                  </a:lnTo>
                  <a:lnTo>
                    <a:pt x="2137" y="28"/>
                  </a:lnTo>
                  <a:lnTo>
                    <a:pt x="2161" y="74"/>
                  </a:lnTo>
                  <a:lnTo>
                    <a:pt x="2151" y="89"/>
                  </a:lnTo>
                  <a:lnTo>
                    <a:pt x="2151" y="89"/>
                  </a:lnTo>
                  <a:lnTo>
                    <a:pt x="2144" y="109"/>
                  </a:lnTo>
                  <a:lnTo>
                    <a:pt x="2140" y="123"/>
                  </a:lnTo>
                  <a:lnTo>
                    <a:pt x="2138" y="133"/>
                  </a:lnTo>
                  <a:lnTo>
                    <a:pt x="2138" y="142"/>
                  </a:lnTo>
                  <a:lnTo>
                    <a:pt x="2138" y="144"/>
                  </a:lnTo>
                  <a:lnTo>
                    <a:pt x="2139" y="146"/>
                  </a:lnTo>
                  <a:lnTo>
                    <a:pt x="2140" y="148"/>
                  </a:lnTo>
                  <a:lnTo>
                    <a:pt x="2142" y="148"/>
                  </a:lnTo>
                  <a:lnTo>
                    <a:pt x="2146" y="148"/>
                  </a:lnTo>
                  <a:lnTo>
                    <a:pt x="2151" y="147"/>
                  </a:lnTo>
                  <a:lnTo>
                    <a:pt x="2157" y="144"/>
                  </a:lnTo>
                  <a:lnTo>
                    <a:pt x="2163" y="140"/>
                  </a:lnTo>
                  <a:lnTo>
                    <a:pt x="2174" y="130"/>
                  </a:lnTo>
                  <a:lnTo>
                    <a:pt x="2186" y="120"/>
                  </a:lnTo>
                  <a:lnTo>
                    <a:pt x="2186" y="120"/>
                  </a:lnTo>
                  <a:lnTo>
                    <a:pt x="2198" y="109"/>
                  </a:lnTo>
                  <a:lnTo>
                    <a:pt x="2209" y="101"/>
                  </a:lnTo>
                  <a:lnTo>
                    <a:pt x="2219" y="94"/>
                  </a:lnTo>
                  <a:lnTo>
                    <a:pt x="2228" y="91"/>
                  </a:lnTo>
                  <a:lnTo>
                    <a:pt x="2237" y="90"/>
                  </a:lnTo>
                  <a:lnTo>
                    <a:pt x="2245" y="90"/>
                  </a:lnTo>
                  <a:lnTo>
                    <a:pt x="2252" y="91"/>
                  </a:lnTo>
                  <a:lnTo>
                    <a:pt x="2258" y="94"/>
                  </a:lnTo>
                  <a:lnTo>
                    <a:pt x="2263" y="97"/>
                  </a:lnTo>
                  <a:lnTo>
                    <a:pt x="2268" y="102"/>
                  </a:lnTo>
                  <a:lnTo>
                    <a:pt x="2276" y="110"/>
                  </a:lnTo>
                  <a:lnTo>
                    <a:pt x="2280" y="117"/>
                  </a:lnTo>
                  <a:lnTo>
                    <a:pt x="2282" y="120"/>
                  </a:lnTo>
                  <a:lnTo>
                    <a:pt x="2282" y="120"/>
                  </a:lnTo>
                  <a:lnTo>
                    <a:pt x="2282" y="127"/>
                  </a:lnTo>
                  <a:lnTo>
                    <a:pt x="2283" y="133"/>
                  </a:lnTo>
                  <a:lnTo>
                    <a:pt x="2285" y="140"/>
                  </a:lnTo>
                  <a:lnTo>
                    <a:pt x="2287" y="145"/>
                  </a:lnTo>
                  <a:lnTo>
                    <a:pt x="2292" y="155"/>
                  </a:lnTo>
                  <a:lnTo>
                    <a:pt x="2298" y="162"/>
                  </a:lnTo>
                  <a:lnTo>
                    <a:pt x="2304" y="168"/>
                  </a:lnTo>
                  <a:lnTo>
                    <a:pt x="2310" y="172"/>
                  </a:lnTo>
                  <a:lnTo>
                    <a:pt x="2316" y="175"/>
                  </a:lnTo>
                  <a:lnTo>
                    <a:pt x="2316" y="175"/>
                  </a:lnTo>
                  <a:lnTo>
                    <a:pt x="2325" y="165"/>
                  </a:lnTo>
                  <a:lnTo>
                    <a:pt x="2335" y="159"/>
                  </a:lnTo>
                  <a:lnTo>
                    <a:pt x="2344" y="154"/>
                  </a:lnTo>
                  <a:lnTo>
                    <a:pt x="2353" y="152"/>
                  </a:lnTo>
                  <a:lnTo>
                    <a:pt x="2362" y="152"/>
                  </a:lnTo>
                  <a:lnTo>
                    <a:pt x="2370" y="154"/>
                  </a:lnTo>
                  <a:lnTo>
                    <a:pt x="2377" y="156"/>
                  </a:lnTo>
                  <a:lnTo>
                    <a:pt x="2384" y="160"/>
                  </a:lnTo>
                  <a:lnTo>
                    <a:pt x="2390" y="164"/>
                  </a:lnTo>
                  <a:lnTo>
                    <a:pt x="2397" y="169"/>
                  </a:lnTo>
                  <a:lnTo>
                    <a:pt x="2406" y="180"/>
                  </a:lnTo>
                  <a:lnTo>
                    <a:pt x="2412" y="187"/>
                  </a:lnTo>
                  <a:lnTo>
                    <a:pt x="2414" y="190"/>
                  </a:lnTo>
                  <a:lnTo>
                    <a:pt x="2448" y="184"/>
                  </a:lnTo>
                  <a:lnTo>
                    <a:pt x="2448" y="184"/>
                  </a:lnTo>
                  <a:lnTo>
                    <a:pt x="2458" y="177"/>
                  </a:lnTo>
                  <a:lnTo>
                    <a:pt x="2466" y="175"/>
                  </a:lnTo>
                  <a:lnTo>
                    <a:pt x="2470" y="174"/>
                  </a:lnTo>
                  <a:lnTo>
                    <a:pt x="2474" y="175"/>
                  </a:lnTo>
                  <a:lnTo>
                    <a:pt x="2477" y="176"/>
                  </a:lnTo>
                  <a:lnTo>
                    <a:pt x="2479" y="177"/>
                  </a:lnTo>
                  <a:lnTo>
                    <a:pt x="2484" y="182"/>
                  </a:lnTo>
                  <a:lnTo>
                    <a:pt x="2487" y="188"/>
                  </a:lnTo>
                  <a:lnTo>
                    <a:pt x="2489" y="195"/>
                  </a:lnTo>
                  <a:lnTo>
                    <a:pt x="2491" y="202"/>
                  </a:lnTo>
                  <a:lnTo>
                    <a:pt x="2492" y="220"/>
                  </a:lnTo>
                  <a:lnTo>
                    <a:pt x="2492" y="235"/>
                  </a:lnTo>
                  <a:lnTo>
                    <a:pt x="2491" y="251"/>
                  </a:lnTo>
                  <a:lnTo>
                    <a:pt x="2491" y="251"/>
                  </a:lnTo>
                  <a:lnTo>
                    <a:pt x="2496" y="249"/>
                  </a:lnTo>
                  <a:lnTo>
                    <a:pt x="2502" y="249"/>
                  </a:lnTo>
                  <a:lnTo>
                    <a:pt x="2508" y="250"/>
                  </a:lnTo>
                  <a:lnTo>
                    <a:pt x="2515" y="252"/>
                  </a:lnTo>
                  <a:lnTo>
                    <a:pt x="2520" y="255"/>
                  </a:lnTo>
                  <a:lnTo>
                    <a:pt x="2526" y="259"/>
                  </a:lnTo>
                  <a:lnTo>
                    <a:pt x="2536" y="268"/>
                  </a:lnTo>
                  <a:lnTo>
                    <a:pt x="2545" y="277"/>
                  </a:lnTo>
                  <a:lnTo>
                    <a:pt x="2552" y="285"/>
                  </a:lnTo>
                  <a:lnTo>
                    <a:pt x="2558" y="293"/>
                  </a:lnTo>
                  <a:lnTo>
                    <a:pt x="2610" y="307"/>
                  </a:lnTo>
                  <a:lnTo>
                    <a:pt x="2610" y="307"/>
                  </a:lnTo>
                  <a:lnTo>
                    <a:pt x="2617" y="302"/>
                  </a:lnTo>
                  <a:lnTo>
                    <a:pt x="2624" y="299"/>
                  </a:lnTo>
                  <a:lnTo>
                    <a:pt x="2631" y="295"/>
                  </a:lnTo>
                  <a:lnTo>
                    <a:pt x="2637" y="294"/>
                  </a:lnTo>
                  <a:lnTo>
                    <a:pt x="2644" y="293"/>
                  </a:lnTo>
                  <a:lnTo>
                    <a:pt x="2650" y="293"/>
                  </a:lnTo>
                  <a:lnTo>
                    <a:pt x="2661" y="295"/>
                  </a:lnTo>
                  <a:lnTo>
                    <a:pt x="2671" y="299"/>
                  </a:lnTo>
                  <a:lnTo>
                    <a:pt x="2678" y="303"/>
                  </a:lnTo>
                  <a:lnTo>
                    <a:pt x="2684" y="307"/>
                  </a:lnTo>
                  <a:lnTo>
                    <a:pt x="2684" y="307"/>
                  </a:lnTo>
                  <a:lnTo>
                    <a:pt x="2687" y="312"/>
                  </a:lnTo>
                  <a:lnTo>
                    <a:pt x="2691" y="315"/>
                  </a:lnTo>
                  <a:lnTo>
                    <a:pt x="2695" y="318"/>
                  </a:lnTo>
                  <a:lnTo>
                    <a:pt x="2699" y="320"/>
                  </a:lnTo>
                  <a:lnTo>
                    <a:pt x="2704" y="321"/>
                  </a:lnTo>
                  <a:lnTo>
                    <a:pt x="2710" y="321"/>
                  </a:lnTo>
                  <a:lnTo>
                    <a:pt x="2719" y="320"/>
                  </a:lnTo>
                  <a:lnTo>
                    <a:pt x="2728" y="318"/>
                  </a:lnTo>
                  <a:lnTo>
                    <a:pt x="2735" y="316"/>
                  </a:lnTo>
                  <a:lnTo>
                    <a:pt x="2742" y="313"/>
                  </a:lnTo>
                  <a:lnTo>
                    <a:pt x="2742" y="313"/>
                  </a:lnTo>
                  <a:lnTo>
                    <a:pt x="2753" y="310"/>
                  </a:lnTo>
                  <a:lnTo>
                    <a:pt x="2764" y="308"/>
                  </a:lnTo>
                  <a:lnTo>
                    <a:pt x="2774" y="307"/>
                  </a:lnTo>
                  <a:lnTo>
                    <a:pt x="2784" y="307"/>
                  </a:lnTo>
                  <a:lnTo>
                    <a:pt x="2795" y="307"/>
                  </a:lnTo>
                  <a:lnTo>
                    <a:pt x="2805" y="308"/>
                  </a:lnTo>
                  <a:lnTo>
                    <a:pt x="2825" y="312"/>
                  </a:lnTo>
                  <a:lnTo>
                    <a:pt x="2844" y="318"/>
                  </a:lnTo>
                  <a:lnTo>
                    <a:pt x="2862" y="325"/>
                  </a:lnTo>
                  <a:lnTo>
                    <a:pt x="2879" y="334"/>
                  </a:lnTo>
                  <a:lnTo>
                    <a:pt x="2895" y="345"/>
                  </a:lnTo>
                  <a:lnTo>
                    <a:pt x="2910" y="354"/>
                  </a:lnTo>
                  <a:lnTo>
                    <a:pt x="2922" y="364"/>
                  </a:lnTo>
                  <a:lnTo>
                    <a:pt x="2933" y="374"/>
                  </a:lnTo>
                  <a:lnTo>
                    <a:pt x="2942" y="383"/>
                  </a:lnTo>
                  <a:lnTo>
                    <a:pt x="2956" y="396"/>
                  </a:lnTo>
                  <a:lnTo>
                    <a:pt x="2961" y="401"/>
                  </a:lnTo>
                  <a:lnTo>
                    <a:pt x="3077" y="393"/>
                  </a:lnTo>
                  <a:lnTo>
                    <a:pt x="3077" y="393"/>
                  </a:lnTo>
                  <a:lnTo>
                    <a:pt x="3083" y="391"/>
                  </a:lnTo>
                  <a:lnTo>
                    <a:pt x="3088" y="390"/>
                  </a:lnTo>
                  <a:lnTo>
                    <a:pt x="3100" y="389"/>
                  </a:lnTo>
                  <a:lnTo>
                    <a:pt x="3113" y="391"/>
                  </a:lnTo>
                  <a:lnTo>
                    <a:pt x="3125" y="394"/>
                  </a:lnTo>
                  <a:lnTo>
                    <a:pt x="3137" y="399"/>
                  </a:lnTo>
                  <a:lnTo>
                    <a:pt x="3150" y="404"/>
                  </a:lnTo>
                  <a:lnTo>
                    <a:pt x="3161" y="411"/>
                  </a:lnTo>
                  <a:lnTo>
                    <a:pt x="3173" y="419"/>
                  </a:lnTo>
                  <a:lnTo>
                    <a:pt x="3194" y="433"/>
                  </a:lnTo>
                  <a:lnTo>
                    <a:pt x="3210" y="446"/>
                  </a:lnTo>
                  <a:lnTo>
                    <a:pt x="3225" y="460"/>
                  </a:lnTo>
                  <a:lnTo>
                    <a:pt x="3305" y="444"/>
                  </a:lnTo>
                  <a:lnTo>
                    <a:pt x="3305" y="444"/>
                  </a:lnTo>
                  <a:lnTo>
                    <a:pt x="3310" y="436"/>
                  </a:lnTo>
                  <a:lnTo>
                    <a:pt x="3314" y="429"/>
                  </a:lnTo>
                  <a:lnTo>
                    <a:pt x="3320" y="423"/>
                  </a:lnTo>
                  <a:lnTo>
                    <a:pt x="3325" y="418"/>
                  </a:lnTo>
                  <a:lnTo>
                    <a:pt x="3336" y="407"/>
                  </a:lnTo>
                  <a:lnTo>
                    <a:pt x="3348" y="401"/>
                  </a:lnTo>
                  <a:lnTo>
                    <a:pt x="3360" y="396"/>
                  </a:lnTo>
                  <a:lnTo>
                    <a:pt x="3372" y="394"/>
                  </a:lnTo>
                  <a:lnTo>
                    <a:pt x="3384" y="392"/>
                  </a:lnTo>
                  <a:lnTo>
                    <a:pt x="3395" y="393"/>
                  </a:lnTo>
                  <a:lnTo>
                    <a:pt x="3406" y="394"/>
                  </a:lnTo>
                  <a:lnTo>
                    <a:pt x="3416" y="396"/>
                  </a:lnTo>
                  <a:lnTo>
                    <a:pt x="3434" y="401"/>
                  </a:lnTo>
                  <a:lnTo>
                    <a:pt x="3445" y="405"/>
                  </a:lnTo>
                  <a:lnTo>
                    <a:pt x="3449" y="407"/>
                  </a:lnTo>
                  <a:lnTo>
                    <a:pt x="3449" y="407"/>
                  </a:lnTo>
                  <a:lnTo>
                    <a:pt x="3458" y="414"/>
                  </a:lnTo>
                  <a:lnTo>
                    <a:pt x="3471" y="423"/>
                  </a:lnTo>
                  <a:lnTo>
                    <a:pt x="3486" y="431"/>
                  </a:lnTo>
                  <a:lnTo>
                    <a:pt x="3505" y="439"/>
                  </a:lnTo>
                  <a:lnTo>
                    <a:pt x="3546" y="456"/>
                  </a:lnTo>
                  <a:lnTo>
                    <a:pt x="3589" y="472"/>
                  </a:lnTo>
                  <a:lnTo>
                    <a:pt x="3631" y="486"/>
                  </a:lnTo>
                  <a:lnTo>
                    <a:pt x="3667" y="498"/>
                  </a:lnTo>
                  <a:lnTo>
                    <a:pt x="3701" y="508"/>
                  </a:lnTo>
                  <a:lnTo>
                    <a:pt x="3701" y="528"/>
                  </a:lnTo>
                  <a:lnTo>
                    <a:pt x="4048" y="3291"/>
                  </a:lnTo>
                  <a:lnTo>
                    <a:pt x="4051" y="3329"/>
                  </a:lnTo>
                  <a:lnTo>
                    <a:pt x="4080" y="3343"/>
                  </a:lnTo>
                  <a:lnTo>
                    <a:pt x="4080" y="3343"/>
                  </a:lnTo>
                  <a:lnTo>
                    <a:pt x="4082" y="3342"/>
                  </a:lnTo>
                  <a:lnTo>
                    <a:pt x="4087" y="3339"/>
                  </a:lnTo>
                  <a:lnTo>
                    <a:pt x="4091" y="3334"/>
                  </a:lnTo>
                  <a:lnTo>
                    <a:pt x="4096" y="3330"/>
                  </a:lnTo>
                  <a:lnTo>
                    <a:pt x="4100" y="3324"/>
                  </a:lnTo>
                  <a:lnTo>
                    <a:pt x="4104" y="3316"/>
                  </a:lnTo>
                  <a:lnTo>
                    <a:pt x="4104" y="3316"/>
                  </a:lnTo>
                  <a:lnTo>
                    <a:pt x="4106" y="3313"/>
                  </a:lnTo>
                  <a:lnTo>
                    <a:pt x="4109" y="3311"/>
                  </a:lnTo>
                  <a:lnTo>
                    <a:pt x="4112" y="3310"/>
                  </a:lnTo>
                  <a:lnTo>
                    <a:pt x="4116" y="3309"/>
                  </a:lnTo>
                  <a:lnTo>
                    <a:pt x="4121" y="3310"/>
                  </a:lnTo>
                  <a:lnTo>
                    <a:pt x="4125" y="3312"/>
                  </a:lnTo>
                  <a:lnTo>
                    <a:pt x="4135" y="3317"/>
                  </a:lnTo>
                  <a:lnTo>
                    <a:pt x="4144" y="3322"/>
                  </a:lnTo>
                  <a:lnTo>
                    <a:pt x="4151" y="3328"/>
                  </a:lnTo>
                  <a:lnTo>
                    <a:pt x="4158" y="3334"/>
                  </a:lnTo>
                  <a:lnTo>
                    <a:pt x="4158" y="3334"/>
                  </a:lnTo>
                  <a:lnTo>
                    <a:pt x="4165" y="3335"/>
                  </a:lnTo>
                  <a:lnTo>
                    <a:pt x="4173" y="3337"/>
                  </a:lnTo>
                  <a:lnTo>
                    <a:pt x="4182" y="3337"/>
                  </a:lnTo>
                  <a:lnTo>
                    <a:pt x="4192" y="3334"/>
                  </a:lnTo>
                  <a:lnTo>
                    <a:pt x="4197" y="3333"/>
                  </a:lnTo>
                  <a:lnTo>
                    <a:pt x="4202" y="3331"/>
                  </a:lnTo>
                  <a:lnTo>
                    <a:pt x="4207" y="3328"/>
                  </a:lnTo>
                  <a:lnTo>
                    <a:pt x="4212" y="3324"/>
                  </a:lnTo>
                  <a:lnTo>
                    <a:pt x="4217" y="3319"/>
                  </a:lnTo>
                  <a:lnTo>
                    <a:pt x="4221" y="3314"/>
                  </a:lnTo>
                  <a:lnTo>
                    <a:pt x="4221" y="3314"/>
                  </a:lnTo>
                  <a:lnTo>
                    <a:pt x="4225" y="3308"/>
                  </a:lnTo>
                  <a:lnTo>
                    <a:pt x="4230" y="3304"/>
                  </a:lnTo>
                  <a:lnTo>
                    <a:pt x="4235" y="3301"/>
                  </a:lnTo>
                  <a:lnTo>
                    <a:pt x="4242" y="3300"/>
                  </a:lnTo>
                  <a:lnTo>
                    <a:pt x="4248" y="3299"/>
                  </a:lnTo>
                  <a:lnTo>
                    <a:pt x="4256" y="3299"/>
                  </a:lnTo>
                  <a:lnTo>
                    <a:pt x="4269" y="3301"/>
                  </a:lnTo>
                  <a:lnTo>
                    <a:pt x="4281" y="3305"/>
                  </a:lnTo>
                  <a:lnTo>
                    <a:pt x="4292" y="3309"/>
                  </a:lnTo>
                  <a:lnTo>
                    <a:pt x="4302" y="3314"/>
                  </a:lnTo>
                  <a:lnTo>
                    <a:pt x="4302" y="3314"/>
                  </a:lnTo>
                  <a:lnTo>
                    <a:pt x="4298" y="3330"/>
                  </a:lnTo>
                  <a:lnTo>
                    <a:pt x="4296" y="3348"/>
                  </a:lnTo>
                  <a:lnTo>
                    <a:pt x="4295" y="3366"/>
                  </a:lnTo>
                  <a:lnTo>
                    <a:pt x="4295" y="3377"/>
                  </a:lnTo>
                  <a:lnTo>
                    <a:pt x="4296" y="3385"/>
                  </a:lnTo>
                  <a:lnTo>
                    <a:pt x="4298" y="3393"/>
                  </a:lnTo>
                  <a:lnTo>
                    <a:pt x="4301" y="3400"/>
                  </a:lnTo>
                  <a:lnTo>
                    <a:pt x="4305" y="3406"/>
                  </a:lnTo>
                  <a:lnTo>
                    <a:pt x="4307" y="3408"/>
                  </a:lnTo>
                  <a:lnTo>
                    <a:pt x="4310" y="3409"/>
                  </a:lnTo>
                  <a:lnTo>
                    <a:pt x="4313" y="3410"/>
                  </a:lnTo>
                  <a:lnTo>
                    <a:pt x="4316" y="3410"/>
                  </a:lnTo>
                  <a:lnTo>
                    <a:pt x="4320" y="3410"/>
                  </a:lnTo>
                  <a:lnTo>
                    <a:pt x="4325" y="3409"/>
                  </a:lnTo>
                  <a:lnTo>
                    <a:pt x="4325" y="3409"/>
                  </a:lnTo>
                  <a:lnTo>
                    <a:pt x="4330" y="3409"/>
                  </a:lnTo>
                  <a:lnTo>
                    <a:pt x="4335" y="3408"/>
                  </a:lnTo>
                  <a:lnTo>
                    <a:pt x="4344" y="3409"/>
                  </a:lnTo>
                  <a:lnTo>
                    <a:pt x="4353" y="3413"/>
                  </a:lnTo>
                  <a:lnTo>
                    <a:pt x="4361" y="3418"/>
                  </a:lnTo>
                  <a:lnTo>
                    <a:pt x="4370" y="3424"/>
                  </a:lnTo>
                  <a:lnTo>
                    <a:pt x="4378" y="3431"/>
                  </a:lnTo>
                  <a:lnTo>
                    <a:pt x="4386" y="3439"/>
                  </a:lnTo>
                  <a:lnTo>
                    <a:pt x="4393" y="3448"/>
                  </a:lnTo>
                  <a:lnTo>
                    <a:pt x="4405" y="3465"/>
                  </a:lnTo>
                  <a:lnTo>
                    <a:pt x="4416" y="3480"/>
                  </a:lnTo>
                  <a:lnTo>
                    <a:pt x="4424" y="3496"/>
                  </a:lnTo>
                  <a:lnTo>
                    <a:pt x="4453" y="3501"/>
                  </a:lnTo>
                  <a:lnTo>
                    <a:pt x="4546" y="3592"/>
                  </a:lnTo>
                  <a:lnTo>
                    <a:pt x="4588" y="3657"/>
                  </a:lnTo>
                  <a:lnTo>
                    <a:pt x="4612" y="3667"/>
                  </a:lnTo>
                  <a:lnTo>
                    <a:pt x="4659" y="3635"/>
                  </a:lnTo>
                  <a:lnTo>
                    <a:pt x="4738" y="3616"/>
                  </a:lnTo>
                  <a:lnTo>
                    <a:pt x="4738" y="3523"/>
                  </a:lnTo>
                  <a:lnTo>
                    <a:pt x="4738" y="3523"/>
                  </a:lnTo>
                  <a:lnTo>
                    <a:pt x="4743" y="3518"/>
                  </a:lnTo>
                  <a:lnTo>
                    <a:pt x="4749" y="3513"/>
                  </a:lnTo>
                  <a:lnTo>
                    <a:pt x="4755" y="3506"/>
                  </a:lnTo>
                  <a:lnTo>
                    <a:pt x="4761" y="3498"/>
                  </a:lnTo>
                  <a:lnTo>
                    <a:pt x="4767" y="3488"/>
                  </a:lnTo>
                  <a:lnTo>
                    <a:pt x="4771" y="3479"/>
                  </a:lnTo>
                  <a:lnTo>
                    <a:pt x="4771" y="3474"/>
                  </a:lnTo>
                  <a:lnTo>
                    <a:pt x="4771" y="3469"/>
                  </a:lnTo>
                  <a:lnTo>
                    <a:pt x="4771" y="3469"/>
                  </a:lnTo>
                  <a:lnTo>
                    <a:pt x="4771" y="3464"/>
                  </a:lnTo>
                  <a:lnTo>
                    <a:pt x="4773" y="3459"/>
                  </a:lnTo>
                  <a:lnTo>
                    <a:pt x="4775" y="3454"/>
                  </a:lnTo>
                  <a:lnTo>
                    <a:pt x="4779" y="3449"/>
                  </a:lnTo>
                  <a:lnTo>
                    <a:pt x="4788" y="3440"/>
                  </a:lnTo>
                  <a:lnTo>
                    <a:pt x="4798" y="3432"/>
                  </a:lnTo>
                  <a:lnTo>
                    <a:pt x="4809" y="3425"/>
                  </a:lnTo>
                  <a:lnTo>
                    <a:pt x="4818" y="3420"/>
                  </a:lnTo>
                  <a:lnTo>
                    <a:pt x="4827" y="3414"/>
                  </a:lnTo>
                  <a:lnTo>
                    <a:pt x="4827" y="3414"/>
                  </a:lnTo>
                  <a:lnTo>
                    <a:pt x="4834" y="3411"/>
                  </a:lnTo>
                  <a:lnTo>
                    <a:pt x="4851" y="3404"/>
                  </a:lnTo>
                  <a:lnTo>
                    <a:pt x="4861" y="3399"/>
                  </a:lnTo>
                  <a:lnTo>
                    <a:pt x="4871" y="3393"/>
                  </a:lnTo>
                  <a:lnTo>
                    <a:pt x="4883" y="3385"/>
                  </a:lnTo>
                  <a:lnTo>
                    <a:pt x="4893" y="3375"/>
                  </a:lnTo>
                  <a:lnTo>
                    <a:pt x="4893" y="3375"/>
                  </a:lnTo>
                  <a:lnTo>
                    <a:pt x="4895" y="3373"/>
                  </a:lnTo>
                  <a:lnTo>
                    <a:pt x="4898" y="3372"/>
                  </a:lnTo>
                  <a:lnTo>
                    <a:pt x="4900" y="3372"/>
                  </a:lnTo>
                  <a:lnTo>
                    <a:pt x="4903" y="3373"/>
                  </a:lnTo>
                  <a:lnTo>
                    <a:pt x="4909" y="3378"/>
                  </a:lnTo>
                  <a:lnTo>
                    <a:pt x="4915" y="3384"/>
                  </a:lnTo>
                  <a:lnTo>
                    <a:pt x="4923" y="3393"/>
                  </a:lnTo>
                  <a:lnTo>
                    <a:pt x="4929" y="3404"/>
                  </a:lnTo>
                  <a:lnTo>
                    <a:pt x="4941" y="3429"/>
                  </a:lnTo>
                  <a:lnTo>
                    <a:pt x="4953" y="3456"/>
                  </a:lnTo>
                  <a:lnTo>
                    <a:pt x="4963" y="3479"/>
                  </a:lnTo>
                  <a:lnTo>
                    <a:pt x="4971" y="3503"/>
                  </a:lnTo>
                  <a:lnTo>
                    <a:pt x="5069" y="3547"/>
                  </a:lnTo>
                  <a:lnTo>
                    <a:pt x="5155" y="3612"/>
                  </a:lnTo>
                  <a:lnTo>
                    <a:pt x="5291" y="3723"/>
                  </a:lnTo>
                  <a:lnTo>
                    <a:pt x="5314" y="3762"/>
                  </a:lnTo>
                  <a:lnTo>
                    <a:pt x="5440" y="3908"/>
                  </a:lnTo>
                  <a:lnTo>
                    <a:pt x="5545" y="3998"/>
                  </a:lnTo>
                  <a:lnTo>
                    <a:pt x="5572" y="4063"/>
                  </a:lnTo>
                  <a:lnTo>
                    <a:pt x="5623" y="4083"/>
                  </a:lnTo>
                  <a:lnTo>
                    <a:pt x="5662" y="4204"/>
                  </a:lnTo>
                  <a:lnTo>
                    <a:pt x="5662" y="4204"/>
                  </a:lnTo>
                  <a:lnTo>
                    <a:pt x="5668" y="4208"/>
                  </a:lnTo>
                  <a:lnTo>
                    <a:pt x="5675" y="4211"/>
                  </a:lnTo>
                  <a:lnTo>
                    <a:pt x="5683" y="4214"/>
                  </a:lnTo>
                  <a:lnTo>
                    <a:pt x="5692" y="4215"/>
                  </a:lnTo>
                  <a:lnTo>
                    <a:pt x="5701" y="4215"/>
                  </a:lnTo>
                  <a:lnTo>
                    <a:pt x="5706" y="4215"/>
                  </a:lnTo>
                  <a:lnTo>
                    <a:pt x="5710" y="4213"/>
                  </a:lnTo>
                  <a:lnTo>
                    <a:pt x="5716" y="4211"/>
                  </a:lnTo>
                  <a:lnTo>
                    <a:pt x="5720" y="4208"/>
                  </a:lnTo>
                  <a:lnTo>
                    <a:pt x="5720" y="4208"/>
                  </a:lnTo>
                  <a:lnTo>
                    <a:pt x="5725" y="4206"/>
                  </a:lnTo>
                  <a:lnTo>
                    <a:pt x="5730" y="4204"/>
                  </a:lnTo>
                  <a:lnTo>
                    <a:pt x="5736" y="4204"/>
                  </a:lnTo>
                  <a:lnTo>
                    <a:pt x="5743" y="4207"/>
                  </a:lnTo>
                  <a:lnTo>
                    <a:pt x="5750" y="4210"/>
                  </a:lnTo>
                  <a:lnTo>
                    <a:pt x="5758" y="4213"/>
                  </a:lnTo>
                  <a:lnTo>
                    <a:pt x="5771" y="4221"/>
                  </a:lnTo>
                  <a:lnTo>
                    <a:pt x="5784" y="4231"/>
                  </a:lnTo>
                  <a:lnTo>
                    <a:pt x="5795" y="4239"/>
                  </a:lnTo>
                  <a:lnTo>
                    <a:pt x="5805" y="4249"/>
                  </a:lnTo>
                  <a:lnTo>
                    <a:pt x="5888" y="4249"/>
                  </a:lnTo>
                  <a:lnTo>
                    <a:pt x="5904" y="4263"/>
                  </a:lnTo>
                  <a:lnTo>
                    <a:pt x="5904" y="4263"/>
                  </a:lnTo>
                  <a:lnTo>
                    <a:pt x="5904" y="4264"/>
                  </a:lnTo>
                  <a:lnTo>
                    <a:pt x="5904" y="4268"/>
                  </a:lnTo>
                  <a:lnTo>
                    <a:pt x="5906" y="4272"/>
                  </a:lnTo>
                  <a:lnTo>
                    <a:pt x="5909" y="4277"/>
                  </a:lnTo>
                  <a:lnTo>
                    <a:pt x="5913" y="4280"/>
                  </a:lnTo>
                  <a:lnTo>
                    <a:pt x="5917" y="4282"/>
                  </a:lnTo>
                  <a:lnTo>
                    <a:pt x="5922" y="4283"/>
                  </a:lnTo>
                  <a:lnTo>
                    <a:pt x="5928" y="4286"/>
                  </a:lnTo>
                  <a:lnTo>
                    <a:pt x="5935" y="4286"/>
                  </a:lnTo>
                  <a:lnTo>
                    <a:pt x="5944" y="4286"/>
                  </a:lnTo>
                  <a:lnTo>
                    <a:pt x="5955" y="4285"/>
                  </a:lnTo>
                  <a:lnTo>
                    <a:pt x="5966" y="4282"/>
                  </a:lnTo>
                  <a:lnTo>
                    <a:pt x="5966" y="4282"/>
                  </a:lnTo>
                  <a:lnTo>
                    <a:pt x="5978" y="4281"/>
                  </a:lnTo>
                  <a:lnTo>
                    <a:pt x="5988" y="4282"/>
                  </a:lnTo>
                  <a:lnTo>
                    <a:pt x="5998" y="4286"/>
                  </a:lnTo>
                  <a:lnTo>
                    <a:pt x="6006" y="4290"/>
                  </a:lnTo>
                  <a:lnTo>
                    <a:pt x="6013" y="4296"/>
                  </a:lnTo>
                  <a:lnTo>
                    <a:pt x="6019" y="4303"/>
                  </a:lnTo>
                  <a:lnTo>
                    <a:pt x="6024" y="4311"/>
                  </a:lnTo>
                  <a:lnTo>
                    <a:pt x="6028" y="4319"/>
                  </a:lnTo>
                  <a:lnTo>
                    <a:pt x="6032" y="4328"/>
                  </a:lnTo>
                  <a:lnTo>
                    <a:pt x="6034" y="4336"/>
                  </a:lnTo>
                  <a:lnTo>
                    <a:pt x="6038" y="4351"/>
                  </a:lnTo>
                  <a:lnTo>
                    <a:pt x="6039" y="4361"/>
                  </a:lnTo>
                  <a:lnTo>
                    <a:pt x="6040" y="4366"/>
                  </a:lnTo>
                  <a:lnTo>
                    <a:pt x="6040" y="4366"/>
                  </a:lnTo>
                  <a:lnTo>
                    <a:pt x="6039" y="4387"/>
                  </a:lnTo>
                  <a:lnTo>
                    <a:pt x="6039" y="4409"/>
                  </a:lnTo>
                  <a:lnTo>
                    <a:pt x="6041" y="4429"/>
                  </a:lnTo>
                  <a:lnTo>
                    <a:pt x="6043" y="4449"/>
                  </a:lnTo>
                  <a:lnTo>
                    <a:pt x="6047" y="4467"/>
                  </a:lnTo>
                  <a:lnTo>
                    <a:pt x="6051" y="4484"/>
                  </a:lnTo>
                  <a:lnTo>
                    <a:pt x="6055" y="4500"/>
                  </a:lnTo>
                  <a:lnTo>
                    <a:pt x="6060" y="4515"/>
                  </a:lnTo>
                  <a:lnTo>
                    <a:pt x="6071" y="4541"/>
                  </a:lnTo>
                  <a:lnTo>
                    <a:pt x="6079" y="4561"/>
                  </a:lnTo>
                  <a:lnTo>
                    <a:pt x="6088" y="4577"/>
                  </a:lnTo>
                  <a:lnTo>
                    <a:pt x="6088" y="4577"/>
                  </a:lnTo>
                  <a:close/>
                  <a:moveTo>
                    <a:pt x="5714" y="4348"/>
                  </a:moveTo>
                  <a:lnTo>
                    <a:pt x="5714" y="4348"/>
                  </a:lnTo>
                  <a:lnTo>
                    <a:pt x="5713" y="4343"/>
                  </a:lnTo>
                  <a:lnTo>
                    <a:pt x="5709" y="4339"/>
                  </a:lnTo>
                  <a:lnTo>
                    <a:pt x="5705" y="4337"/>
                  </a:lnTo>
                  <a:lnTo>
                    <a:pt x="5700" y="4335"/>
                  </a:lnTo>
                  <a:lnTo>
                    <a:pt x="5693" y="4335"/>
                  </a:lnTo>
                  <a:lnTo>
                    <a:pt x="5687" y="4335"/>
                  </a:lnTo>
                  <a:lnTo>
                    <a:pt x="5679" y="4336"/>
                  </a:lnTo>
                  <a:lnTo>
                    <a:pt x="5671" y="4338"/>
                  </a:lnTo>
                  <a:lnTo>
                    <a:pt x="5656" y="4343"/>
                  </a:lnTo>
                  <a:lnTo>
                    <a:pt x="5642" y="4349"/>
                  </a:lnTo>
                  <a:lnTo>
                    <a:pt x="5636" y="4353"/>
                  </a:lnTo>
                  <a:lnTo>
                    <a:pt x="5630" y="4356"/>
                  </a:lnTo>
                  <a:lnTo>
                    <a:pt x="5627" y="4360"/>
                  </a:lnTo>
                  <a:lnTo>
                    <a:pt x="5625" y="4364"/>
                  </a:lnTo>
                  <a:lnTo>
                    <a:pt x="5666" y="4431"/>
                  </a:lnTo>
                  <a:lnTo>
                    <a:pt x="5666" y="4431"/>
                  </a:lnTo>
                  <a:lnTo>
                    <a:pt x="5675" y="4423"/>
                  </a:lnTo>
                  <a:lnTo>
                    <a:pt x="5682" y="4414"/>
                  </a:lnTo>
                  <a:lnTo>
                    <a:pt x="5691" y="4401"/>
                  </a:lnTo>
                  <a:lnTo>
                    <a:pt x="5700" y="4388"/>
                  </a:lnTo>
                  <a:lnTo>
                    <a:pt x="5707" y="4375"/>
                  </a:lnTo>
                  <a:lnTo>
                    <a:pt x="5710" y="4368"/>
                  </a:lnTo>
                  <a:lnTo>
                    <a:pt x="5713" y="4360"/>
                  </a:lnTo>
                  <a:lnTo>
                    <a:pt x="5714" y="4354"/>
                  </a:lnTo>
                  <a:lnTo>
                    <a:pt x="5714" y="4348"/>
                  </a:lnTo>
                  <a:lnTo>
                    <a:pt x="5714" y="4348"/>
                  </a:lnTo>
                  <a:close/>
                  <a:moveTo>
                    <a:pt x="4887" y="3865"/>
                  </a:moveTo>
                  <a:lnTo>
                    <a:pt x="4887" y="3865"/>
                  </a:lnTo>
                  <a:lnTo>
                    <a:pt x="4878" y="3873"/>
                  </a:lnTo>
                  <a:lnTo>
                    <a:pt x="4870" y="3882"/>
                  </a:lnTo>
                  <a:lnTo>
                    <a:pt x="4860" y="3894"/>
                  </a:lnTo>
                  <a:lnTo>
                    <a:pt x="4851" y="3907"/>
                  </a:lnTo>
                  <a:lnTo>
                    <a:pt x="4842" y="3921"/>
                  </a:lnTo>
                  <a:lnTo>
                    <a:pt x="4839" y="3927"/>
                  </a:lnTo>
                  <a:lnTo>
                    <a:pt x="4837" y="3935"/>
                  </a:lnTo>
                  <a:lnTo>
                    <a:pt x="4836" y="3942"/>
                  </a:lnTo>
                  <a:lnTo>
                    <a:pt x="4837" y="3948"/>
                  </a:lnTo>
                  <a:lnTo>
                    <a:pt x="4837" y="3948"/>
                  </a:lnTo>
                  <a:lnTo>
                    <a:pt x="4839" y="3955"/>
                  </a:lnTo>
                  <a:lnTo>
                    <a:pt x="4844" y="3963"/>
                  </a:lnTo>
                  <a:lnTo>
                    <a:pt x="4850" y="3974"/>
                  </a:lnTo>
                  <a:lnTo>
                    <a:pt x="4858" y="3984"/>
                  </a:lnTo>
                  <a:lnTo>
                    <a:pt x="4877" y="4006"/>
                  </a:lnTo>
                  <a:lnTo>
                    <a:pt x="4899" y="4029"/>
                  </a:lnTo>
                  <a:lnTo>
                    <a:pt x="4919" y="4050"/>
                  </a:lnTo>
                  <a:lnTo>
                    <a:pt x="4938" y="4067"/>
                  </a:lnTo>
                  <a:lnTo>
                    <a:pt x="4956" y="4083"/>
                  </a:lnTo>
                  <a:lnTo>
                    <a:pt x="4956" y="4083"/>
                  </a:lnTo>
                  <a:lnTo>
                    <a:pt x="4962" y="4088"/>
                  </a:lnTo>
                  <a:lnTo>
                    <a:pt x="4968" y="4091"/>
                  </a:lnTo>
                  <a:lnTo>
                    <a:pt x="4974" y="4093"/>
                  </a:lnTo>
                  <a:lnTo>
                    <a:pt x="4981" y="4095"/>
                  </a:lnTo>
                  <a:lnTo>
                    <a:pt x="4983" y="4095"/>
                  </a:lnTo>
                  <a:lnTo>
                    <a:pt x="4986" y="4094"/>
                  </a:lnTo>
                  <a:lnTo>
                    <a:pt x="4988" y="4093"/>
                  </a:lnTo>
                  <a:lnTo>
                    <a:pt x="4990" y="4091"/>
                  </a:lnTo>
                  <a:lnTo>
                    <a:pt x="4991" y="4088"/>
                  </a:lnTo>
                  <a:lnTo>
                    <a:pt x="4991" y="4083"/>
                  </a:lnTo>
                  <a:lnTo>
                    <a:pt x="4991" y="4083"/>
                  </a:lnTo>
                  <a:lnTo>
                    <a:pt x="4992" y="4079"/>
                  </a:lnTo>
                  <a:lnTo>
                    <a:pt x="4994" y="4075"/>
                  </a:lnTo>
                  <a:lnTo>
                    <a:pt x="4997" y="4071"/>
                  </a:lnTo>
                  <a:lnTo>
                    <a:pt x="5000" y="4067"/>
                  </a:lnTo>
                  <a:lnTo>
                    <a:pt x="5006" y="4064"/>
                  </a:lnTo>
                  <a:lnTo>
                    <a:pt x="5010" y="4062"/>
                  </a:lnTo>
                  <a:lnTo>
                    <a:pt x="5015" y="4060"/>
                  </a:lnTo>
                  <a:lnTo>
                    <a:pt x="5021" y="4059"/>
                  </a:lnTo>
                  <a:lnTo>
                    <a:pt x="5026" y="4059"/>
                  </a:lnTo>
                  <a:lnTo>
                    <a:pt x="5031" y="4059"/>
                  </a:lnTo>
                  <a:lnTo>
                    <a:pt x="5035" y="4060"/>
                  </a:lnTo>
                  <a:lnTo>
                    <a:pt x="5039" y="4062"/>
                  </a:lnTo>
                  <a:lnTo>
                    <a:pt x="5044" y="4065"/>
                  </a:lnTo>
                  <a:lnTo>
                    <a:pt x="5046" y="4069"/>
                  </a:lnTo>
                  <a:lnTo>
                    <a:pt x="5048" y="4074"/>
                  </a:lnTo>
                  <a:lnTo>
                    <a:pt x="5048" y="4080"/>
                  </a:lnTo>
                  <a:lnTo>
                    <a:pt x="5048" y="4080"/>
                  </a:lnTo>
                  <a:lnTo>
                    <a:pt x="5046" y="4093"/>
                  </a:lnTo>
                  <a:lnTo>
                    <a:pt x="5044" y="4104"/>
                  </a:lnTo>
                  <a:lnTo>
                    <a:pt x="5038" y="4121"/>
                  </a:lnTo>
                  <a:lnTo>
                    <a:pt x="5037" y="4131"/>
                  </a:lnTo>
                  <a:lnTo>
                    <a:pt x="5038" y="4139"/>
                  </a:lnTo>
                  <a:lnTo>
                    <a:pt x="5042" y="4149"/>
                  </a:lnTo>
                  <a:lnTo>
                    <a:pt x="5048" y="4161"/>
                  </a:lnTo>
                  <a:lnTo>
                    <a:pt x="5048" y="4161"/>
                  </a:lnTo>
                  <a:lnTo>
                    <a:pt x="5051" y="4167"/>
                  </a:lnTo>
                  <a:lnTo>
                    <a:pt x="5059" y="4180"/>
                  </a:lnTo>
                  <a:lnTo>
                    <a:pt x="5063" y="4188"/>
                  </a:lnTo>
                  <a:lnTo>
                    <a:pt x="5066" y="4196"/>
                  </a:lnTo>
                  <a:lnTo>
                    <a:pt x="5068" y="4206"/>
                  </a:lnTo>
                  <a:lnTo>
                    <a:pt x="5068" y="4214"/>
                  </a:lnTo>
                  <a:lnTo>
                    <a:pt x="5068" y="4214"/>
                  </a:lnTo>
                  <a:lnTo>
                    <a:pt x="5067" y="4232"/>
                  </a:lnTo>
                  <a:lnTo>
                    <a:pt x="5067" y="4252"/>
                  </a:lnTo>
                  <a:lnTo>
                    <a:pt x="5068" y="4275"/>
                  </a:lnTo>
                  <a:lnTo>
                    <a:pt x="5211" y="4431"/>
                  </a:lnTo>
                  <a:lnTo>
                    <a:pt x="5211" y="4431"/>
                  </a:lnTo>
                  <a:lnTo>
                    <a:pt x="5213" y="4429"/>
                  </a:lnTo>
                  <a:lnTo>
                    <a:pt x="5218" y="4423"/>
                  </a:lnTo>
                  <a:lnTo>
                    <a:pt x="5224" y="4413"/>
                  </a:lnTo>
                  <a:lnTo>
                    <a:pt x="5227" y="4407"/>
                  </a:lnTo>
                  <a:lnTo>
                    <a:pt x="5229" y="4400"/>
                  </a:lnTo>
                  <a:lnTo>
                    <a:pt x="5231" y="4393"/>
                  </a:lnTo>
                  <a:lnTo>
                    <a:pt x="5232" y="4385"/>
                  </a:lnTo>
                  <a:lnTo>
                    <a:pt x="5232" y="4378"/>
                  </a:lnTo>
                  <a:lnTo>
                    <a:pt x="5231" y="4369"/>
                  </a:lnTo>
                  <a:lnTo>
                    <a:pt x="5229" y="4360"/>
                  </a:lnTo>
                  <a:lnTo>
                    <a:pt x="5225" y="4352"/>
                  </a:lnTo>
                  <a:lnTo>
                    <a:pt x="5219" y="4343"/>
                  </a:lnTo>
                  <a:lnTo>
                    <a:pt x="5211" y="4335"/>
                  </a:lnTo>
                  <a:lnTo>
                    <a:pt x="5211" y="4335"/>
                  </a:lnTo>
                  <a:lnTo>
                    <a:pt x="5203" y="4326"/>
                  </a:lnTo>
                  <a:lnTo>
                    <a:pt x="5195" y="4317"/>
                  </a:lnTo>
                  <a:lnTo>
                    <a:pt x="5190" y="4308"/>
                  </a:lnTo>
                  <a:lnTo>
                    <a:pt x="5185" y="4299"/>
                  </a:lnTo>
                  <a:lnTo>
                    <a:pt x="5182" y="4290"/>
                  </a:lnTo>
                  <a:lnTo>
                    <a:pt x="5179" y="4279"/>
                  </a:lnTo>
                  <a:lnTo>
                    <a:pt x="5176" y="4262"/>
                  </a:lnTo>
                  <a:lnTo>
                    <a:pt x="5173" y="4244"/>
                  </a:lnTo>
                  <a:lnTo>
                    <a:pt x="5170" y="4229"/>
                  </a:lnTo>
                  <a:lnTo>
                    <a:pt x="5168" y="4222"/>
                  </a:lnTo>
                  <a:lnTo>
                    <a:pt x="5165" y="4216"/>
                  </a:lnTo>
                  <a:lnTo>
                    <a:pt x="5161" y="4211"/>
                  </a:lnTo>
                  <a:lnTo>
                    <a:pt x="5156" y="4206"/>
                  </a:lnTo>
                  <a:lnTo>
                    <a:pt x="5156" y="4206"/>
                  </a:lnTo>
                  <a:lnTo>
                    <a:pt x="5151" y="4200"/>
                  </a:lnTo>
                  <a:lnTo>
                    <a:pt x="5145" y="4194"/>
                  </a:lnTo>
                  <a:lnTo>
                    <a:pt x="5135" y="4179"/>
                  </a:lnTo>
                  <a:lnTo>
                    <a:pt x="5126" y="4161"/>
                  </a:lnTo>
                  <a:lnTo>
                    <a:pt x="5117" y="4144"/>
                  </a:lnTo>
                  <a:lnTo>
                    <a:pt x="5104" y="4113"/>
                  </a:lnTo>
                  <a:lnTo>
                    <a:pt x="5099" y="4100"/>
                  </a:lnTo>
                  <a:lnTo>
                    <a:pt x="5084" y="4017"/>
                  </a:lnTo>
                  <a:lnTo>
                    <a:pt x="5096" y="3928"/>
                  </a:lnTo>
                  <a:lnTo>
                    <a:pt x="5096" y="3928"/>
                  </a:lnTo>
                  <a:lnTo>
                    <a:pt x="5089" y="3923"/>
                  </a:lnTo>
                  <a:lnTo>
                    <a:pt x="5081" y="3918"/>
                  </a:lnTo>
                  <a:lnTo>
                    <a:pt x="5070" y="3914"/>
                  </a:lnTo>
                  <a:lnTo>
                    <a:pt x="5058" y="3910"/>
                  </a:lnTo>
                  <a:lnTo>
                    <a:pt x="5051" y="3908"/>
                  </a:lnTo>
                  <a:lnTo>
                    <a:pt x="5045" y="3907"/>
                  </a:lnTo>
                  <a:lnTo>
                    <a:pt x="5037" y="3907"/>
                  </a:lnTo>
                  <a:lnTo>
                    <a:pt x="5031" y="3908"/>
                  </a:lnTo>
                  <a:lnTo>
                    <a:pt x="5024" y="3910"/>
                  </a:lnTo>
                  <a:lnTo>
                    <a:pt x="5018" y="3912"/>
                  </a:lnTo>
                  <a:lnTo>
                    <a:pt x="5018" y="3912"/>
                  </a:lnTo>
                  <a:lnTo>
                    <a:pt x="5012" y="3915"/>
                  </a:lnTo>
                  <a:lnTo>
                    <a:pt x="5005" y="3916"/>
                  </a:lnTo>
                  <a:lnTo>
                    <a:pt x="4998" y="3917"/>
                  </a:lnTo>
                  <a:lnTo>
                    <a:pt x="4992" y="3916"/>
                  </a:lnTo>
                  <a:lnTo>
                    <a:pt x="4986" y="3915"/>
                  </a:lnTo>
                  <a:lnTo>
                    <a:pt x="4980" y="3913"/>
                  </a:lnTo>
                  <a:lnTo>
                    <a:pt x="4969" y="3907"/>
                  </a:lnTo>
                  <a:lnTo>
                    <a:pt x="4959" y="3901"/>
                  </a:lnTo>
                  <a:lnTo>
                    <a:pt x="4951" y="3895"/>
                  </a:lnTo>
                  <a:lnTo>
                    <a:pt x="4945" y="3888"/>
                  </a:lnTo>
                  <a:lnTo>
                    <a:pt x="4887" y="3865"/>
                  </a:lnTo>
                  <a:close/>
                  <a:moveTo>
                    <a:pt x="4962" y="4148"/>
                  </a:moveTo>
                  <a:lnTo>
                    <a:pt x="4962" y="4148"/>
                  </a:lnTo>
                  <a:lnTo>
                    <a:pt x="4965" y="4162"/>
                  </a:lnTo>
                  <a:lnTo>
                    <a:pt x="4969" y="4178"/>
                  </a:lnTo>
                  <a:lnTo>
                    <a:pt x="4974" y="4196"/>
                  </a:lnTo>
                  <a:lnTo>
                    <a:pt x="4981" y="4215"/>
                  </a:lnTo>
                  <a:lnTo>
                    <a:pt x="4988" y="4231"/>
                  </a:lnTo>
                  <a:lnTo>
                    <a:pt x="4993" y="4238"/>
                  </a:lnTo>
                  <a:lnTo>
                    <a:pt x="4997" y="4244"/>
                  </a:lnTo>
                  <a:lnTo>
                    <a:pt x="5003" y="4249"/>
                  </a:lnTo>
                  <a:lnTo>
                    <a:pt x="5008" y="4252"/>
                  </a:lnTo>
                  <a:lnTo>
                    <a:pt x="5008" y="4252"/>
                  </a:lnTo>
                  <a:lnTo>
                    <a:pt x="5012" y="4240"/>
                  </a:lnTo>
                  <a:lnTo>
                    <a:pt x="5015" y="4228"/>
                  </a:lnTo>
                  <a:lnTo>
                    <a:pt x="5017" y="4213"/>
                  </a:lnTo>
                  <a:lnTo>
                    <a:pt x="5019" y="4196"/>
                  </a:lnTo>
                  <a:lnTo>
                    <a:pt x="5019" y="4187"/>
                  </a:lnTo>
                  <a:lnTo>
                    <a:pt x="5018" y="4179"/>
                  </a:lnTo>
                  <a:lnTo>
                    <a:pt x="5017" y="4171"/>
                  </a:lnTo>
                  <a:lnTo>
                    <a:pt x="5015" y="4162"/>
                  </a:lnTo>
                  <a:lnTo>
                    <a:pt x="5012" y="4155"/>
                  </a:lnTo>
                  <a:lnTo>
                    <a:pt x="5008" y="4148"/>
                  </a:lnTo>
                  <a:lnTo>
                    <a:pt x="5008" y="4148"/>
                  </a:lnTo>
                  <a:lnTo>
                    <a:pt x="5000" y="4146"/>
                  </a:lnTo>
                  <a:lnTo>
                    <a:pt x="4985" y="4141"/>
                  </a:lnTo>
                  <a:lnTo>
                    <a:pt x="4976" y="4139"/>
                  </a:lnTo>
                  <a:lnTo>
                    <a:pt x="4969" y="4138"/>
                  </a:lnTo>
                  <a:lnTo>
                    <a:pt x="4964" y="4138"/>
                  </a:lnTo>
                  <a:lnTo>
                    <a:pt x="4962" y="4139"/>
                  </a:lnTo>
                  <a:lnTo>
                    <a:pt x="4962" y="4140"/>
                  </a:lnTo>
                  <a:lnTo>
                    <a:pt x="4962" y="4148"/>
                  </a:lnTo>
                  <a:close/>
                  <a:moveTo>
                    <a:pt x="5261" y="4225"/>
                  </a:moveTo>
                  <a:lnTo>
                    <a:pt x="5261" y="4225"/>
                  </a:lnTo>
                  <a:lnTo>
                    <a:pt x="5256" y="4236"/>
                  </a:lnTo>
                  <a:lnTo>
                    <a:pt x="5244" y="4262"/>
                  </a:lnTo>
                  <a:lnTo>
                    <a:pt x="5237" y="4277"/>
                  </a:lnTo>
                  <a:lnTo>
                    <a:pt x="5232" y="4292"/>
                  </a:lnTo>
                  <a:lnTo>
                    <a:pt x="5230" y="4304"/>
                  </a:lnTo>
                  <a:lnTo>
                    <a:pt x="5229" y="4309"/>
                  </a:lnTo>
                  <a:lnTo>
                    <a:pt x="5230" y="4313"/>
                  </a:lnTo>
                  <a:lnTo>
                    <a:pt x="5230" y="4313"/>
                  </a:lnTo>
                  <a:lnTo>
                    <a:pt x="5232" y="4316"/>
                  </a:lnTo>
                  <a:lnTo>
                    <a:pt x="5234" y="4319"/>
                  </a:lnTo>
                  <a:lnTo>
                    <a:pt x="5242" y="4326"/>
                  </a:lnTo>
                  <a:lnTo>
                    <a:pt x="5249" y="4331"/>
                  </a:lnTo>
                  <a:lnTo>
                    <a:pt x="5258" y="4335"/>
                  </a:lnTo>
                  <a:lnTo>
                    <a:pt x="5273" y="4343"/>
                  </a:lnTo>
                  <a:lnTo>
                    <a:pt x="5279" y="4347"/>
                  </a:lnTo>
                  <a:lnTo>
                    <a:pt x="5281" y="4349"/>
                  </a:lnTo>
                  <a:lnTo>
                    <a:pt x="5281" y="4351"/>
                  </a:lnTo>
                  <a:lnTo>
                    <a:pt x="5281" y="4351"/>
                  </a:lnTo>
                  <a:lnTo>
                    <a:pt x="5281" y="4415"/>
                  </a:lnTo>
                  <a:lnTo>
                    <a:pt x="5281" y="4415"/>
                  </a:lnTo>
                  <a:lnTo>
                    <a:pt x="5293" y="4423"/>
                  </a:lnTo>
                  <a:lnTo>
                    <a:pt x="5306" y="4430"/>
                  </a:lnTo>
                  <a:lnTo>
                    <a:pt x="5321" y="4437"/>
                  </a:lnTo>
                  <a:lnTo>
                    <a:pt x="5336" y="4444"/>
                  </a:lnTo>
                  <a:lnTo>
                    <a:pt x="5342" y="4445"/>
                  </a:lnTo>
                  <a:lnTo>
                    <a:pt x="5348" y="4446"/>
                  </a:lnTo>
                  <a:lnTo>
                    <a:pt x="5353" y="4445"/>
                  </a:lnTo>
                  <a:lnTo>
                    <a:pt x="5356" y="4443"/>
                  </a:lnTo>
                  <a:lnTo>
                    <a:pt x="5359" y="4437"/>
                  </a:lnTo>
                  <a:lnTo>
                    <a:pt x="5360" y="4431"/>
                  </a:lnTo>
                  <a:lnTo>
                    <a:pt x="5360" y="4431"/>
                  </a:lnTo>
                  <a:lnTo>
                    <a:pt x="5358" y="4418"/>
                  </a:lnTo>
                  <a:lnTo>
                    <a:pt x="5353" y="4405"/>
                  </a:lnTo>
                  <a:lnTo>
                    <a:pt x="5349" y="4394"/>
                  </a:lnTo>
                  <a:lnTo>
                    <a:pt x="5344" y="4385"/>
                  </a:lnTo>
                  <a:lnTo>
                    <a:pt x="5339" y="4377"/>
                  </a:lnTo>
                  <a:lnTo>
                    <a:pt x="5335" y="4372"/>
                  </a:lnTo>
                  <a:lnTo>
                    <a:pt x="5331" y="4367"/>
                  </a:lnTo>
                  <a:lnTo>
                    <a:pt x="5346" y="4335"/>
                  </a:lnTo>
                  <a:lnTo>
                    <a:pt x="5346" y="4335"/>
                  </a:lnTo>
                  <a:lnTo>
                    <a:pt x="5347" y="4326"/>
                  </a:lnTo>
                  <a:lnTo>
                    <a:pt x="5347" y="4316"/>
                  </a:lnTo>
                  <a:lnTo>
                    <a:pt x="5346" y="4304"/>
                  </a:lnTo>
                  <a:lnTo>
                    <a:pt x="5345" y="4297"/>
                  </a:lnTo>
                  <a:lnTo>
                    <a:pt x="5343" y="4290"/>
                  </a:lnTo>
                  <a:lnTo>
                    <a:pt x="5340" y="4283"/>
                  </a:lnTo>
                  <a:lnTo>
                    <a:pt x="5336" y="4276"/>
                  </a:lnTo>
                  <a:lnTo>
                    <a:pt x="5331" y="4269"/>
                  </a:lnTo>
                  <a:lnTo>
                    <a:pt x="5326" y="4263"/>
                  </a:lnTo>
                  <a:lnTo>
                    <a:pt x="5319" y="4257"/>
                  </a:lnTo>
                  <a:lnTo>
                    <a:pt x="5309" y="4252"/>
                  </a:lnTo>
                  <a:lnTo>
                    <a:pt x="5309" y="4252"/>
                  </a:lnTo>
                  <a:lnTo>
                    <a:pt x="5301" y="4247"/>
                  </a:lnTo>
                  <a:lnTo>
                    <a:pt x="5295" y="4242"/>
                  </a:lnTo>
                  <a:lnTo>
                    <a:pt x="5290" y="4238"/>
                  </a:lnTo>
                  <a:lnTo>
                    <a:pt x="5287" y="4234"/>
                  </a:lnTo>
                  <a:lnTo>
                    <a:pt x="5282" y="4227"/>
                  </a:lnTo>
                  <a:lnTo>
                    <a:pt x="5280" y="4223"/>
                  </a:lnTo>
                  <a:lnTo>
                    <a:pt x="5279" y="4220"/>
                  </a:lnTo>
                  <a:lnTo>
                    <a:pt x="5277" y="4219"/>
                  </a:lnTo>
                  <a:lnTo>
                    <a:pt x="5276" y="4219"/>
                  </a:lnTo>
                  <a:lnTo>
                    <a:pt x="5271" y="4221"/>
                  </a:lnTo>
                  <a:lnTo>
                    <a:pt x="5261" y="4225"/>
                  </a:lnTo>
                  <a:lnTo>
                    <a:pt x="5261" y="4225"/>
                  </a:lnTo>
                  <a:close/>
                  <a:moveTo>
                    <a:pt x="5406" y="4381"/>
                  </a:moveTo>
                  <a:lnTo>
                    <a:pt x="5406" y="4406"/>
                  </a:lnTo>
                  <a:lnTo>
                    <a:pt x="5388" y="4509"/>
                  </a:lnTo>
                  <a:lnTo>
                    <a:pt x="5388" y="4509"/>
                  </a:lnTo>
                  <a:lnTo>
                    <a:pt x="5392" y="4512"/>
                  </a:lnTo>
                  <a:lnTo>
                    <a:pt x="5397" y="4514"/>
                  </a:lnTo>
                  <a:lnTo>
                    <a:pt x="5402" y="4516"/>
                  </a:lnTo>
                  <a:lnTo>
                    <a:pt x="5408" y="4517"/>
                  </a:lnTo>
                  <a:lnTo>
                    <a:pt x="5414" y="4517"/>
                  </a:lnTo>
                  <a:lnTo>
                    <a:pt x="5417" y="4516"/>
                  </a:lnTo>
                  <a:lnTo>
                    <a:pt x="5419" y="4514"/>
                  </a:lnTo>
                  <a:lnTo>
                    <a:pt x="5422" y="4512"/>
                  </a:lnTo>
                  <a:lnTo>
                    <a:pt x="5424" y="4509"/>
                  </a:lnTo>
                  <a:lnTo>
                    <a:pt x="5424" y="4509"/>
                  </a:lnTo>
                  <a:lnTo>
                    <a:pt x="5430" y="4502"/>
                  </a:lnTo>
                  <a:lnTo>
                    <a:pt x="5439" y="4494"/>
                  </a:lnTo>
                  <a:lnTo>
                    <a:pt x="5448" y="4487"/>
                  </a:lnTo>
                  <a:lnTo>
                    <a:pt x="5453" y="4484"/>
                  </a:lnTo>
                  <a:lnTo>
                    <a:pt x="5457" y="4482"/>
                  </a:lnTo>
                  <a:lnTo>
                    <a:pt x="5461" y="4480"/>
                  </a:lnTo>
                  <a:lnTo>
                    <a:pt x="5464" y="4480"/>
                  </a:lnTo>
                  <a:lnTo>
                    <a:pt x="5467" y="4483"/>
                  </a:lnTo>
                  <a:lnTo>
                    <a:pt x="5469" y="4486"/>
                  </a:lnTo>
                  <a:lnTo>
                    <a:pt x="5470" y="4491"/>
                  </a:lnTo>
                  <a:lnTo>
                    <a:pt x="5470" y="4497"/>
                  </a:lnTo>
                  <a:lnTo>
                    <a:pt x="5469" y="4506"/>
                  </a:lnTo>
                  <a:lnTo>
                    <a:pt x="5466" y="4517"/>
                  </a:lnTo>
                  <a:lnTo>
                    <a:pt x="5470" y="4556"/>
                  </a:lnTo>
                  <a:lnTo>
                    <a:pt x="5504" y="4575"/>
                  </a:lnTo>
                  <a:lnTo>
                    <a:pt x="5504" y="4575"/>
                  </a:lnTo>
                  <a:lnTo>
                    <a:pt x="5513" y="4590"/>
                  </a:lnTo>
                  <a:lnTo>
                    <a:pt x="5523" y="4605"/>
                  </a:lnTo>
                  <a:lnTo>
                    <a:pt x="5531" y="4616"/>
                  </a:lnTo>
                  <a:lnTo>
                    <a:pt x="5531" y="4616"/>
                  </a:lnTo>
                  <a:lnTo>
                    <a:pt x="5536" y="4621"/>
                  </a:lnTo>
                  <a:lnTo>
                    <a:pt x="5542" y="4624"/>
                  </a:lnTo>
                  <a:lnTo>
                    <a:pt x="5548" y="4626"/>
                  </a:lnTo>
                  <a:lnTo>
                    <a:pt x="5556" y="4628"/>
                  </a:lnTo>
                  <a:lnTo>
                    <a:pt x="5568" y="4629"/>
                  </a:lnTo>
                  <a:lnTo>
                    <a:pt x="5573" y="4630"/>
                  </a:lnTo>
                  <a:lnTo>
                    <a:pt x="5593" y="4669"/>
                  </a:lnTo>
                  <a:lnTo>
                    <a:pt x="5645" y="4669"/>
                  </a:lnTo>
                  <a:lnTo>
                    <a:pt x="5675" y="4741"/>
                  </a:lnTo>
                  <a:lnTo>
                    <a:pt x="5710" y="4767"/>
                  </a:lnTo>
                  <a:lnTo>
                    <a:pt x="5710" y="4767"/>
                  </a:lnTo>
                  <a:lnTo>
                    <a:pt x="5719" y="4772"/>
                  </a:lnTo>
                  <a:lnTo>
                    <a:pt x="5726" y="4777"/>
                  </a:lnTo>
                  <a:lnTo>
                    <a:pt x="5735" y="4782"/>
                  </a:lnTo>
                  <a:lnTo>
                    <a:pt x="5744" y="4786"/>
                  </a:lnTo>
                  <a:lnTo>
                    <a:pt x="5748" y="4787"/>
                  </a:lnTo>
                  <a:lnTo>
                    <a:pt x="5753" y="4787"/>
                  </a:lnTo>
                  <a:lnTo>
                    <a:pt x="5756" y="4787"/>
                  </a:lnTo>
                  <a:lnTo>
                    <a:pt x="5758" y="4786"/>
                  </a:lnTo>
                  <a:lnTo>
                    <a:pt x="5760" y="4783"/>
                  </a:lnTo>
                  <a:lnTo>
                    <a:pt x="5760" y="4780"/>
                  </a:lnTo>
                  <a:lnTo>
                    <a:pt x="5760" y="4780"/>
                  </a:lnTo>
                  <a:lnTo>
                    <a:pt x="5760" y="4771"/>
                  </a:lnTo>
                  <a:lnTo>
                    <a:pt x="5758" y="4761"/>
                  </a:lnTo>
                  <a:lnTo>
                    <a:pt x="5753" y="4742"/>
                  </a:lnTo>
                  <a:lnTo>
                    <a:pt x="5746" y="4729"/>
                  </a:lnTo>
                  <a:lnTo>
                    <a:pt x="5744" y="4723"/>
                  </a:lnTo>
                  <a:lnTo>
                    <a:pt x="5734" y="4655"/>
                  </a:lnTo>
                  <a:lnTo>
                    <a:pt x="5734" y="4655"/>
                  </a:lnTo>
                  <a:lnTo>
                    <a:pt x="5733" y="4647"/>
                  </a:lnTo>
                  <a:lnTo>
                    <a:pt x="5729" y="4627"/>
                  </a:lnTo>
                  <a:lnTo>
                    <a:pt x="5726" y="4616"/>
                  </a:lnTo>
                  <a:lnTo>
                    <a:pt x="5723" y="4607"/>
                  </a:lnTo>
                  <a:lnTo>
                    <a:pt x="5720" y="4601"/>
                  </a:lnTo>
                  <a:lnTo>
                    <a:pt x="5718" y="4598"/>
                  </a:lnTo>
                  <a:lnTo>
                    <a:pt x="5716" y="4598"/>
                  </a:lnTo>
                  <a:lnTo>
                    <a:pt x="5716" y="4598"/>
                  </a:lnTo>
                  <a:lnTo>
                    <a:pt x="5711" y="4597"/>
                  </a:lnTo>
                  <a:lnTo>
                    <a:pt x="5705" y="4593"/>
                  </a:lnTo>
                  <a:lnTo>
                    <a:pt x="5691" y="4584"/>
                  </a:lnTo>
                  <a:lnTo>
                    <a:pt x="5680" y="4574"/>
                  </a:lnTo>
                  <a:lnTo>
                    <a:pt x="5675" y="4570"/>
                  </a:lnTo>
                  <a:lnTo>
                    <a:pt x="5664" y="4508"/>
                  </a:lnTo>
                  <a:lnTo>
                    <a:pt x="5604" y="4444"/>
                  </a:lnTo>
                  <a:lnTo>
                    <a:pt x="5535" y="4444"/>
                  </a:lnTo>
                  <a:lnTo>
                    <a:pt x="5502" y="4372"/>
                  </a:lnTo>
                  <a:lnTo>
                    <a:pt x="5406" y="4381"/>
                  </a:lnTo>
                  <a:close/>
                  <a:moveTo>
                    <a:pt x="5313" y="4146"/>
                  </a:moveTo>
                  <a:lnTo>
                    <a:pt x="5313" y="4196"/>
                  </a:lnTo>
                  <a:lnTo>
                    <a:pt x="5313" y="4196"/>
                  </a:lnTo>
                  <a:lnTo>
                    <a:pt x="5321" y="4201"/>
                  </a:lnTo>
                  <a:lnTo>
                    <a:pt x="5328" y="4207"/>
                  </a:lnTo>
                  <a:lnTo>
                    <a:pt x="5335" y="4214"/>
                  </a:lnTo>
                  <a:lnTo>
                    <a:pt x="5342" y="4224"/>
                  </a:lnTo>
                  <a:lnTo>
                    <a:pt x="5344" y="4229"/>
                  </a:lnTo>
                  <a:lnTo>
                    <a:pt x="5347" y="4235"/>
                  </a:lnTo>
                  <a:lnTo>
                    <a:pt x="5348" y="4242"/>
                  </a:lnTo>
                  <a:lnTo>
                    <a:pt x="5349" y="4250"/>
                  </a:lnTo>
                  <a:lnTo>
                    <a:pt x="5348" y="4257"/>
                  </a:lnTo>
                  <a:lnTo>
                    <a:pt x="5346" y="4265"/>
                  </a:lnTo>
                  <a:lnTo>
                    <a:pt x="5346" y="4265"/>
                  </a:lnTo>
                  <a:lnTo>
                    <a:pt x="5345" y="4273"/>
                  </a:lnTo>
                  <a:lnTo>
                    <a:pt x="5345" y="4280"/>
                  </a:lnTo>
                  <a:lnTo>
                    <a:pt x="5346" y="4288"/>
                  </a:lnTo>
                  <a:lnTo>
                    <a:pt x="5348" y="4294"/>
                  </a:lnTo>
                  <a:lnTo>
                    <a:pt x="5350" y="4300"/>
                  </a:lnTo>
                  <a:lnTo>
                    <a:pt x="5354" y="4306"/>
                  </a:lnTo>
                  <a:lnTo>
                    <a:pt x="5359" y="4311"/>
                  </a:lnTo>
                  <a:lnTo>
                    <a:pt x="5363" y="4315"/>
                  </a:lnTo>
                  <a:lnTo>
                    <a:pt x="5372" y="4322"/>
                  </a:lnTo>
                  <a:lnTo>
                    <a:pt x="5380" y="4328"/>
                  </a:lnTo>
                  <a:lnTo>
                    <a:pt x="5388" y="4333"/>
                  </a:lnTo>
                  <a:lnTo>
                    <a:pt x="5438" y="4320"/>
                  </a:lnTo>
                  <a:lnTo>
                    <a:pt x="5448" y="4283"/>
                  </a:lnTo>
                  <a:lnTo>
                    <a:pt x="5427" y="4252"/>
                  </a:lnTo>
                  <a:lnTo>
                    <a:pt x="5448" y="4239"/>
                  </a:lnTo>
                  <a:lnTo>
                    <a:pt x="5448" y="4239"/>
                  </a:lnTo>
                  <a:lnTo>
                    <a:pt x="5449" y="4235"/>
                  </a:lnTo>
                  <a:lnTo>
                    <a:pt x="5449" y="4225"/>
                  </a:lnTo>
                  <a:lnTo>
                    <a:pt x="5449" y="4211"/>
                  </a:lnTo>
                  <a:lnTo>
                    <a:pt x="5448" y="4202"/>
                  </a:lnTo>
                  <a:lnTo>
                    <a:pt x="5446" y="4194"/>
                  </a:lnTo>
                  <a:lnTo>
                    <a:pt x="5444" y="4186"/>
                  </a:lnTo>
                  <a:lnTo>
                    <a:pt x="5440" y="4178"/>
                  </a:lnTo>
                  <a:lnTo>
                    <a:pt x="5434" y="4170"/>
                  </a:lnTo>
                  <a:lnTo>
                    <a:pt x="5428" y="4163"/>
                  </a:lnTo>
                  <a:lnTo>
                    <a:pt x="5421" y="4157"/>
                  </a:lnTo>
                  <a:lnTo>
                    <a:pt x="5412" y="4152"/>
                  </a:lnTo>
                  <a:lnTo>
                    <a:pt x="5402" y="4149"/>
                  </a:lnTo>
                  <a:lnTo>
                    <a:pt x="5388" y="4148"/>
                  </a:lnTo>
                  <a:lnTo>
                    <a:pt x="5388" y="4148"/>
                  </a:lnTo>
                  <a:lnTo>
                    <a:pt x="5358" y="4147"/>
                  </a:lnTo>
                  <a:lnTo>
                    <a:pt x="5382" y="4148"/>
                  </a:lnTo>
                  <a:lnTo>
                    <a:pt x="5313" y="4146"/>
                  </a:lnTo>
                  <a:close/>
                  <a:moveTo>
                    <a:pt x="5388" y="4609"/>
                  </a:moveTo>
                  <a:lnTo>
                    <a:pt x="5388" y="4609"/>
                  </a:lnTo>
                  <a:lnTo>
                    <a:pt x="5392" y="4613"/>
                  </a:lnTo>
                  <a:lnTo>
                    <a:pt x="5397" y="4618"/>
                  </a:lnTo>
                  <a:lnTo>
                    <a:pt x="5403" y="4623"/>
                  </a:lnTo>
                  <a:lnTo>
                    <a:pt x="5411" y="4627"/>
                  </a:lnTo>
                  <a:lnTo>
                    <a:pt x="5422" y="4630"/>
                  </a:lnTo>
                  <a:lnTo>
                    <a:pt x="5427" y="4631"/>
                  </a:lnTo>
                  <a:lnTo>
                    <a:pt x="5434" y="4631"/>
                  </a:lnTo>
                  <a:lnTo>
                    <a:pt x="5442" y="4630"/>
                  </a:lnTo>
                  <a:lnTo>
                    <a:pt x="5449" y="4629"/>
                  </a:lnTo>
                  <a:lnTo>
                    <a:pt x="5449" y="4629"/>
                  </a:lnTo>
                  <a:lnTo>
                    <a:pt x="5448" y="4637"/>
                  </a:lnTo>
                  <a:lnTo>
                    <a:pt x="5447" y="4646"/>
                  </a:lnTo>
                  <a:lnTo>
                    <a:pt x="5447" y="4656"/>
                  </a:lnTo>
                  <a:lnTo>
                    <a:pt x="5449" y="4667"/>
                  </a:lnTo>
                  <a:lnTo>
                    <a:pt x="5451" y="4672"/>
                  </a:lnTo>
                  <a:lnTo>
                    <a:pt x="5453" y="4677"/>
                  </a:lnTo>
                  <a:lnTo>
                    <a:pt x="5456" y="4682"/>
                  </a:lnTo>
                  <a:lnTo>
                    <a:pt x="5460" y="4686"/>
                  </a:lnTo>
                  <a:lnTo>
                    <a:pt x="5465" y="4689"/>
                  </a:lnTo>
                  <a:lnTo>
                    <a:pt x="5471" y="4692"/>
                  </a:lnTo>
                  <a:lnTo>
                    <a:pt x="5471" y="4692"/>
                  </a:lnTo>
                  <a:lnTo>
                    <a:pt x="5484" y="4696"/>
                  </a:lnTo>
                  <a:lnTo>
                    <a:pt x="5492" y="4700"/>
                  </a:lnTo>
                  <a:lnTo>
                    <a:pt x="5498" y="4704"/>
                  </a:lnTo>
                  <a:lnTo>
                    <a:pt x="5502" y="4707"/>
                  </a:lnTo>
                  <a:lnTo>
                    <a:pt x="5505" y="4711"/>
                  </a:lnTo>
                  <a:lnTo>
                    <a:pt x="5508" y="4713"/>
                  </a:lnTo>
                  <a:lnTo>
                    <a:pt x="5512" y="4714"/>
                  </a:lnTo>
                  <a:lnTo>
                    <a:pt x="5519" y="4714"/>
                  </a:lnTo>
                  <a:lnTo>
                    <a:pt x="5519" y="4714"/>
                  </a:lnTo>
                  <a:lnTo>
                    <a:pt x="5522" y="4714"/>
                  </a:lnTo>
                  <a:lnTo>
                    <a:pt x="5525" y="4716"/>
                  </a:lnTo>
                  <a:lnTo>
                    <a:pt x="5528" y="4721"/>
                  </a:lnTo>
                  <a:lnTo>
                    <a:pt x="5531" y="4725"/>
                  </a:lnTo>
                  <a:lnTo>
                    <a:pt x="5537" y="4736"/>
                  </a:lnTo>
                  <a:lnTo>
                    <a:pt x="5542" y="4750"/>
                  </a:lnTo>
                  <a:lnTo>
                    <a:pt x="5552" y="4776"/>
                  </a:lnTo>
                  <a:lnTo>
                    <a:pt x="5557" y="4784"/>
                  </a:lnTo>
                  <a:lnTo>
                    <a:pt x="5559" y="4786"/>
                  </a:lnTo>
                  <a:lnTo>
                    <a:pt x="5561" y="4787"/>
                  </a:lnTo>
                  <a:lnTo>
                    <a:pt x="5561" y="4787"/>
                  </a:lnTo>
                  <a:lnTo>
                    <a:pt x="5563" y="4788"/>
                  </a:lnTo>
                  <a:lnTo>
                    <a:pt x="5567" y="4790"/>
                  </a:lnTo>
                  <a:lnTo>
                    <a:pt x="5577" y="4796"/>
                  </a:lnTo>
                  <a:lnTo>
                    <a:pt x="5602" y="4817"/>
                  </a:lnTo>
                  <a:lnTo>
                    <a:pt x="5625" y="4838"/>
                  </a:lnTo>
                  <a:lnTo>
                    <a:pt x="5636" y="4847"/>
                  </a:lnTo>
                  <a:lnTo>
                    <a:pt x="5649" y="4787"/>
                  </a:lnTo>
                  <a:lnTo>
                    <a:pt x="5575" y="4704"/>
                  </a:lnTo>
                  <a:lnTo>
                    <a:pt x="5532" y="4675"/>
                  </a:lnTo>
                  <a:lnTo>
                    <a:pt x="5532" y="4641"/>
                  </a:lnTo>
                  <a:lnTo>
                    <a:pt x="5532" y="4641"/>
                  </a:lnTo>
                  <a:lnTo>
                    <a:pt x="5525" y="4636"/>
                  </a:lnTo>
                  <a:lnTo>
                    <a:pt x="5508" y="4629"/>
                  </a:lnTo>
                  <a:lnTo>
                    <a:pt x="5499" y="4625"/>
                  </a:lnTo>
                  <a:lnTo>
                    <a:pt x="5492" y="4623"/>
                  </a:lnTo>
                  <a:lnTo>
                    <a:pt x="5486" y="4622"/>
                  </a:lnTo>
                  <a:lnTo>
                    <a:pt x="5485" y="4622"/>
                  </a:lnTo>
                  <a:lnTo>
                    <a:pt x="5484" y="4623"/>
                  </a:lnTo>
                  <a:lnTo>
                    <a:pt x="5484" y="4623"/>
                  </a:lnTo>
                  <a:lnTo>
                    <a:pt x="5484" y="4624"/>
                  </a:lnTo>
                  <a:lnTo>
                    <a:pt x="5484" y="4625"/>
                  </a:lnTo>
                  <a:lnTo>
                    <a:pt x="5481" y="4624"/>
                  </a:lnTo>
                  <a:lnTo>
                    <a:pt x="5473" y="4618"/>
                  </a:lnTo>
                  <a:lnTo>
                    <a:pt x="5463" y="4608"/>
                  </a:lnTo>
                  <a:lnTo>
                    <a:pt x="5449" y="4579"/>
                  </a:lnTo>
                  <a:lnTo>
                    <a:pt x="5449" y="4579"/>
                  </a:lnTo>
                  <a:lnTo>
                    <a:pt x="5441" y="4577"/>
                  </a:lnTo>
                  <a:lnTo>
                    <a:pt x="5432" y="4576"/>
                  </a:lnTo>
                  <a:lnTo>
                    <a:pt x="5422" y="4576"/>
                  </a:lnTo>
                  <a:lnTo>
                    <a:pt x="5417" y="4577"/>
                  </a:lnTo>
                  <a:lnTo>
                    <a:pt x="5411" y="4578"/>
                  </a:lnTo>
                  <a:lnTo>
                    <a:pt x="5406" y="4580"/>
                  </a:lnTo>
                  <a:lnTo>
                    <a:pt x="5402" y="4583"/>
                  </a:lnTo>
                  <a:lnTo>
                    <a:pt x="5398" y="4588"/>
                  </a:lnTo>
                  <a:lnTo>
                    <a:pt x="5393" y="4593"/>
                  </a:lnTo>
                  <a:lnTo>
                    <a:pt x="5390" y="4601"/>
                  </a:lnTo>
                  <a:lnTo>
                    <a:pt x="5388" y="4609"/>
                  </a:lnTo>
                  <a:lnTo>
                    <a:pt x="5388" y="4609"/>
                  </a:lnTo>
                  <a:close/>
                  <a:moveTo>
                    <a:pt x="3104" y="3389"/>
                  </a:moveTo>
                  <a:lnTo>
                    <a:pt x="3104" y="3389"/>
                  </a:lnTo>
                  <a:lnTo>
                    <a:pt x="3093" y="3392"/>
                  </a:lnTo>
                  <a:lnTo>
                    <a:pt x="3082" y="3397"/>
                  </a:lnTo>
                  <a:lnTo>
                    <a:pt x="3069" y="3403"/>
                  </a:lnTo>
                  <a:lnTo>
                    <a:pt x="3054" y="3412"/>
                  </a:lnTo>
                  <a:lnTo>
                    <a:pt x="3040" y="3423"/>
                  </a:lnTo>
                  <a:lnTo>
                    <a:pt x="3033" y="3429"/>
                  </a:lnTo>
                  <a:lnTo>
                    <a:pt x="3026" y="3436"/>
                  </a:lnTo>
                  <a:lnTo>
                    <a:pt x="3019" y="3443"/>
                  </a:lnTo>
                  <a:lnTo>
                    <a:pt x="3014" y="3450"/>
                  </a:lnTo>
                  <a:lnTo>
                    <a:pt x="3014" y="3450"/>
                  </a:lnTo>
                  <a:lnTo>
                    <a:pt x="3005" y="3467"/>
                  </a:lnTo>
                  <a:lnTo>
                    <a:pt x="2999" y="3484"/>
                  </a:lnTo>
                  <a:lnTo>
                    <a:pt x="2994" y="3500"/>
                  </a:lnTo>
                  <a:lnTo>
                    <a:pt x="2992" y="3515"/>
                  </a:lnTo>
                  <a:lnTo>
                    <a:pt x="2992" y="3528"/>
                  </a:lnTo>
                  <a:lnTo>
                    <a:pt x="2993" y="3533"/>
                  </a:lnTo>
                  <a:lnTo>
                    <a:pt x="2994" y="3539"/>
                  </a:lnTo>
                  <a:lnTo>
                    <a:pt x="2996" y="3543"/>
                  </a:lnTo>
                  <a:lnTo>
                    <a:pt x="2998" y="3545"/>
                  </a:lnTo>
                  <a:lnTo>
                    <a:pt x="3001" y="3547"/>
                  </a:lnTo>
                  <a:lnTo>
                    <a:pt x="3004" y="3548"/>
                  </a:lnTo>
                  <a:lnTo>
                    <a:pt x="3004" y="3548"/>
                  </a:lnTo>
                  <a:lnTo>
                    <a:pt x="3008" y="3547"/>
                  </a:lnTo>
                  <a:lnTo>
                    <a:pt x="3013" y="3545"/>
                  </a:lnTo>
                  <a:lnTo>
                    <a:pt x="3018" y="3542"/>
                  </a:lnTo>
                  <a:lnTo>
                    <a:pt x="3023" y="3537"/>
                  </a:lnTo>
                  <a:lnTo>
                    <a:pt x="3035" y="3525"/>
                  </a:lnTo>
                  <a:lnTo>
                    <a:pt x="3046" y="3513"/>
                  </a:lnTo>
                  <a:lnTo>
                    <a:pt x="3066" y="3489"/>
                  </a:lnTo>
                  <a:lnTo>
                    <a:pt x="3074" y="3478"/>
                  </a:lnTo>
                  <a:lnTo>
                    <a:pt x="3104" y="3434"/>
                  </a:lnTo>
                  <a:lnTo>
                    <a:pt x="3104" y="3389"/>
                  </a:lnTo>
                  <a:lnTo>
                    <a:pt x="3104" y="3389"/>
                  </a:lnTo>
                  <a:close/>
                  <a:moveTo>
                    <a:pt x="3117" y="3400"/>
                  </a:moveTo>
                  <a:lnTo>
                    <a:pt x="3157" y="3430"/>
                  </a:lnTo>
                  <a:lnTo>
                    <a:pt x="3208" y="3430"/>
                  </a:lnTo>
                  <a:lnTo>
                    <a:pt x="3232" y="3363"/>
                  </a:lnTo>
                  <a:lnTo>
                    <a:pt x="3232" y="3363"/>
                  </a:lnTo>
                  <a:lnTo>
                    <a:pt x="3213" y="3363"/>
                  </a:lnTo>
                  <a:lnTo>
                    <a:pt x="3195" y="3364"/>
                  </a:lnTo>
                  <a:lnTo>
                    <a:pt x="3173" y="3366"/>
                  </a:lnTo>
                  <a:lnTo>
                    <a:pt x="3162" y="3367"/>
                  </a:lnTo>
                  <a:lnTo>
                    <a:pt x="3152" y="3370"/>
                  </a:lnTo>
                  <a:lnTo>
                    <a:pt x="3142" y="3373"/>
                  </a:lnTo>
                  <a:lnTo>
                    <a:pt x="3133" y="3377"/>
                  </a:lnTo>
                  <a:lnTo>
                    <a:pt x="3126" y="3382"/>
                  </a:lnTo>
                  <a:lnTo>
                    <a:pt x="3121" y="3387"/>
                  </a:lnTo>
                  <a:lnTo>
                    <a:pt x="3119" y="3390"/>
                  </a:lnTo>
                  <a:lnTo>
                    <a:pt x="3118" y="3393"/>
                  </a:lnTo>
                  <a:lnTo>
                    <a:pt x="3117" y="3396"/>
                  </a:lnTo>
                  <a:lnTo>
                    <a:pt x="3117" y="3400"/>
                  </a:lnTo>
                  <a:lnTo>
                    <a:pt x="3117" y="3400"/>
                  </a:lnTo>
                  <a:close/>
                  <a:moveTo>
                    <a:pt x="2257" y="3916"/>
                  </a:moveTo>
                  <a:lnTo>
                    <a:pt x="2228" y="3973"/>
                  </a:lnTo>
                  <a:lnTo>
                    <a:pt x="2182" y="3982"/>
                  </a:lnTo>
                  <a:lnTo>
                    <a:pt x="2163" y="4025"/>
                  </a:lnTo>
                  <a:lnTo>
                    <a:pt x="2128" y="4025"/>
                  </a:lnTo>
                  <a:lnTo>
                    <a:pt x="2103" y="4094"/>
                  </a:lnTo>
                  <a:lnTo>
                    <a:pt x="2084" y="4103"/>
                  </a:lnTo>
                  <a:lnTo>
                    <a:pt x="2058" y="4146"/>
                  </a:lnTo>
                  <a:lnTo>
                    <a:pt x="2033" y="4134"/>
                  </a:lnTo>
                  <a:lnTo>
                    <a:pt x="2023" y="4146"/>
                  </a:lnTo>
                  <a:lnTo>
                    <a:pt x="2023" y="4213"/>
                  </a:lnTo>
                  <a:lnTo>
                    <a:pt x="1989" y="4197"/>
                  </a:lnTo>
                  <a:lnTo>
                    <a:pt x="1920" y="4213"/>
                  </a:lnTo>
                  <a:lnTo>
                    <a:pt x="1860" y="4279"/>
                  </a:lnTo>
                  <a:lnTo>
                    <a:pt x="1860" y="4279"/>
                  </a:lnTo>
                  <a:lnTo>
                    <a:pt x="1861" y="4286"/>
                  </a:lnTo>
                  <a:lnTo>
                    <a:pt x="1863" y="4292"/>
                  </a:lnTo>
                  <a:lnTo>
                    <a:pt x="1866" y="4298"/>
                  </a:lnTo>
                  <a:lnTo>
                    <a:pt x="1871" y="4305"/>
                  </a:lnTo>
                  <a:lnTo>
                    <a:pt x="1874" y="4308"/>
                  </a:lnTo>
                  <a:lnTo>
                    <a:pt x="1879" y="4310"/>
                  </a:lnTo>
                  <a:lnTo>
                    <a:pt x="1884" y="4312"/>
                  </a:lnTo>
                  <a:lnTo>
                    <a:pt x="1889" y="4313"/>
                  </a:lnTo>
                  <a:lnTo>
                    <a:pt x="1895" y="4314"/>
                  </a:lnTo>
                  <a:lnTo>
                    <a:pt x="1902" y="4313"/>
                  </a:lnTo>
                  <a:lnTo>
                    <a:pt x="1902" y="4313"/>
                  </a:lnTo>
                  <a:lnTo>
                    <a:pt x="1908" y="4313"/>
                  </a:lnTo>
                  <a:lnTo>
                    <a:pt x="1911" y="4314"/>
                  </a:lnTo>
                  <a:lnTo>
                    <a:pt x="1913" y="4316"/>
                  </a:lnTo>
                  <a:lnTo>
                    <a:pt x="1915" y="4320"/>
                  </a:lnTo>
                  <a:lnTo>
                    <a:pt x="1918" y="4326"/>
                  </a:lnTo>
                  <a:lnTo>
                    <a:pt x="1918" y="4333"/>
                  </a:lnTo>
                  <a:lnTo>
                    <a:pt x="1916" y="4341"/>
                  </a:lnTo>
                  <a:lnTo>
                    <a:pt x="1913" y="4358"/>
                  </a:lnTo>
                  <a:lnTo>
                    <a:pt x="1908" y="4376"/>
                  </a:lnTo>
                  <a:lnTo>
                    <a:pt x="1905" y="4391"/>
                  </a:lnTo>
                  <a:lnTo>
                    <a:pt x="1905" y="4397"/>
                  </a:lnTo>
                  <a:lnTo>
                    <a:pt x="1906" y="4401"/>
                  </a:lnTo>
                  <a:lnTo>
                    <a:pt x="1908" y="4405"/>
                  </a:lnTo>
                  <a:lnTo>
                    <a:pt x="1909" y="4405"/>
                  </a:lnTo>
                  <a:lnTo>
                    <a:pt x="1911" y="4405"/>
                  </a:lnTo>
                  <a:lnTo>
                    <a:pt x="1911" y="4405"/>
                  </a:lnTo>
                  <a:lnTo>
                    <a:pt x="1931" y="4401"/>
                  </a:lnTo>
                  <a:lnTo>
                    <a:pt x="1948" y="4398"/>
                  </a:lnTo>
                  <a:lnTo>
                    <a:pt x="1955" y="4397"/>
                  </a:lnTo>
                  <a:lnTo>
                    <a:pt x="1962" y="4398"/>
                  </a:lnTo>
                  <a:lnTo>
                    <a:pt x="1964" y="4399"/>
                  </a:lnTo>
                  <a:lnTo>
                    <a:pt x="1965" y="4400"/>
                  </a:lnTo>
                  <a:lnTo>
                    <a:pt x="1966" y="4403"/>
                  </a:lnTo>
                  <a:lnTo>
                    <a:pt x="1967" y="4405"/>
                  </a:lnTo>
                  <a:lnTo>
                    <a:pt x="1967" y="4405"/>
                  </a:lnTo>
                  <a:lnTo>
                    <a:pt x="1965" y="4411"/>
                  </a:lnTo>
                  <a:lnTo>
                    <a:pt x="1962" y="4418"/>
                  </a:lnTo>
                  <a:lnTo>
                    <a:pt x="1958" y="4425"/>
                  </a:lnTo>
                  <a:lnTo>
                    <a:pt x="1952" y="4432"/>
                  </a:lnTo>
                  <a:lnTo>
                    <a:pt x="1943" y="4445"/>
                  </a:lnTo>
                  <a:lnTo>
                    <a:pt x="1939" y="4450"/>
                  </a:lnTo>
                  <a:lnTo>
                    <a:pt x="1981" y="4462"/>
                  </a:lnTo>
                  <a:lnTo>
                    <a:pt x="2024" y="4407"/>
                  </a:lnTo>
                  <a:lnTo>
                    <a:pt x="2047" y="4360"/>
                  </a:lnTo>
                  <a:lnTo>
                    <a:pt x="2084" y="4375"/>
                  </a:lnTo>
                  <a:lnTo>
                    <a:pt x="2147" y="4355"/>
                  </a:lnTo>
                  <a:lnTo>
                    <a:pt x="2145" y="4315"/>
                  </a:lnTo>
                  <a:lnTo>
                    <a:pt x="2198" y="4313"/>
                  </a:lnTo>
                  <a:lnTo>
                    <a:pt x="2212" y="4269"/>
                  </a:lnTo>
                  <a:lnTo>
                    <a:pt x="2212" y="4269"/>
                  </a:lnTo>
                  <a:lnTo>
                    <a:pt x="2217" y="4271"/>
                  </a:lnTo>
                  <a:lnTo>
                    <a:pt x="2223" y="4272"/>
                  </a:lnTo>
                  <a:lnTo>
                    <a:pt x="2231" y="4271"/>
                  </a:lnTo>
                  <a:lnTo>
                    <a:pt x="2236" y="4270"/>
                  </a:lnTo>
                  <a:lnTo>
                    <a:pt x="2241" y="4269"/>
                  </a:lnTo>
                  <a:lnTo>
                    <a:pt x="2246" y="4267"/>
                  </a:lnTo>
                  <a:lnTo>
                    <a:pt x="2251" y="4264"/>
                  </a:lnTo>
                  <a:lnTo>
                    <a:pt x="2256" y="4259"/>
                  </a:lnTo>
                  <a:lnTo>
                    <a:pt x="2261" y="4254"/>
                  </a:lnTo>
                  <a:lnTo>
                    <a:pt x="2266" y="4248"/>
                  </a:lnTo>
                  <a:lnTo>
                    <a:pt x="2271" y="4239"/>
                  </a:lnTo>
                  <a:lnTo>
                    <a:pt x="2271" y="4239"/>
                  </a:lnTo>
                  <a:lnTo>
                    <a:pt x="2276" y="4230"/>
                  </a:lnTo>
                  <a:lnTo>
                    <a:pt x="2278" y="4221"/>
                  </a:lnTo>
                  <a:lnTo>
                    <a:pt x="2278" y="4212"/>
                  </a:lnTo>
                  <a:lnTo>
                    <a:pt x="2277" y="4202"/>
                  </a:lnTo>
                  <a:lnTo>
                    <a:pt x="2275" y="4194"/>
                  </a:lnTo>
                  <a:lnTo>
                    <a:pt x="2270" y="4185"/>
                  </a:lnTo>
                  <a:lnTo>
                    <a:pt x="2265" y="4177"/>
                  </a:lnTo>
                  <a:lnTo>
                    <a:pt x="2260" y="4169"/>
                  </a:lnTo>
                  <a:lnTo>
                    <a:pt x="2255" y="4161"/>
                  </a:lnTo>
                  <a:lnTo>
                    <a:pt x="2249" y="4155"/>
                  </a:lnTo>
                  <a:lnTo>
                    <a:pt x="2237" y="4144"/>
                  </a:lnTo>
                  <a:lnTo>
                    <a:pt x="2226" y="4137"/>
                  </a:lnTo>
                  <a:lnTo>
                    <a:pt x="2222" y="4136"/>
                  </a:lnTo>
                  <a:lnTo>
                    <a:pt x="2219" y="4136"/>
                  </a:lnTo>
                  <a:lnTo>
                    <a:pt x="2219" y="4136"/>
                  </a:lnTo>
                  <a:lnTo>
                    <a:pt x="2214" y="4136"/>
                  </a:lnTo>
                  <a:lnTo>
                    <a:pt x="2209" y="4136"/>
                  </a:lnTo>
                  <a:lnTo>
                    <a:pt x="2197" y="4134"/>
                  </a:lnTo>
                  <a:lnTo>
                    <a:pt x="2182" y="4131"/>
                  </a:lnTo>
                  <a:lnTo>
                    <a:pt x="2184" y="4093"/>
                  </a:lnTo>
                  <a:lnTo>
                    <a:pt x="2231" y="4051"/>
                  </a:lnTo>
                  <a:lnTo>
                    <a:pt x="2278" y="4080"/>
                  </a:lnTo>
                  <a:lnTo>
                    <a:pt x="2338" y="4043"/>
                  </a:lnTo>
                  <a:lnTo>
                    <a:pt x="2338" y="4043"/>
                  </a:lnTo>
                  <a:lnTo>
                    <a:pt x="2338" y="4033"/>
                  </a:lnTo>
                  <a:lnTo>
                    <a:pt x="2337" y="4024"/>
                  </a:lnTo>
                  <a:lnTo>
                    <a:pt x="2336" y="4014"/>
                  </a:lnTo>
                  <a:lnTo>
                    <a:pt x="2333" y="4003"/>
                  </a:lnTo>
                  <a:lnTo>
                    <a:pt x="2331" y="3999"/>
                  </a:lnTo>
                  <a:lnTo>
                    <a:pt x="2328" y="3996"/>
                  </a:lnTo>
                  <a:lnTo>
                    <a:pt x="2325" y="3993"/>
                  </a:lnTo>
                  <a:lnTo>
                    <a:pt x="2321" y="3992"/>
                  </a:lnTo>
                  <a:lnTo>
                    <a:pt x="2317" y="3992"/>
                  </a:lnTo>
                  <a:lnTo>
                    <a:pt x="2310" y="3994"/>
                  </a:lnTo>
                  <a:lnTo>
                    <a:pt x="2310" y="3994"/>
                  </a:lnTo>
                  <a:lnTo>
                    <a:pt x="2300" y="3997"/>
                  </a:lnTo>
                  <a:lnTo>
                    <a:pt x="2292" y="3997"/>
                  </a:lnTo>
                  <a:lnTo>
                    <a:pt x="2286" y="3996"/>
                  </a:lnTo>
                  <a:lnTo>
                    <a:pt x="2282" y="3994"/>
                  </a:lnTo>
                  <a:lnTo>
                    <a:pt x="2279" y="3990"/>
                  </a:lnTo>
                  <a:lnTo>
                    <a:pt x="2277" y="3988"/>
                  </a:lnTo>
                  <a:lnTo>
                    <a:pt x="2277" y="3984"/>
                  </a:lnTo>
                  <a:lnTo>
                    <a:pt x="2277" y="3984"/>
                  </a:lnTo>
                  <a:lnTo>
                    <a:pt x="2279" y="3972"/>
                  </a:lnTo>
                  <a:lnTo>
                    <a:pt x="2280" y="3958"/>
                  </a:lnTo>
                  <a:lnTo>
                    <a:pt x="2280" y="3944"/>
                  </a:lnTo>
                  <a:lnTo>
                    <a:pt x="2279" y="3931"/>
                  </a:lnTo>
                  <a:lnTo>
                    <a:pt x="2278" y="3924"/>
                  </a:lnTo>
                  <a:lnTo>
                    <a:pt x="2276" y="3919"/>
                  </a:lnTo>
                  <a:lnTo>
                    <a:pt x="2272" y="3916"/>
                  </a:lnTo>
                  <a:lnTo>
                    <a:pt x="2268" y="3914"/>
                  </a:lnTo>
                  <a:lnTo>
                    <a:pt x="2263" y="3914"/>
                  </a:lnTo>
                  <a:lnTo>
                    <a:pt x="2257" y="3916"/>
                  </a:lnTo>
                  <a:lnTo>
                    <a:pt x="2257" y="3916"/>
                  </a:lnTo>
                  <a:close/>
                </a:path>
              </a:pathLst>
            </a:custGeom>
            <a:solidFill>
              <a:srgbClr val="D0D8E4"/>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a:t>
              </a:r>
            </a:p>
          </p:txBody>
        </p:sp>
        <p:pic>
          <p:nvPicPr>
            <p:cNvPr id="5" name="Picture 4">
              <a:extLst>
                <a:ext uri="{FF2B5EF4-FFF2-40B4-BE49-F238E27FC236}">
                  <a16:creationId xmlns:a16="http://schemas.microsoft.com/office/drawing/2014/main" id="{FE17D112-BCEF-4BA9-ABCB-CBCBB377CF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519" y="5518302"/>
              <a:ext cx="815411" cy="937341"/>
            </a:xfrm>
            <a:prstGeom prst="rect">
              <a:avLst/>
            </a:prstGeom>
            <a:solidFill>
              <a:srgbClr val="D0D8E4"/>
            </a:solidFill>
          </p:spPr>
        </p:pic>
      </p:grpSp>
      <p:sp>
        <p:nvSpPr>
          <p:cNvPr id="110"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06165" y="1118964"/>
            <a:ext cx="7853226" cy="3139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213"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FCD4D8"/>
                </a:solidFill>
                <a:effectLst/>
                <a:uLnTx/>
                <a:uFillTx/>
                <a:latin typeface="Wingdings" panose="05000000000000000000" pitchFamily="2" charset="2"/>
                <a:ea typeface="ＭＳ Ｐゴシック" panose="020B0600070205080204" pitchFamily="34" charset="-128"/>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No prevailing wage law (date of repeal)	</a:t>
            </a:r>
            <a:r>
              <a:rPr kumimoji="0" lang="en-US" sz="1600" b="0" i="0" u="none" strike="noStrike" kern="1200" cap="none" spc="0" normalizeH="0" baseline="0" noProof="0" dirty="0">
                <a:ln>
                  <a:noFill/>
                </a:ln>
                <a:solidFill>
                  <a:srgbClr val="D0D8E4"/>
                </a:solidFill>
                <a:effectLst/>
                <a:uLnTx/>
                <a:uFillTx/>
                <a:latin typeface="Wingdings" panose="05000000000000000000" pitchFamily="2" charset="2"/>
                <a:ea typeface="ＭＳ Ｐゴシック" panose="020B0600070205080204" pitchFamily="34" charset="-128"/>
                <a:cs typeface="Arial" panose="020B0604020202020204" pitchFamily="34" charset="0"/>
              </a:rPr>
              <a:t>n</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Prevailing wage law</a:t>
            </a:r>
          </a:p>
        </p:txBody>
      </p:sp>
      <p:sp>
        <p:nvSpPr>
          <p:cNvPr id="108" name="TextBox 107">
            <a:extLst>
              <a:ext uri="{FF2B5EF4-FFF2-40B4-BE49-F238E27FC236}">
                <a16:creationId xmlns:a16="http://schemas.microsoft.com/office/drawing/2014/main" id="{CBBA02E4-1336-4C7B-9CF5-7739B298A353}"/>
              </a:ext>
            </a:extLst>
          </p:cNvPr>
          <p:cNvSpPr txBox="1"/>
          <p:nvPr/>
        </p:nvSpPr>
        <p:spPr>
          <a:xfrm>
            <a:off x="9177335" y="4383457"/>
            <a:ext cx="250666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 states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have no prevailing wage laws</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15" name="Rectangle 114">
            <a:extLst>
              <a:ext uri="{FF2B5EF4-FFF2-40B4-BE49-F238E27FC236}">
                <a16:creationId xmlns:a16="http://schemas.microsoft.com/office/drawing/2014/main" id="{5A9D259D-F2BA-4A44-98A9-D5B47968FADA}"/>
              </a:ext>
            </a:extLst>
          </p:cNvPr>
          <p:cNvSpPr/>
          <p:nvPr/>
        </p:nvSpPr>
        <p:spPr>
          <a:xfrm>
            <a:off x="9164899" y="4354803"/>
            <a:ext cx="2506669" cy="479372"/>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868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78882" y="2367171"/>
            <a:ext cx="6096001" cy="2123658"/>
          </a:xfrm>
          <a:prstGeom prst="rect">
            <a:avLst/>
          </a:prstGeom>
        </p:spPr>
        <p:txBody>
          <a:bodyPr wrap="square">
            <a:spAutoFit/>
          </a:bodyPr>
          <a:lstStyle/>
          <a:p>
            <a:pPr algn="r" defTabSz="914446"/>
            <a:r>
              <a:rPr lang="en-US" sz="4400" b="1" dirty="0">
                <a:solidFill>
                  <a:srgbClr val="163A78"/>
                </a:solidFill>
                <a:latin typeface="Arial" panose="020B0604020202020204" pitchFamily="34" charset="0"/>
                <a:cs typeface="Arial" panose="020B0604020202020204" pitchFamily="34" charset="0"/>
              </a:rPr>
              <a:t>Federal Policies on Fair and Open Competition</a:t>
            </a:r>
            <a:endParaRPr lang="en-US" sz="4200" b="1" dirty="0">
              <a:solidFill>
                <a:srgbClr val="163A78"/>
              </a:solidFill>
              <a:latin typeface="Arial" pitchFamily="34" charset="0"/>
              <a:ea typeface="Garamond" charset="0"/>
              <a:cs typeface="Arial" pitchFamily="34" charset="0"/>
            </a:endParaRPr>
          </a:p>
        </p:txBody>
      </p:sp>
    </p:spTree>
    <p:extLst>
      <p:ext uri="{BB962C8B-B14F-4D97-AF65-F5344CB8AC3E}">
        <p14:creationId xmlns:p14="http://schemas.microsoft.com/office/powerpoint/2010/main" val="26356900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EXECUTIVE ORDER 13502; OBAMA ADMINISTRATION’S PRO PLA POLICY REMAINS</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28" name="Pentagon 27"/>
          <p:cNvSpPr/>
          <p:nvPr/>
        </p:nvSpPr>
        <p:spPr>
          <a:xfrm>
            <a:off x="743369" y="1374795"/>
            <a:ext cx="10790147" cy="999799"/>
          </a:xfrm>
          <a:prstGeom prst="homePlate">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427962" y="1483344"/>
            <a:ext cx="9458574" cy="840230"/>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President Obama’s 2009 EO 13502 repealed President Bush’s 2001 EOs 13202 and 13208 restricting government-mandated project labor agreements on federal and federally assisted projects.</a:t>
            </a:r>
          </a:p>
        </p:txBody>
      </p:sp>
      <p:sp>
        <p:nvSpPr>
          <p:cNvPr id="30" name="Oval 29"/>
          <p:cNvSpPr/>
          <p:nvPr/>
        </p:nvSpPr>
        <p:spPr>
          <a:xfrm>
            <a:off x="247784" y="1374795"/>
            <a:ext cx="991173" cy="991173"/>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Elbow Connector 36"/>
          <p:cNvCxnSpPr>
            <a:stCxn id="30" idx="4"/>
          </p:cNvCxnSpPr>
          <p:nvPr/>
        </p:nvCxnSpPr>
        <p:spPr>
          <a:xfrm rot="16200000" flipH="1">
            <a:off x="636806" y="2472533"/>
            <a:ext cx="708716" cy="495586"/>
          </a:xfrm>
          <a:prstGeom prst="bentConnector2">
            <a:avLst/>
          </a:prstGeom>
          <a:ln w="28575">
            <a:solidFill>
              <a:srgbClr val="EE293C"/>
            </a:solidFill>
            <a:prstDash val="sysDot"/>
            <a:tailEnd type="triangle"/>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a:xfrm>
            <a:off x="1238957" y="2698241"/>
            <a:ext cx="10294559" cy="3127372"/>
            <a:chOff x="1238957" y="2906811"/>
            <a:chExt cx="10294559" cy="3127372"/>
          </a:xfrm>
        </p:grpSpPr>
        <p:sp>
          <p:nvSpPr>
            <p:cNvPr id="48" name="Rectangle 47"/>
            <p:cNvSpPr/>
            <p:nvPr/>
          </p:nvSpPr>
          <p:spPr>
            <a:xfrm>
              <a:off x="1604513" y="2906811"/>
              <a:ext cx="9929003" cy="3127372"/>
            </a:xfrm>
            <a:prstGeom prst="rect">
              <a:avLst/>
            </a:prstGeom>
            <a:solidFill>
              <a:srgbClr val="EE293C">
                <a:alpha val="20000"/>
              </a:srgbClr>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075698" y="3283252"/>
              <a:ext cx="9457818" cy="2478627"/>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285750" indent="-285750"/>
              <a:r>
                <a:rPr lang="en-US" sz="1800" dirty="0">
                  <a:latin typeface="Arial" panose="020B0604020202020204" pitchFamily="34" charset="0"/>
                  <a:cs typeface="Arial" panose="020B0604020202020204" pitchFamily="34" charset="0"/>
                </a:rPr>
                <a:t>Bush EOs protected </a:t>
              </a:r>
              <a:r>
                <a:rPr lang="en-US" sz="1800" b="1" dirty="0">
                  <a:solidFill>
                    <a:srgbClr val="EE293C"/>
                  </a:solidFill>
                  <a:latin typeface="Arial" panose="020B0604020202020204" pitchFamily="34" charset="0"/>
                  <a:cs typeface="Arial" panose="020B0604020202020204" pitchFamily="34" charset="0"/>
                </a:rPr>
                <a:t>$147B worth of direct federal construction contracts </a:t>
              </a:r>
              <a:r>
                <a:rPr lang="en-US" sz="1800" dirty="0">
                  <a:latin typeface="Arial" panose="020B0604020202020204" pitchFamily="34" charset="0"/>
                  <a:cs typeface="Arial" panose="020B0604020202020204" pitchFamily="34" charset="0"/>
                </a:rPr>
                <a:t>and hundreds of billions of dollars in federally assisted project contracts.</a:t>
              </a:r>
            </a:p>
            <a:p>
              <a:pPr marL="285750" indent="-285750"/>
              <a:r>
                <a:rPr lang="en-US" sz="1800" dirty="0">
                  <a:latin typeface="Arial" panose="020B0604020202020204" pitchFamily="34" charset="0"/>
                  <a:cs typeface="Arial" panose="020B0604020202020204" pitchFamily="34" charset="0"/>
                </a:rPr>
                <a:t>Obama EO impacts only federal contracts </a:t>
              </a:r>
              <a:r>
                <a:rPr lang="en-US" sz="1800" b="1" dirty="0">
                  <a:solidFill>
                    <a:srgbClr val="EE293C"/>
                  </a:solidFill>
                  <a:latin typeface="Arial" panose="020B0604020202020204" pitchFamily="34" charset="0"/>
                  <a:cs typeface="Arial" panose="020B0604020202020204" pitchFamily="34" charset="0"/>
                </a:rPr>
                <a:t>&gt; $25M.</a:t>
              </a:r>
            </a:p>
            <a:p>
              <a:pPr marL="285750" indent="-285750"/>
              <a:r>
                <a:rPr lang="en-US" sz="1800" dirty="0">
                  <a:latin typeface="Arial" panose="020B0604020202020204" pitchFamily="34" charset="0"/>
                  <a:cs typeface="Arial" panose="020B0604020202020204" pitchFamily="34" charset="0"/>
                </a:rPr>
                <a:t>A PLA encouragement rather than a blanket mandate.</a:t>
              </a:r>
            </a:p>
            <a:p>
              <a:pPr marL="285750" indent="-285750"/>
              <a:r>
                <a:rPr lang="en-US" sz="1800" dirty="0">
                  <a:latin typeface="Arial" panose="020B0604020202020204" pitchFamily="34" charset="0"/>
                  <a:cs typeface="Arial" panose="020B0604020202020204" pitchFamily="34" charset="0"/>
                </a:rPr>
                <a:t>Federal agency procurement officials decide PLA mandate on a </a:t>
              </a:r>
              <a:r>
                <a:rPr lang="en-US" sz="1800" b="1" dirty="0">
                  <a:solidFill>
                    <a:srgbClr val="EE293C"/>
                  </a:solidFill>
                  <a:latin typeface="Arial" panose="020B0604020202020204" pitchFamily="34" charset="0"/>
                  <a:cs typeface="Arial" panose="020B0604020202020204" pitchFamily="34" charset="0"/>
                </a:rPr>
                <a:t>case-by-case basis.</a:t>
              </a:r>
            </a:p>
            <a:p>
              <a:pPr marL="285750" indent="-285750"/>
              <a:r>
                <a:rPr lang="en-US" sz="1800" dirty="0">
                  <a:latin typeface="Arial" panose="020B0604020202020204" pitchFamily="34" charset="0"/>
                  <a:cs typeface="Arial" panose="020B0604020202020204" pitchFamily="34" charset="0"/>
                </a:rPr>
                <a:t>State and local governments can require PLAs on federally assisted projects.</a:t>
              </a:r>
            </a:p>
            <a:p>
              <a:pPr marL="285750" indent="-285750"/>
              <a:r>
                <a:rPr lang="en-US" sz="1800" dirty="0">
                  <a:latin typeface="Arial" panose="020B0604020202020204" pitchFamily="34" charset="0"/>
                  <a:cs typeface="Arial" panose="020B0604020202020204" pitchFamily="34" charset="0"/>
                </a:rPr>
                <a:t>FAR council final rule on EO 13502 issued April 12, 2010, effective May 12, 2010.</a:t>
              </a:r>
            </a:p>
          </p:txBody>
        </p:sp>
        <p:sp>
          <p:nvSpPr>
            <p:cNvPr id="50" name="Oval 49"/>
            <p:cNvSpPr/>
            <p:nvPr/>
          </p:nvSpPr>
          <p:spPr>
            <a:xfrm>
              <a:off x="1238957" y="2915439"/>
              <a:ext cx="735627" cy="735627"/>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22651" y="1393520"/>
            <a:ext cx="1016306" cy="1016306"/>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00041" y="2570210"/>
            <a:ext cx="1008943" cy="1008943"/>
          </a:xfrm>
          <a:prstGeom prst="rect">
            <a:avLst/>
          </a:prstGeom>
        </p:spPr>
      </p:pic>
    </p:spTree>
    <p:extLst>
      <p:ext uri="{BB962C8B-B14F-4D97-AF65-F5344CB8AC3E}">
        <p14:creationId xmlns:p14="http://schemas.microsoft.com/office/powerpoint/2010/main" val="12543826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lvl="0">
              <a:defRPr/>
            </a:pPr>
            <a:r>
              <a:rPr lang="en-US" sz="3000" b="1" dirty="0">
                <a:solidFill>
                  <a:srgbClr val="163A78"/>
                </a:solidFill>
                <a:latin typeface="Arial" panose="020B0604020202020204" pitchFamily="34" charset="0"/>
                <a:cs typeface="Arial" panose="020B0604020202020204" pitchFamily="34" charset="0"/>
              </a:rPr>
              <a:t>PLA MANDATES ON FEDERAL CONTRACTS</a:t>
            </a:r>
          </a:p>
        </p:txBody>
      </p:sp>
      <p:sp>
        <p:nvSpPr>
          <p:cNvPr id="2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30656" y="1959793"/>
            <a:ext cx="7392492" cy="3416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solidFill>
                  <a:srgbClr val="163A78"/>
                </a:solidFill>
                <a:latin typeface="Wingdings" panose="05000000000000000000" pitchFamily="2" charset="2"/>
                <a:cs typeface="Arial" panose="020B0604020202020204" pitchFamily="34" charset="0"/>
              </a:rPr>
              <a:t>n</a:t>
            </a:r>
            <a:r>
              <a:rPr lang="en-US" sz="1800" dirty="0">
                <a:latin typeface="Arial" panose="020B0604020202020204" pitchFamily="34" charset="0"/>
                <a:cs typeface="Arial" panose="020B0604020202020204" pitchFamily="34" charset="0"/>
              </a:rPr>
              <a:t> PLA 		</a:t>
            </a:r>
            <a:r>
              <a:rPr lang="en-US" sz="1800" dirty="0">
                <a:solidFill>
                  <a:srgbClr val="EE293C"/>
                </a:solidFill>
                <a:latin typeface="Wingdings" panose="05000000000000000000" pitchFamily="2" charset="2"/>
                <a:cs typeface="Arial" panose="020B0604020202020204" pitchFamily="34" charset="0"/>
              </a:rPr>
              <a:t>n</a:t>
            </a:r>
            <a:r>
              <a:rPr lang="en-US" sz="1800" dirty="0">
                <a:latin typeface="Arial" panose="020B0604020202020204" pitchFamily="34" charset="0"/>
                <a:cs typeface="Arial" panose="020B0604020202020204" pitchFamily="34" charset="0"/>
              </a:rPr>
              <a:t> Non-PLA</a:t>
            </a:r>
          </a:p>
        </p:txBody>
      </p:sp>
      <p:grpSp>
        <p:nvGrpSpPr>
          <p:cNvPr id="5" name="Group 4">
            <a:extLst>
              <a:ext uri="{FF2B5EF4-FFF2-40B4-BE49-F238E27FC236}">
                <a16:creationId xmlns:a16="http://schemas.microsoft.com/office/drawing/2014/main" id="{351EE8D2-CC87-4691-97D6-1C59AF7E953A}"/>
              </a:ext>
            </a:extLst>
          </p:cNvPr>
          <p:cNvGrpSpPr/>
          <p:nvPr/>
        </p:nvGrpSpPr>
        <p:grpSpPr>
          <a:xfrm>
            <a:off x="471949" y="1729494"/>
            <a:ext cx="7109906" cy="3855778"/>
            <a:chOff x="715726" y="2757100"/>
            <a:chExt cx="10742849" cy="3482414"/>
          </a:xfrm>
        </p:grpSpPr>
        <p:graphicFrame>
          <p:nvGraphicFramePr>
            <p:cNvPr id="6" name="Chart 5">
              <a:extLst>
                <a:ext uri="{FF2B5EF4-FFF2-40B4-BE49-F238E27FC236}">
                  <a16:creationId xmlns:a16="http://schemas.microsoft.com/office/drawing/2014/main" id="{A47E1620-BC2C-4105-AC97-D0F5834739DC}"/>
                </a:ext>
              </a:extLst>
            </p:cNvPr>
            <p:cNvGraphicFramePr/>
            <p:nvPr>
              <p:extLst>
                <p:ext uri="{D42A27DB-BD31-4B8C-83A1-F6EECF244321}">
                  <p14:modId xmlns:p14="http://schemas.microsoft.com/office/powerpoint/2010/main" val="1086796124"/>
                </p:ext>
              </p:extLst>
            </p:nvPr>
          </p:nvGraphicFramePr>
          <p:xfrm>
            <a:off x="715726" y="2757100"/>
            <a:ext cx="10742849" cy="34824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a:extLst>
                <a:ext uri="{FF2B5EF4-FFF2-40B4-BE49-F238E27FC236}">
                  <a16:creationId xmlns:a16="http://schemas.microsoft.com/office/drawing/2014/main" id="{DD842F8A-F3EB-4DA1-AB1C-DDBB02DEB5A3}"/>
                </a:ext>
              </a:extLst>
            </p:cNvPr>
            <p:cNvSpPr/>
            <p:nvPr/>
          </p:nvSpPr>
          <p:spPr>
            <a:xfrm>
              <a:off x="3219857" y="3445120"/>
              <a:ext cx="1226161" cy="284960"/>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$1.25 B</a:t>
              </a:r>
              <a:endParaRPr lang="en-US" sz="1600" b="1" dirty="0"/>
            </a:p>
          </p:txBody>
        </p:sp>
        <p:sp>
          <p:nvSpPr>
            <p:cNvPr id="8" name="Rectangle 7">
              <a:extLst>
                <a:ext uri="{FF2B5EF4-FFF2-40B4-BE49-F238E27FC236}">
                  <a16:creationId xmlns:a16="http://schemas.microsoft.com/office/drawing/2014/main" id="{ED7DE1EB-21A0-4C51-8836-5C361231FD8D}"/>
                </a:ext>
              </a:extLst>
            </p:cNvPr>
            <p:cNvSpPr/>
            <p:nvPr/>
          </p:nvSpPr>
          <p:spPr>
            <a:xfrm>
              <a:off x="8447117" y="3878689"/>
              <a:ext cx="1518940" cy="305771"/>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$116.1 B</a:t>
              </a:r>
              <a:endParaRPr lang="en-US" sz="1600" b="1" dirty="0"/>
            </a:p>
          </p:txBody>
        </p:sp>
        <p:sp>
          <p:nvSpPr>
            <p:cNvPr id="9" name="Rectangle 8">
              <a:extLst>
                <a:ext uri="{FF2B5EF4-FFF2-40B4-BE49-F238E27FC236}">
                  <a16:creationId xmlns:a16="http://schemas.microsoft.com/office/drawing/2014/main" id="{86B55928-FBA4-4AD9-87B2-AA31FF6794F6}"/>
                </a:ext>
              </a:extLst>
            </p:cNvPr>
            <p:cNvSpPr/>
            <p:nvPr/>
          </p:nvSpPr>
          <p:spPr>
            <a:xfrm>
              <a:off x="2939877" y="5228152"/>
              <a:ext cx="559958" cy="284960"/>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12</a:t>
              </a:r>
              <a:endParaRPr lang="en-US" sz="1600" b="1" dirty="0"/>
            </a:p>
          </p:txBody>
        </p:sp>
        <p:sp>
          <p:nvSpPr>
            <p:cNvPr id="10" name="Rectangle 9">
              <a:extLst>
                <a:ext uri="{FF2B5EF4-FFF2-40B4-BE49-F238E27FC236}">
                  <a16:creationId xmlns:a16="http://schemas.microsoft.com/office/drawing/2014/main" id="{1BF824C1-67BD-4060-88F2-91B5F33CF5EE}"/>
                </a:ext>
              </a:extLst>
            </p:cNvPr>
            <p:cNvSpPr/>
            <p:nvPr/>
          </p:nvSpPr>
          <p:spPr>
            <a:xfrm>
              <a:off x="8586454" y="5655591"/>
              <a:ext cx="1054093" cy="305771"/>
            </a:xfrm>
            <a:prstGeom prst="rect">
              <a:avLst/>
            </a:prstGeom>
          </p:spPr>
          <p:txBody>
            <a:bodyPr wrap="none">
              <a:spAutoFit/>
            </a:bodyPr>
            <a:lstStyle/>
            <a:p>
              <a:r>
                <a:rPr lang="en-US" sz="1600" b="1" dirty="0">
                  <a:latin typeface="Arial" panose="020B0604020202020204" pitchFamily="34" charset="0"/>
                  <a:cs typeface="Arial" panose="020B0604020202020204" pitchFamily="34" charset="0"/>
                </a:rPr>
                <a:t>1,877</a:t>
              </a:r>
              <a:endParaRPr lang="en-US" sz="1600" b="1" dirty="0"/>
            </a:p>
          </p:txBody>
        </p:sp>
      </p:grpSp>
      <p:sp>
        <p:nvSpPr>
          <p:cNvPr id="11" name="Rectangle 10"/>
          <p:cNvSpPr/>
          <p:nvPr/>
        </p:nvSpPr>
        <p:spPr>
          <a:xfrm>
            <a:off x="7980064" y="1218339"/>
            <a:ext cx="3675286" cy="4467619"/>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4">
            <a:extLst>
              <a:ext uri="{FF2B5EF4-FFF2-40B4-BE49-F238E27FC236}">
                <a16:creationId xmlns:a16="http://schemas.microsoft.com/office/drawing/2014/main" id="{40931211-7ECA-48F8-B048-04E7B3C072B2}"/>
              </a:ext>
            </a:extLst>
          </p:cNvPr>
          <p:cNvSpPr>
            <a:spLocks noChangeArrowheads="1"/>
          </p:cNvSpPr>
          <p:nvPr/>
        </p:nvSpPr>
        <p:spPr bwMode="auto">
          <a:xfrm>
            <a:off x="8057598" y="1375915"/>
            <a:ext cx="3530096" cy="4209357"/>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342900" indent="-342900"/>
            <a:r>
              <a:rPr lang="en-US" sz="2400" dirty="0">
                <a:latin typeface="Arial" panose="020B0604020202020204" pitchFamily="34" charset="0"/>
                <a:cs typeface="Arial" panose="020B0604020202020204" pitchFamily="34" charset="0"/>
              </a:rPr>
              <a:t>Non-GMPLA contracts far outnumber GMPLA contracts by value (98.93%) and number of contracts (99.36%) on $117.36B offed. projects greater than $25M.</a:t>
            </a:r>
          </a:p>
          <a:p>
            <a:pPr marL="342900" indent="-342900"/>
            <a:r>
              <a:rPr lang="en-US" sz="2400" dirty="0">
                <a:latin typeface="Arial" panose="020B0604020202020204" pitchFamily="34" charset="0"/>
                <a:cs typeface="Arial" panose="020B0604020202020204" pitchFamily="34" charset="0"/>
              </a:rPr>
              <a:t>There were no fed. GMPLAs during the Trump presidency </a:t>
            </a:r>
          </a:p>
        </p:txBody>
      </p:sp>
      <p:sp>
        <p:nvSpPr>
          <p:cNvPr id="14" name="Rectangle 13"/>
          <p:cNvSpPr/>
          <p:nvPr/>
        </p:nvSpPr>
        <p:spPr>
          <a:xfrm>
            <a:off x="268725" y="1218339"/>
            <a:ext cx="7429934" cy="4467619"/>
          </a:xfrm>
          <a:prstGeom prst="rect">
            <a:avLst/>
          </a:prstGeom>
          <a:noFill/>
          <a:ln w="19050">
            <a:solidFill>
              <a:srgbClr val="EE29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0996EFB-A726-4891-8467-A2FC07BFCFAE}"/>
              </a:ext>
            </a:extLst>
          </p:cNvPr>
          <p:cNvSpPr>
            <a:spLocks noChangeArrowheads="1"/>
          </p:cNvSpPr>
          <p:nvPr/>
        </p:nvSpPr>
        <p:spPr bwMode="auto">
          <a:xfrm>
            <a:off x="245323" y="1270957"/>
            <a:ext cx="7453336" cy="70788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defTabSz="811193">
              <a:lnSpc>
                <a:spcPct val="100000"/>
              </a:lnSpc>
              <a:spcBef>
                <a:spcPct val="0"/>
              </a:spcBef>
              <a:buNone/>
              <a:defRPr/>
            </a:pPr>
            <a:r>
              <a:rPr lang="en-US" altLang="en-US" sz="2000" b="1" dirty="0">
                <a:solidFill>
                  <a:prstClr val="black"/>
                </a:solidFill>
                <a:latin typeface="Arial" panose="020B0604020202020204" pitchFamily="34" charset="0"/>
                <a:cs typeface="Arial" panose="020B0604020202020204" pitchFamily="34" charset="0"/>
              </a:rPr>
              <a:t>Total value of PLA mandate/preference contracts greater than $25M, FY2009-FY2020</a:t>
            </a:r>
          </a:p>
        </p:txBody>
      </p:sp>
      <p:sp>
        <p:nvSpPr>
          <p:cNvPr id="17" name="Rectangle 16">
            <a:extLst>
              <a:ext uri="{FF2B5EF4-FFF2-40B4-BE49-F238E27FC236}">
                <a16:creationId xmlns:a16="http://schemas.microsoft.com/office/drawing/2014/main" id="{44FCE3F3-B0E8-4DED-AF9D-FF914B32FC67}"/>
              </a:ext>
            </a:extLst>
          </p:cNvPr>
          <p:cNvSpPr/>
          <p:nvPr/>
        </p:nvSpPr>
        <p:spPr>
          <a:xfrm>
            <a:off x="280221" y="5870106"/>
            <a:ext cx="7011376" cy="461665"/>
          </a:xfrm>
          <a:prstGeom prst="rect">
            <a:avLst/>
          </a:prstGeom>
        </p:spPr>
        <p:txBody>
          <a:bodyPr wrap="square">
            <a:spAutoFit/>
          </a:bodyPr>
          <a:lstStyle/>
          <a:p>
            <a:pPr defTabSz="811193">
              <a:lnSpc>
                <a:spcPct val="100000"/>
              </a:lnSpc>
              <a:spcBef>
                <a:spcPct val="0"/>
              </a:spcBef>
              <a:buNone/>
              <a:defRPr/>
            </a:pPr>
            <a:r>
              <a:rPr lang="en-US" altLang="en-US" sz="1200" i="1" dirty="0">
                <a:solidFill>
                  <a:prstClr val="black"/>
                </a:solidFill>
                <a:latin typeface="Arial" panose="020B0604020202020204" pitchFamily="34" charset="0"/>
                <a:cs typeface="Arial" panose="020B0604020202020204" pitchFamily="34" charset="0"/>
              </a:rPr>
              <a:t>Source: USASpending.gov (accessed 12/22/20) cross-referenced with known list of federal PLA mandates, 12/22/20. </a:t>
            </a:r>
          </a:p>
        </p:txBody>
      </p:sp>
    </p:spTree>
    <p:extLst>
      <p:ext uri="{BB962C8B-B14F-4D97-AF65-F5344CB8AC3E}">
        <p14:creationId xmlns:p14="http://schemas.microsoft.com/office/powerpoint/2010/main" val="34721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4574" y="2367171"/>
            <a:ext cx="5486400" cy="2123658"/>
          </a:xfrm>
          <a:prstGeom prst="rect">
            <a:avLst/>
          </a:prstGeom>
        </p:spPr>
        <p:txBody>
          <a:bodyPr wrap="square">
            <a:spAutoFit/>
          </a:bodyPr>
          <a:lstStyle/>
          <a:p>
            <a:pPr algn="r" defTabSz="914446"/>
            <a:r>
              <a:rPr lang="en-US" sz="4400" b="1" dirty="0">
                <a:solidFill>
                  <a:srgbClr val="163A78"/>
                </a:solidFill>
                <a:latin typeface="Arial" panose="020B0604020202020204" pitchFamily="34" charset="0"/>
                <a:cs typeface="Arial" panose="020B0604020202020204" pitchFamily="34" charset="0"/>
              </a:rPr>
              <a:t>Overview of Government-Mandated PLAs</a:t>
            </a:r>
            <a:endParaRPr lang="en-US" sz="4200" b="1" dirty="0">
              <a:solidFill>
                <a:srgbClr val="163A78"/>
              </a:solidFill>
              <a:latin typeface="Arial" pitchFamily="34" charset="0"/>
              <a:ea typeface="Garamond" charset="0"/>
              <a:cs typeface="Arial" pitchFamily="34" charset="0"/>
            </a:endParaRPr>
          </a:p>
        </p:txBody>
      </p:sp>
    </p:spTree>
    <p:extLst>
      <p:ext uri="{BB962C8B-B14F-4D97-AF65-F5344CB8AC3E}">
        <p14:creationId xmlns:p14="http://schemas.microsoft.com/office/powerpoint/2010/main" val="3309147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ABC MEMBERS WON MAJORITY OF LARGE-SCALE FEDERAL CONTRACTS &gt;$25M, FY2009-FY2020</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graphicFrame>
        <p:nvGraphicFramePr>
          <p:cNvPr id="19" name="Content Placeholder 11">
            <a:extLst>
              <a:ext uri="{FF2B5EF4-FFF2-40B4-BE49-F238E27FC236}">
                <a16:creationId xmlns:a16="http://schemas.microsoft.com/office/drawing/2014/main" id="{32A0D989-6955-451C-A40C-01C9C69F2223}"/>
              </a:ext>
            </a:extLst>
          </p:cNvPr>
          <p:cNvGraphicFramePr>
            <a:graphicFrameLocks/>
          </p:cNvGraphicFramePr>
          <p:nvPr>
            <p:extLst>
              <p:ext uri="{D42A27DB-BD31-4B8C-83A1-F6EECF244321}">
                <p14:modId xmlns:p14="http://schemas.microsoft.com/office/powerpoint/2010/main" val="3933052708"/>
              </p:ext>
            </p:extLst>
          </p:nvPr>
        </p:nvGraphicFramePr>
        <p:xfrm>
          <a:off x="280220" y="1233287"/>
          <a:ext cx="11375130" cy="4625379"/>
        </p:xfrm>
        <a:graphic>
          <a:graphicData uri="http://schemas.openxmlformats.org/drawingml/2006/table">
            <a:tbl>
              <a:tblPr firstRow="1" bandRow="1">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effectLst>
                  <a:outerShdw blurRad="40000" dist="20000" dir="5400000" rotWithShape="0">
                    <a:srgbClr val="000000">
                      <a:alpha val="38000"/>
                    </a:srgbClr>
                  </a:outerShdw>
                </a:effectLst>
              </a:tblPr>
              <a:tblGrid>
                <a:gridCol w="2275026">
                  <a:extLst>
                    <a:ext uri="{9D8B030D-6E8A-4147-A177-3AD203B41FA5}">
                      <a16:colId xmlns:a16="http://schemas.microsoft.com/office/drawing/2014/main" val="20000"/>
                    </a:ext>
                  </a:extLst>
                </a:gridCol>
                <a:gridCol w="2275026">
                  <a:extLst>
                    <a:ext uri="{9D8B030D-6E8A-4147-A177-3AD203B41FA5}">
                      <a16:colId xmlns:a16="http://schemas.microsoft.com/office/drawing/2014/main" val="20001"/>
                    </a:ext>
                  </a:extLst>
                </a:gridCol>
                <a:gridCol w="2275026">
                  <a:extLst>
                    <a:ext uri="{9D8B030D-6E8A-4147-A177-3AD203B41FA5}">
                      <a16:colId xmlns:a16="http://schemas.microsoft.com/office/drawing/2014/main" val="20002"/>
                    </a:ext>
                  </a:extLst>
                </a:gridCol>
                <a:gridCol w="2275026">
                  <a:extLst>
                    <a:ext uri="{9D8B030D-6E8A-4147-A177-3AD203B41FA5}">
                      <a16:colId xmlns:a16="http://schemas.microsoft.com/office/drawing/2014/main" val="20003"/>
                    </a:ext>
                  </a:extLst>
                </a:gridCol>
                <a:gridCol w="2275026">
                  <a:extLst>
                    <a:ext uri="{9D8B030D-6E8A-4147-A177-3AD203B41FA5}">
                      <a16:colId xmlns:a16="http://schemas.microsoft.com/office/drawing/2014/main" val="20004"/>
                    </a:ext>
                  </a:extLst>
                </a:gridCol>
              </a:tblGrid>
              <a:tr h="16197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Value</a:t>
                      </a:r>
                    </a:p>
                    <a:p>
                      <a:pPr algn="ctr"/>
                      <a:r>
                        <a:rPr lang="en-US" sz="2400" b="1" dirty="0">
                          <a:latin typeface="Arial" panose="020B0604020202020204" pitchFamily="34" charset="0"/>
                          <a:cs typeface="Arial" panose="020B0604020202020204" pitchFamily="34" charset="0"/>
                        </a:rPr>
                        <a:t>(in $ billions)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Total Value</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extLst>
                  <a:ext uri="{0D108BD9-81ED-4DB2-BD59-A6C34878D82A}">
                    <a16:rowId xmlns:a16="http://schemas.microsoft.com/office/drawing/2014/main" val="10000"/>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976</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51.67%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$67.5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57.52%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1"/>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Non-ABC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913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48.33%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$49.8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42.48%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extLst>
                  <a:ext uri="{0D108BD9-81ED-4DB2-BD59-A6C34878D82A}">
                    <a16:rowId xmlns:a16="http://schemas.microsoft.com/office/drawing/2014/main" val="10002"/>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Total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1,889</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$117.36</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3"/>
                  </a:ext>
                </a:extLst>
              </a:tr>
            </a:tbl>
          </a:graphicData>
        </a:graphic>
      </p:graphicFrame>
      <p:sp>
        <p:nvSpPr>
          <p:cNvPr id="20" name="Rectangle 19">
            <a:extLst>
              <a:ext uri="{FF2B5EF4-FFF2-40B4-BE49-F238E27FC236}">
                <a16:creationId xmlns:a16="http://schemas.microsoft.com/office/drawing/2014/main" id="{44FCE3F3-B0E8-4DED-AF9D-FF914B32FC67}"/>
              </a:ext>
            </a:extLst>
          </p:cNvPr>
          <p:cNvSpPr/>
          <p:nvPr/>
        </p:nvSpPr>
        <p:spPr>
          <a:xfrm>
            <a:off x="280220" y="6205386"/>
            <a:ext cx="7011376" cy="276999"/>
          </a:xfrm>
          <a:prstGeom prst="rect">
            <a:avLst/>
          </a:prstGeom>
        </p:spPr>
        <p:txBody>
          <a:bodyPr wrap="square">
            <a:spAutoFit/>
          </a:bodyPr>
          <a:lstStyle/>
          <a:p>
            <a:pPr defTabSz="811193">
              <a:lnSpc>
                <a:spcPct val="100000"/>
              </a:lnSpc>
              <a:spcBef>
                <a:spcPct val="0"/>
              </a:spcBef>
              <a:buNone/>
              <a:defRPr/>
            </a:pPr>
            <a:r>
              <a:rPr lang="en-US" altLang="en-US" sz="1200" i="1" dirty="0">
                <a:solidFill>
                  <a:prstClr val="black"/>
                </a:solidFill>
                <a:latin typeface="Arial" panose="020B0604020202020204" pitchFamily="34" charset="0"/>
                <a:cs typeface="Arial" panose="020B0604020202020204" pitchFamily="34" charset="0"/>
              </a:rPr>
              <a:t>Source: USASpending.gov cross-referenced with ABC Membership, 12/22/20. </a:t>
            </a:r>
          </a:p>
        </p:txBody>
      </p:sp>
    </p:spTree>
    <p:extLst>
      <p:ext uri="{BB962C8B-B14F-4D97-AF65-F5344CB8AC3E}">
        <p14:creationId xmlns:p14="http://schemas.microsoft.com/office/powerpoint/2010/main" val="14946031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631516"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ABC MEMBERS WON MAJORITY OF LARGE-SCALE FEDERAL CONTRACTS &gt;$25M, FY17-FY20, BY VALUE</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graphicFrame>
        <p:nvGraphicFramePr>
          <p:cNvPr id="19" name="Content Placeholder 11">
            <a:extLst>
              <a:ext uri="{FF2B5EF4-FFF2-40B4-BE49-F238E27FC236}">
                <a16:creationId xmlns:a16="http://schemas.microsoft.com/office/drawing/2014/main" id="{32A0D989-6955-451C-A40C-01C9C69F2223}"/>
              </a:ext>
            </a:extLst>
          </p:cNvPr>
          <p:cNvGraphicFramePr>
            <a:graphicFrameLocks/>
          </p:cNvGraphicFramePr>
          <p:nvPr/>
        </p:nvGraphicFramePr>
        <p:xfrm>
          <a:off x="280220" y="1233287"/>
          <a:ext cx="11375130" cy="4625379"/>
        </p:xfrm>
        <a:graphic>
          <a:graphicData uri="http://schemas.openxmlformats.org/drawingml/2006/table">
            <a:tbl>
              <a:tblPr firstRow="1" bandRow="1">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effectLst>
                  <a:outerShdw blurRad="40000" dist="20000" dir="5400000" rotWithShape="0">
                    <a:srgbClr val="000000">
                      <a:alpha val="38000"/>
                    </a:srgbClr>
                  </a:outerShdw>
                </a:effectLst>
              </a:tblPr>
              <a:tblGrid>
                <a:gridCol w="2275026">
                  <a:extLst>
                    <a:ext uri="{9D8B030D-6E8A-4147-A177-3AD203B41FA5}">
                      <a16:colId xmlns:a16="http://schemas.microsoft.com/office/drawing/2014/main" val="20000"/>
                    </a:ext>
                  </a:extLst>
                </a:gridCol>
                <a:gridCol w="2275026">
                  <a:extLst>
                    <a:ext uri="{9D8B030D-6E8A-4147-A177-3AD203B41FA5}">
                      <a16:colId xmlns:a16="http://schemas.microsoft.com/office/drawing/2014/main" val="20001"/>
                    </a:ext>
                  </a:extLst>
                </a:gridCol>
                <a:gridCol w="2275026">
                  <a:extLst>
                    <a:ext uri="{9D8B030D-6E8A-4147-A177-3AD203B41FA5}">
                      <a16:colId xmlns:a16="http://schemas.microsoft.com/office/drawing/2014/main" val="20002"/>
                    </a:ext>
                  </a:extLst>
                </a:gridCol>
                <a:gridCol w="2275026">
                  <a:extLst>
                    <a:ext uri="{9D8B030D-6E8A-4147-A177-3AD203B41FA5}">
                      <a16:colId xmlns:a16="http://schemas.microsoft.com/office/drawing/2014/main" val="20003"/>
                    </a:ext>
                  </a:extLst>
                </a:gridCol>
                <a:gridCol w="2275026">
                  <a:extLst>
                    <a:ext uri="{9D8B030D-6E8A-4147-A177-3AD203B41FA5}">
                      <a16:colId xmlns:a16="http://schemas.microsoft.com/office/drawing/2014/main" val="20004"/>
                    </a:ext>
                  </a:extLst>
                </a:gridCol>
              </a:tblGrid>
              <a:tr h="1619787">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Value</a:t>
                      </a:r>
                    </a:p>
                    <a:p>
                      <a:pPr algn="ctr"/>
                      <a:r>
                        <a:rPr lang="en-US" sz="2400" b="1" dirty="0">
                          <a:latin typeface="Arial" panose="020B0604020202020204" pitchFamily="34" charset="0"/>
                          <a:cs typeface="Arial" panose="020B0604020202020204" pitchFamily="34" charset="0"/>
                        </a:rPr>
                        <a:t>(in $billions)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Total Value</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extLst>
                  <a:ext uri="{0D108BD9-81ED-4DB2-BD59-A6C34878D82A}">
                    <a16:rowId xmlns:a16="http://schemas.microsoft.com/office/drawing/2014/main" val="10000"/>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325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46.16%</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$25.733</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50.35%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1"/>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Non-ABC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379</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53.84%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$25.377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49.65%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extLst>
                  <a:ext uri="{0D108BD9-81ED-4DB2-BD59-A6C34878D82A}">
                    <a16:rowId xmlns:a16="http://schemas.microsoft.com/office/drawing/2014/main" val="10002"/>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Total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704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$51.11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3"/>
                  </a:ext>
                </a:extLst>
              </a:tr>
            </a:tbl>
          </a:graphicData>
        </a:graphic>
      </p:graphicFrame>
      <p:sp>
        <p:nvSpPr>
          <p:cNvPr id="20" name="Rectangle 19">
            <a:extLst>
              <a:ext uri="{FF2B5EF4-FFF2-40B4-BE49-F238E27FC236}">
                <a16:creationId xmlns:a16="http://schemas.microsoft.com/office/drawing/2014/main" id="{44FCE3F3-B0E8-4DED-AF9D-FF914B32FC67}"/>
              </a:ext>
            </a:extLst>
          </p:cNvPr>
          <p:cNvSpPr/>
          <p:nvPr/>
        </p:nvSpPr>
        <p:spPr>
          <a:xfrm>
            <a:off x="280219" y="6338404"/>
            <a:ext cx="7011376" cy="276999"/>
          </a:xfrm>
          <a:prstGeom prst="rect">
            <a:avLst/>
          </a:prstGeom>
        </p:spPr>
        <p:txBody>
          <a:bodyPr wrap="square">
            <a:spAutoFit/>
          </a:bodyPr>
          <a:lstStyle/>
          <a:p>
            <a:pPr defTabSz="811193">
              <a:lnSpc>
                <a:spcPct val="100000"/>
              </a:lnSpc>
              <a:spcBef>
                <a:spcPct val="0"/>
              </a:spcBef>
              <a:buNone/>
              <a:defRPr/>
            </a:pPr>
            <a:r>
              <a:rPr lang="en-US" altLang="en-US" sz="1200" i="1" dirty="0">
                <a:solidFill>
                  <a:prstClr val="black"/>
                </a:solidFill>
                <a:latin typeface="Arial" panose="020B0604020202020204" pitchFamily="34" charset="0"/>
                <a:cs typeface="Arial" panose="020B0604020202020204" pitchFamily="34" charset="0"/>
              </a:rPr>
              <a:t>Source: USASpending.gov cross-referenced with ABC Membership, 12/22/20. </a:t>
            </a:r>
          </a:p>
        </p:txBody>
      </p:sp>
      <p:sp>
        <p:nvSpPr>
          <p:cNvPr id="5" name="Rectangle 4">
            <a:extLst>
              <a:ext uri="{FF2B5EF4-FFF2-40B4-BE49-F238E27FC236}">
                <a16:creationId xmlns:a16="http://schemas.microsoft.com/office/drawing/2014/main" id="{E707D3EC-1C51-4132-A9E8-F3742AE0D72F}"/>
              </a:ext>
            </a:extLst>
          </p:cNvPr>
          <p:cNvSpPr/>
          <p:nvPr/>
        </p:nvSpPr>
        <p:spPr>
          <a:xfrm>
            <a:off x="280219" y="5992938"/>
            <a:ext cx="11375130" cy="400110"/>
          </a:xfrm>
          <a:prstGeom prst="rect">
            <a:avLst/>
          </a:prstGeom>
        </p:spPr>
        <p:txBody>
          <a:bodyPr wrap="square">
            <a:spAutoFit/>
          </a:bodyPr>
          <a:lstStyle/>
          <a:p>
            <a:pPr defTabSz="811193">
              <a:lnSpc>
                <a:spcPct val="100000"/>
              </a:lnSpc>
              <a:spcBef>
                <a:spcPct val="0"/>
              </a:spcBef>
              <a:buNone/>
              <a:defRPr/>
            </a:pPr>
            <a:r>
              <a:rPr lang="en-US" altLang="en-US" sz="2000" b="1" i="1" dirty="0">
                <a:solidFill>
                  <a:srgbClr val="213A78"/>
                </a:solidFill>
                <a:latin typeface="Arial" panose="020B0604020202020204" pitchFamily="34" charset="0"/>
                <a:cs typeface="Arial" panose="020B0604020202020204" pitchFamily="34" charset="0"/>
              </a:rPr>
              <a:t>The Trump administration did not mandate PLAs on any projects.</a:t>
            </a:r>
            <a:endParaRPr lang="en-US" altLang="en-US" sz="2000" b="1" i="1" dirty="0">
              <a:solidFill>
                <a:srgbClr val="213A78"/>
              </a:solidFill>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1095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631516"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LARGE-SCALE FEDERAL CONTRACTS &gt;$25M, FY09-FY20, BY OBAMA AND TRUMP ADMINISTRATIONS</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graphicFrame>
        <p:nvGraphicFramePr>
          <p:cNvPr id="19" name="Content Placeholder 11">
            <a:extLst>
              <a:ext uri="{FF2B5EF4-FFF2-40B4-BE49-F238E27FC236}">
                <a16:creationId xmlns:a16="http://schemas.microsoft.com/office/drawing/2014/main" id="{32A0D989-6955-451C-A40C-01C9C69F2223}"/>
              </a:ext>
            </a:extLst>
          </p:cNvPr>
          <p:cNvGraphicFramePr>
            <a:graphicFrameLocks/>
          </p:cNvGraphicFramePr>
          <p:nvPr/>
        </p:nvGraphicFramePr>
        <p:xfrm>
          <a:off x="280220" y="1233287"/>
          <a:ext cx="11657782" cy="4625380"/>
        </p:xfrm>
        <a:graphic>
          <a:graphicData uri="http://schemas.openxmlformats.org/drawingml/2006/table">
            <a:tbl>
              <a:tblPr firstRow="1" bandRow="1">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effectLst>
                  <a:outerShdw blurRad="40000" dist="20000" dir="5400000" rotWithShape="0">
                    <a:srgbClr val="000000">
                      <a:alpha val="38000"/>
                    </a:srgbClr>
                  </a:outerShdw>
                </a:effectLst>
              </a:tblPr>
              <a:tblGrid>
                <a:gridCol w="1649534">
                  <a:extLst>
                    <a:ext uri="{9D8B030D-6E8A-4147-A177-3AD203B41FA5}">
                      <a16:colId xmlns:a16="http://schemas.microsoft.com/office/drawing/2014/main" val="20000"/>
                    </a:ext>
                  </a:extLst>
                </a:gridCol>
                <a:gridCol w="1189043">
                  <a:extLst>
                    <a:ext uri="{9D8B030D-6E8A-4147-A177-3AD203B41FA5}">
                      <a16:colId xmlns:a16="http://schemas.microsoft.com/office/drawing/2014/main" val="20001"/>
                    </a:ext>
                  </a:extLst>
                </a:gridCol>
                <a:gridCol w="1189043">
                  <a:extLst>
                    <a:ext uri="{9D8B030D-6E8A-4147-A177-3AD203B41FA5}">
                      <a16:colId xmlns:a16="http://schemas.microsoft.com/office/drawing/2014/main" val="2950819716"/>
                    </a:ext>
                  </a:extLst>
                </a:gridCol>
                <a:gridCol w="1239520">
                  <a:extLst>
                    <a:ext uri="{9D8B030D-6E8A-4147-A177-3AD203B41FA5}">
                      <a16:colId xmlns:a16="http://schemas.microsoft.com/office/drawing/2014/main" val="20002"/>
                    </a:ext>
                  </a:extLst>
                </a:gridCol>
                <a:gridCol w="1239520">
                  <a:extLst>
                    <a:ext uri="{9D8B030D-6E8A-4147-A177-3AD203B41FA5}">
                      <a16:colId xmlns:a16="http://schemas.microsoft.com/office/drawing/2014/main" val="3050610416"/>
                    </a:ext>
                  </a:extLst>
                </a:gridCol>
                <a:gridCol w="1209040">
                  <a:extLst>
                    <a:ext uri="{9D8B030D-6E8A-4147-A177-3AD203B41FA5}">
                      <a16:colId xmlns:a16="http://schemas.microsoft.com/office/drawing/2014/main" val="20003"/>
                    </a:ext>
                  </a:extLst>
                </a:gridCol>
                <a:gridCol w="1209040">
                  <a:extLst>
                    <a:ext uri="{9D8B030D-6E8A-4147-A177-3AD203B41FA5}">
                      <a16:colId xmlns:a16="http://schemas.microsoft.com/office/drawing/2014/main" val="3865547080"/>
                    </a:ext>
                  </a:extLst>
                </a:gridCol>
                <a:gridCol w="1366521">
                  <a:extLst>
                    <a:ext uri="{9D8B030D-6E8A-4147-A177-3AD203B41FA5}">
                      <a16:colId xmlns:a16="http://schemas.microsoft.com/office/drawing/2014/main" val="20004"/>
                    </a:ext>
                  </a:extLst>
                </a:gridCol>
                <a:gridCol w="1366521">
                  <a:extLst>
                    <a:ext uri="{9D8B030D-6E8A-4147-A177-3AD203B41FA5}">
                      <a16:colId xmlns:a16="http://schemas.microsoft.com/office/drawing/2014/main" val="1528515248"/>
                    </a:ext>
                  </a:extLst>
                </a:gridCol>
              </a:tblGrid>
              <a:tr h="80989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US" sz="1800"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 of Contracts</a:t>
                      </a:r>
                      <a:endParaRPr lang="en-US" sz="2000" b="1" i="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hMerge="1">
                  <a:txBody>
                    <a:bodyPr/>
                    <a:lstStyle/>
                    <a:p>
                      <a:pPr algn="ctr"/>
                      <a:endParaRPr lang="en-US" sz="2000" b="1" i="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 of Contracts</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hMerge="1">
                  <a:txBody>
                    <a:bodyPr/>
                    <a:lstStyle/>
                    <a:p>
                      <a:pPr algn="ct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Value</a:t>
                      </a:r>
                    </a:p>
                    <a:p>
                      <a:pPr algn="ctr"/>
                      <a:r>
                        <a:rPr lang="en-US" sz="2400" b="1" dirty="0">
                          <a:latin typeface="Arial" panose="020B0604020202020204" pitchFamily="34" charset="0"/>
                          <a:cs typeface="Arial" panose="020B0604020202020204" pitchFamily="34" charset="0"/>
                        </a:rPr>
                        <a:t>(in $Billions)</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hMerge="1">
                  <a:txBody>
                    <a:bodyPr/>
                    <a:lstStyle/>
                    <a:p>
                      <a:pPr algn="ct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sz="2400" dirty="0">
                          <a:latin typeface="Arial" panose="020B0604020202020204" pitchFamily="34" charset="0"/>
                          <a:cs typeface="Arial" panose="020B0604020202020204" pitchFamily="34" charset="0"/>
                        </a:rPr>
                        <a:t>Percent of Total Value</a:t>
                      </a: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hMerge="1">
                  <a:txBody>
                    <a:bodyPr/>
                    <a:lstStyle/>
                    <a:p>
                      <a:pPr algn="ctr"/>
                      <a:endParaRPr lang="en-US" sz="2400" b="1" dirty="0">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extLst>
                  <a:ext uri="{0D108BD9-81ED-4DB2-BD59-A6C34878D82A}">
                    <a16:rowId xmlns:a16="http://schemas.microsoft.com/office/drawing/2014/main" val="10000"/>
                  </a:ext>
                </a:extLst>
              </a:tr>
              <a:tr h="809894">
                <a:tc vMerge="1">
                  <a:txBody>
                    <a:bodyPr/>
                    <a:lstStyle/>
                    <a:p>
                      <a:endParaRPr lang="en-US"/>
                    </a:p>
                  </a:txBody>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Obama</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Trump</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Obama</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Trump</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Obama</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Trump</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Obama</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tc>
                  <a:txBody>
                    <a:bodyPr/>
                    <a:lstStyle/>
                    <a:p>
                      <a:pPr algn="ctr"/>
                      <a:r>
                        <a:rPr lang="en-US" sz="2000" b="1" i="1" dirty="0">
                          <a:solidFill>
                            <a:schemeClr val="bg1"/>
                          </a:solidFill>
                          <a:latin typeface="Arial" panose="020B0604020202020204" pitchFamily="34" charset="0"/>
                          <a:cs typeface="Arial" panose="020B0604020202020204" pitchFamily="34" charset="0"/>
                        </a:rPr>
                        <a:t>Trump</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63A78"/>
                    </a:solidFill>
                  </a:tcPr>
                </a:tc>
                <a:extLst>
                  <a:ext uri="{0D108BD9-81ED-4DB2-BD59-A6C34878D82A}">
                    <a16:rowId xmlns:a16="http://schemas.microsoft.com/office/drawing/2014/main" val="2515376876"/>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651</a:t>
                      </a:r>
                      <a:endParaRPr lang="en-US" sz="2400" b="1" dirty="0">
                        <a:highlight>
                          <a:srgbClr val="FFFF00"/>
                        </a:highlight>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325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54.94%</a:t>
                      </a:r>
                      <a:endParaRPr lang="en-US" sz="2400" b="1" dirty="0">
                        <a:highlight>
                          <a:srgbClr val="FFFF00"/>
                        </a:highlight>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46.16%</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$41.8</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$25.7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63.11%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50.35%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1"/>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Non-ABC</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534</a:t>
                      </a:r>
                      <a:endParaRPr lang="en-US" sz="2400" b="1" dirty="0">
                        <a:highlight>
                          <a:srgbClr val="FFFF00"/>
                        </a:highlight>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p>
                      <a:pPr algn="ctr"/>
                      <a:r>
                        <a:rPr lang="en-US" sz="2400" b="1" dirty="0">
                          <a:latin typeface="Arial" panose="020B0604020202020204" pitchFamily="34" charset="0"/>
                          <a:cs typeface="Arial" panose="020B0604020202020204" pitchFamily="34" charset="0"/>
                        </a:rPr>
                        <a:t>379</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45.06%</a:t>
                      </a:r>
                      <a:endParaRPr lang="en-US" sz="2400" b="1" dirty="0">
                        <a:highlight>
                          <a:srgbClr val="FFFF00"/>
                        </a:highlight>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p>
                      <a:pPr algn="ctr"/>
                      <a:r>
                        <a:rPr lang="en-US" sz="2400" b="1" dirty="0">
                          <a:latin typeface="Arial" panose="020B0604020202020204" pitchFamily="34" charset="0"/>
                          <a:cs typeface="Arial" panose="020B0604020202020204" pitchFamily="34" charset="0"/>
                        </a:rPr>
                        <a:t>53.84%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$24.5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p>
                      <a:pPr algn="ctr"/>
                      <a:r>
                        <a:rPr lang="en-US" sz="2400" b="1" dirty="0">
                          <a:latin typeface="Arial" panose="020B0604020202020204" pitchFamily="34" charset="0"/>
                          <a:cs typeface="Arial" panose="020B0604020202020204" pitchFamily="34" charset="0"/>
                        </a:rPr>
                        <a:t>$25.4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36.97%</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tc>
                  <a:txBody>
                    <a:bodyPr/>
                    <a:lstStyle/>
                    <a:p>
                      <a:pPr algn="ctr"/>
                      <a:r>
                        <a:rPr lang="en-US" sz="2400" b="1" dirty="0">
                          <a:latin typeface="Arial" panose="020B0604020202020204" pitchFamily="34" charset="0"/>
                          <a:cs typeface="Arial" panose="020B0604020202020204" pitchFamily="34" charset="0"/>
                        </a:rPr>
                        <a:t>49.65%</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0D8E4"/>
                    </a:solidFill>
                  </a:tcPr>
                </a:tc>
                <a:extLst>
                  <a:ext uri="{0D108BD9-81ED-4DB2-BD59-A6C34878D82A}">
                    <a16:rowId xmlns:a16="http://schemas.microsoft.com/office/drawing/2014/main" val="10002"/>
                  </a:ext>
                </a:extLst>
              </a:tr>
              <a:tr h="100186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Total</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1185</a:t>
                      </a:r>
                      <a:endParaRPr lang="en-US" sz="2400" b="1" dirty="0">
                        <a:highlight>
                          <a:srgbClr val="FFFF00"/>
                        </a:highlight>
                        <a:latin typeface="Arial" panose="020B0604020202020204" pitchFamily="34" charset="0"/>
                        <a:cs typeface="Arial" panose="020B0604020202020204" pitchFamily="34" charset="0"/>
                      </a:endParaRP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704</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$66.2</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$51.1</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tc>
                  <a:txBody>
                    <a:bodyPr/>
                    <a:lstStyle/>
                    <a:p>
                      <a:pPr algn="ctr"/>
                      <a:r>
                        <a:rPr lang="en-US" sz="2400" b="1" dirty="0">
                          <a:latin typeface="Arial" panose="020B0604020202020204" pitchFamily="34" charset="0"/>
                          <a:cs typeface="Arial" panose="020B0604020202020204" pitchFamily="34" charset="0"/>
                        </a:rPr>
                        <a:t>100%</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EEEEE"/>
                    </a:solidFill>
                  </a:tcPr>
                </a:tc>
                <a:extLst>
                  <a:ext uri="{0D108BD9-81ED-4DB2-BD59-A6C34878D82A}">
                    <a16:rowId xmlns:a16="http://schemas.microsoft.com/office/drawing/2014/main" val="10003"/>
                  </a:ext>
                </a:extLst>
              </a:tr>
            </a:tbl>
          </a:graphicData>
        </a:graphic>
      </p:graphicFrame>
      <p:sp>
        <p:nvSpPr>
          <p:cNvPr id="20" name="Rectangle 19">
            <a:extLst>
              <a:ext uri="{FF2B5EF4-FFF2-40B4-BE49-F238E27FC236}">
                <a16:creationId xmlns:a16="http://schemas.microsoft.com/office/drawing/2014/main" id="{44FCE3F3-B0E8-4DED-AF9D-FF914B32FC67}"/>
              </a:ext>
            </a:extLst>
          </p:cNvPr>
          <p:cNvSpPr/>
          <p:nvPr/>
        </p:nvSpPr>
        <p:spPr>
          <a:xfrm>
            <a:off x="280219" y="6338404"/>
            <a:ext cx="7011376" cy="276999"/>
          </a:xfrm>
          <a:prstGeom prst="rect">
            <a:avLst/>
          </a:prstGeom>
        </p:spPr>
        <p:txBody>
          <a:bodyPr wrap="square">
            <a:spAutoFit/>
          </a:bodyPr>
          <a:lstStyle/>
          <a:p>
            <a:pPr defTabSz="811193">
              <a:lnSpc>
                <a:spcPct val="100000"/>
              </a:lnSpc>
              <a:spcBef>
                <a:spcPct val="0"/>
              </a:spcBef>
              <a:buNone/>
              <a:defRPr/>
            </a:pPr>
            <a:r>
              <a:rPr lang="en-US" altLang="en-US" sz="1200" i="1" dirty="0">
                <a:solidFill>
                  <a:prstClr val="black"/>
                </a:solidFill>
                <a:latin typeface="Arial" panose="020B0604020202020204" pitchFamily="34" charset="0"/>
                <a:cs typeface="Arial" panose="020B0604020202020204" pitchFamily="34" charset="0"/>
              </a:rPr>
              <a:t>Source: USASpending.gov cross-referenced with ABC Membership, 12/22/20. </a:t>
            </a:r>
          </a:p>
        </p:txBody>
      </p:sp>
      <p:sp>
        <p:nvSpPr>
          <p:cNvPr id="5" name="Rectangle 4">
            <a:extLst>
              <a:ext uri="{FF2B5EF4-FFF2-40B4-BE49-F238E27FC236}">
                <a16:creationId xmlns:a16="http://schemas.microsoft.com/office/drawing/2014/main" id="{E707D3EC-1C51-4132-A9E8-F3742AE0D72F}"/>
              </a:ext>
            </a:extLst>
          </p:cNvPr>
          <p:cNvSpPr/>
          <p:nvPr/>
        </p:nvSpPr>
        <p:spPr>
          <a:xfrm>
            <a:off x="280219" y="5992938"/>
            <a:ext cx="11375130" cy="400110"/>
          </a:xfrm>
          <a:prstGeom prst="rect">
            <a:avLst/>
          </a:prstGeom>
        </p:spPr>
        <p:txBody>
          <a:bodyPr wrap="square">
            <a:spAutoFit/>
          </a:bodyPr>
          <a:lstStyle/>
          <a:p>
            <a:pPr defTabSz="811193">
              <a:lnSpc>
                <a:spcPct val="100000"/>
              </a:lnSpc>
              <a:spcBef>
                <a:spcPct val="0"/>
              </a:spcBef>
              <a:buNone/>
              <a:defRPr/>
            </a:pPr>
            <a:r>
              <a:rPr lang="en-US" altLang="en-US" sz="2000" b="1" i="1" dirty="0">
                <a:solidFill>
                  <a:srgbClr val="213A78"/>
                </a:solidFill>
                <a:latin typeface="Arial" panose="020B0604020202020204" pitchFamily="34" charset="0"/>
                <a:cs typeface="Arial" panose="020B0604020202020204" pitchFamily="34" charset="0"/>
              </a:rPr>
              <a:t>The Trump administration did not mandate PLAs on any projects. </a:t>
            </a:r>
          </a:p>
        </p:txBody>
      </p:sp>
    </p:spTree>
    <p:extLst>
      <p:ext uri="{BB962C8B-B14F-4D97-AF65-F5344CB8AC3E}">
        <p14:creationId xmlns:p14="http://schemas.microsoft.com/office/powerpoint/2010/main" val="276307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FEDERALLY-ASSISTED PLA MANDATE CONTRACTS</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20" name="Rectangle 19">
            <a:extLst>
              <a:ext uri="{FF2B5EF4-FFF2-40B4-BE49-F238E27FC236}">
                <a16:creationId xmlns:a16="http://schemas.microsoft.com/office/drawing/2014/main" id="{B0996EFB-A726-4891-8467-A2FC07BFCFAE}"/>
              </a:ext>
            </a:extLst>
          </p:cNvPr>
          <p:cNvSpPr>
            <a:spLocks noChangeArrowheads="1"/>
          </p:cNvSpPr>
          <p:nvPr/>
        </p:nvSpPr>
        <p:spPr bwMode="auto">
          <a:xfrm>
            <a:off x="245322" y="1016969"/>
            <a:ext cx="11410028" cy="615553"/>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defTabSz="811193">
              <a:lnSpc>
                <a:spcPct val="100000"/>
              </a:lnSpc>
              <a:spcBef>
                <a:spcPct val="0"/>
              </a:spcBef>
              <a:buNone/>
              <a:defRPr/>
            </a:pPr>
            <a:r>
              <a:rPr lang="en-US" altLang="en-US" sz="1800" b="1" dirty="0">
                <a:solidFill>
                  <a:prstClr val="black"/>
                </a:solidFill>
                <a:latin typeface="Arial" panose="020B0604020202020204" pitchFamily="34" charset="0"/>
                <a:cs typeface="Arial" panose="020B0604020202020204" pitchFamily="34" charset="0"/>
              </a:rPr>
              <a:t>513 US DOT Federal Highway Administration-approved PLA mandate state construction contracts</a:t>
            </a:r>
          </a:p>
          <a:p>
            <a:pPr defTabSz="811193">
              <a:lnSpc>
                <a:spcPct val="100000"/>
              </a:lnSpc>
              <a:spcBef>
                <a:spcPct val="0"/>
              </a:spcBef>
              <a:buNone/>
              <a:defRPr/>
            </a:pPr>
            <a:r>
              <a:rPr lang="en-US" altLang="en-US" sz="1600" dirty="0">
                <a:solidFill>
                  <a:schemeClr val="tx1">
                    <a:lumMod val="85000"/>
                    <a:lumOff val="15000"/>
                  </a:schemeClr>
                </a:solidFill>
                <a:latin typeface="Arial" panose="020B0604020202020204" pitchFamily="34" charset="0"/>
                <a:cs typeface="Arial" panose="020B0604020202020204" pitchFamily="34" charset="0"/>
              </a:rPr>
              <a:t>May 2010 – Dec. 22, 2020, estimated cost of contracts, in millions of USD</a:t>
            </a:r>
          </a:p>
        </p:txBody>
      </p:sp>
      <p:sp>
        <p:nvSpPr>
          <p:cNvPr id="11" name="Rectangle 14">
            <a:extLst>
              <a:ext uri="{FF2B5EF4-FFF2-40B4-BE49-F238E27FC236}">
                <a16:creationId xmlns:a16="http://schemas.microsoft.com/office/drawing/2014/main" id="{38E9FC5D-18B1-4524-8522-F12B6B8C2934}"/>
              </a:ext>
            </a:extLst>
          </p:cNvPr>
          <p:cNvSpPr>
            <a:spLocks noChangeArrowheads="1"/>
          </p:cNvSpPr>
          <p:nvPr/>
        </p:nvSpPr>
        <p:spPr bwMode="auto">
          <a:xfrm>
            <a:off x="131267" y="6119979"/>
            <a:ext cx="8183394" cy="400110"/>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defTabSz="811193">
              <a:lnSpc>
                <a:spcPct val="100000"/>
              </a:lnSpc>
              <a:spcBef>
                <a:spcPct val="0"/>
              </a:spcBef>
              <a:buNone/>
              <a:defRPr/>
            </a:pPr>
            <a:r>
              <a:rPr lang="en-US" altLang="en-US" sz="1000" dirty="0">
                <a:solidFill>
                  <a:prstClr val="black"/>
                </a:solidFill>
                <a:latin typeface="Arial" panose="020B0604020202020204" pitchFamily="34" charset="0"/>
                <a:cs typeface="Arial" panose="020B0604020202020204" pitchFamily="34" charset="0"/>
              </a:rPr>
              <a:t>*Cost amounts based on U.S. DOT FHWA data May 2010 through Dec. 22, 2022, received Jan. 8, 2021; project count includes total contracts approved, project estimates from FHWA data.</a:t>
            </a:r>
          </a:p>
        </p:txBody>
      </p:sp>
      <p:sp>
        <p:nvSpPr>
          <p:cNvPr id="14" name="TextBox 13">
            <a:extLst>
              <a:ext uri="{FF2B5EF4-FFF2-40B4-BE49-F238E27FC236}">
                <a16:creationId xmlns:a16="http://schemas.microsoft.com/office/drawing/2014/main" id="{C407A8CB-266C-4689-841E-58501954A2CE}"/>
              </a:ext>
            </a:extLst>
          </p:cNvPr>
          <p:cNvSpPr txBox="1"/>
          <p:nvPr/>
        </p:nvSpPr>
        <p:spPr>
          <a:xfrm>
            <a:off x="319309" y="3743101"/>
            <a:ext cx="2786667" cy="1323439"/>
          </a:xfrm>
          <a:prstGeom prst="rect">
            <a:avLst/>
          </a:prstGeom>
          <a:solidFill>
            <a:srgbClr val="FCD4D8"/>
          </a:solidFill>
        </p:spPr>
        <p:txBody>
          <a:bodyPr wrap="square" rtlCol="0">
            <a:spAutoFit/>
          </a:bodyPr>
          <a:lstStyle/>
          <a:p>
            <a:pPr defTabSz="544224"/>
            <a:r>
              <a:rPr lang="en-US" sz="1600" b="1" dirty="0">
                <a:solidFill>
                  <a:prstClr val="black"/>
                </a:solidFill>
                <a:latin typeface="Arial" panose="020B0604020202020204" pitchFamily="34" charset="0"/>
                <a:cs typeface="Arial" panose="020B0604020202020204" pitchFamily="34" charset="0"/>
              </a:rPr>
              <a:t>IL, NY and CA spent the most money </a:t>
            </a:r>
            <a:r>
              <a:rPr lang="en-US" sz="1600" dirty="0">
                <a:solidFill>
                  <a:prstClr val="black"/>
                </a:solidFill>
                <a:latin typeface="Arial" panose="020B0604020202020204" pitchFamily="34" charset="0"/>
                <a:cs typeface="Arial" panose="020B0604020202020204" pitchFamily="34" charset="0"/>
              </a:rPr>
              <a:t>on federally assisted projects subject to government-mandated project labor agreements.</a:t>
            </a:r>
            <a:endParaRPr lang="en-US" sz="1600" b="1" dirty="0">
              <a:solidFill>
                <a:prstClr val="black"/>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4C7DCD5-715B-40F6-8761-ACFE48924044}"/>
              </a:ext>
            </a:extLst>
          </p:cNvPr>
          <p:cNvSpPr txBox="1"/>
          <p:nvPr/>
        </p:nvSpPr>
        <p:spPr>
          <a:xfrm>
            <a:off x="319309" y="2152013"/>
            <a:ext cx="2786668" cy="1323439"/>
          </a:xfrm>
          <a:prstGeom prst="rect">
            <a:avLst/>
          </a:prstGeom>
          <a:solidFill>
            <a:srgbClr val="FCD4D8"/>
          </a:solidFill>
        </p:spPr>
        <p:txBody>
          <a:bodyPr wrap="square" rtlCol="0">
            <a:spAutoFit/>
          </a:bodyPr>
          <a:lstStyle/>
          <a:p>
            <a:pPr defTabSz="544224"/>
            <a:r>
              <a:rPr lang="en-US" sz="1600" dirty="0">
                <a:solidFill>
                  <a:prstClr val="black"/>
                </a:solidFill>
                <a:latin typeface="Arial" panose="020B0604020202020204" pitchFamily="34" charset="0"/>
                <a:cs typeface="Arial" panose="020B0604020202020204" pitchFamily="34" charset="0"/>
              </a:rPr>
              <a:t>Estimated value from 437 state projects: </a:t>
            </a:r>
            <a:r>
              <a:rPr lang="en-US" sz="1600" b="1" dirty="0">
                <a:solidFill>
                  <a:prstClr val="black"/>
                </a:solidFill>
                <a:latin typeface="Arial" panose="020B0604020202020204" pitchFamily="34" charset="0"/>
                <a:cs typeface="Arial" panose="020B0604020202020204" pitchFamily="34" charset="0"/>
              </a:rPr>
              <a:t>$12.01 B</a:t>
            </a:r>
          </a:p>
          <a:p>
            <a:pPr defTabSz="544224"/>
            <a:r>
              <a:rPr lang="en-US" sz="1600" dirty="0">
                <a:solidFill>
                  <a:prstClr val="black"/>
                </a:solidFill>
                <a:latin typeface="Arial" panose="020B0604020202020204" pitchFamily="34" charset="0"/>
                <a:cs typeface="Arial" panose="020B0604020202020204" pitchFamily="34" charset="0"/>
              </a:rPr>
              <a:t>Estimated value from 76 Chicago projects: </a:t>
            </a:r>
            <a:r>
              <a:rPr lang="en-US" sz="1600" b="1" dirty="0">
                <a:solidFill>
                  <a:prstClr val="black"/>
                </a:solidFill>
                <a:latin typeface="Arial" panose="020B0604020202020204" pitchFamily="34" charset="0"/>
                <a:cs typeface="Arial" panose="020B0604020202020204" pitchFamily="34" charset="0"/>
              </a:rPr>
              <a:t>$871.9 M</a:t>
            </a:r>
          </a:p>
          <a:p>
            <a:pPr defTabSz="544224"/>
            <a:r>
              <a:rPr lang="en-US" sz="1600" b="1" dirty="0">
                <a:solidFill>
                  <a:prstClr val="black"/>
                </a:solidFill>
                <a:latin typeface="Arial" panose="020B0604020202020204" pitchFamily="34" charset="0"/>
                <a:cs typeface="Arial" panose="020B0604020202020204" pitchFamily="34" charset="0"/>
              </a:rPr>
              <a:t>Total: $12.88 B </a:t>
            </a:r>
          </a:p>
        </p:txBody>
      </p:sp>
      <p:sp>
        <p:nvSpPr>
          <p:cNvPr id="31" name="Rectangle 30">
            <a:extLst>
              <a:ext uri="{FF2B5EF4-FFF2-40B4-BE49-F238E27FC236}">
                <a16:creationId xmlns:a16="http://schemas.microsoft.com/office/drawing/2014/main" id="{E47F590D-0DDF-3144-9DFA-3D738934131C}"/>
              </a:ext>
            </a:extLst>
          </p:cNvPr>
          <p:cNvSpPr/>
          <p:nvPr/>
        </p:nvSpPr>
        <p:spPr>
          <a:xfrm>
            <a:off x="5145677"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WA</a:t>
            </a:r>
          </a:p>
        </p:txBody>
      </p:sp>
      <p:sp>
        <p:nvSpPr>
          <p:cNvPr id="32" name="Rectangle 31">
            <a:extLst>
              <a:ext uri="{FF2B5EF4-FFF2-40B4-BE49-F238E27FC236}">
                <a16:creationId xmlns:a16="http://schemas.microsoft.com/office/drawing/2014/main" id="{6312F53E-610F-A447-8C7D-EDAEB5CCAA0D}"/>
              </a:ext>
            </a:extLst>
          </p:cNvPr>
          <p:cNvSpPr/>
          <p:nvPr/>
        </p:nvSpPr>
        <p:spPr>
          <a:xfrm>
            <a:off x="5145677" y="3200476"/>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OR</a:t>
            </a:r>
          </a:p>
        </p:txBody>
      </p:sp>
      <p:sp>
        <p:nvSpPr>
          <p:cNvPr id="42" name="Rectangle 41">
            <a:extLst>
              <a:ext uri="{FF2B5EF4-FFF2-40B4-BE49-F238E27FC236}">
                <a16:creationId xmlns:a16="http://schemas.microsoft.com/office/drawing/2014/main" id="{13679EEC-C6F5-0B47-B56A-5514CE63BA00}"/>
              </a:ext>
            </a:extLst>
          </p:cNvPr>
          <p:cNvSpPr/>
          <p:nvPr/>
        </p:nvSpPr>
        <p:spPr>
          <a:xfrm>
            <a:off x="5624954"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ID</a:t>
            </a:r>
          </a:p>
        </p:txBody>
      </p:sp>
      <p:sp>
        <p:nvSpPr>
          <p:cNvPr id="43" name="Rectangle 42">
            <a:extLst>
              <a:ext uri="{FF2B5EF4-FFF2-40B4-BE49-F238E27FC236}">
                <a16:creationId xmlns:a16="http://schemas.microsoft.com/office/drawing/2014/main" id="{FF679DEE-B45C-3644-8B15-1BD877AD4BB0}"/>
              </a:ext>
            </a:extLst>
          </p:cNvPr>
          <p:cNvSpPr/>
          <p:nvPr/>
        </p:nvSpPr>
        <p:spPr>
          <a:xfrm>
            <a:off x="5624954" y="3200476"/>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NV</a:t>
            </a:r>
          </a:p>
          <a:p>
            <a:pPr algn="ctr"/>
            <a:r>
              <a:rPr lang="en-US" sz="800" b="1" dirty="0">
                <a:solidFill>
                  <a:schemeClr val="bg1"/>
                </a:solidFill>
              </a:rPr>
              <a:t>$200</a:t>
            </a:r>
          </a:p>
        </p:txBody>
      </p:sp>
      <p:sp>
        <p:nvSpPr>
          <p:cNvPr id="44" name="Rectangle 43">
            <a:extLst>
              <a:ext uri="{FF2B5EF4-FFF2-40B4-BE49-F238E27FC236}">
                <a16:creationId xmlns:a16="http://schemas.microsoft.com/office/drawing/2014/main" id="{B7270C38-55A1-3E49-BD2E-E318CA4AF881}"/>
              </a:ext>
            </a:extLst>
          </p:cNvPr>
          <p:cNvSpPr/>
          <p:nvPr/>
        </p:nvSpPr>
        <p:spPr>
          <a:xfrm>
            <a:off x="5145677" y="3625368"/>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CA</a:t>
            </a:r>
          </a:p>
          <a:p>
            <a:pPr algn="ctr"/>
            <a:r>
              <a:rPr lang="en-US" sz="800" b="1" dirty="0">
                <a:solidFill>
                  <a:schemeClr val="bg1"/>
                </a:solidFill>
              </a:rPr>
              <a:t>$1616</a:t>
            </a:r>
          </a:p>
        </p:txBody>
      </p:sp>
      <p:sp>
        <p:nvSpPr>
          <p:cNvPr id="45" name="Rectangle 44">
            <a:extLst>
              <a:ext uri="{FF2B5EF4-FFF2-40B4-BE49-F238E27FC236}">
                <a16:creationId xmlns:a16="http://schemas.microsoft.com/office/drawing/2014/main" id="{93E980BC-3217-334E-A024-86BD1C591829}"/>
              </a:ext>
            </a:extLst>
          </p:cNvPr>
          <p:cNvSpPr/>
          <p:nvPr/>
        </p:nvSpPr>
        <p:spPr>
          <a:xfrm>
            <a:off x="5624954"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UT</a:t>
            </a:r>
          </a:p>
        </p:txBody>
      </p:sp>
      <p:sp>
        <p:nvSpPr>
          <p:cNvPr id="46" name="Rectangle 45">
            <a:extLst>
              <a:ext uri="{FF2B5EF4-FFF2-40B4-BE49-F238E27FC236}">
                <a16:creationId xmlns:a16="http://schemas.microsoft.com/office/drawing/2014/main" id="{5877210A-8C68-AE48-B7D6-F8A58D268BE4}"/>
              </a:ext>
            </a:extLst>
          </p:cNvPr>
          <p:cNvSpPr/>
          <p:nvPr/>
        </p:nvSpPr>
        <p:spPr>
          <a:xfrm>
            <a:off x="5624954" y="4050259"/>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AZ</a:t>
            </a:r>
          </a:p>
        </p:txBody>
      </p:sp>
      <p:sp>
        <p:nvSpPr>
          <p:cNvPr id="47" name="Rectangle 46">
            <a:extLst>
              <a:ext uri="{FF2B5EF4-FFF2-40B4-BE49-F238E27FC236}">
                <a16:creationId xmlns:a16="http://schemas.microsoft.com/office/drawing/2014/main" id="{9F269FCC-81BD-724C-87C7-A31518BD4ECB}"/>
              </a:ext>
            </a:extLst>
          </p:cNvPr>
          <p:cNvSpPr/>
          <p:nvPr/>
        </p:nvSpPr>
        <p:spPr>
          <a:xfrm>
            <a:off x="6104231"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MT</a:t>
            </a:r>
          </a:p>
        </p:txBody>
      </p:sp>
      <p:sp>
        <p:nvSpPr>
          <p:cNvPr id="48" name="Rectangle 47">
            <a:extLst>
              <a:ext uri="{FF2B5EF4-FFF2-40B4-BE49-F238E27FC236}">
                <a16:creationId xmlns:a16="http://schemas.microsoft.com/office/drawing/2014/main" id="{E542A211-56AB-8E44-B312-34056CBE878F}"/>
              </a:ext>
            </a:extLst>
          </p:cNvPr>
          <p:cNvSpPr/>
          <p:nvPr/>
        </p:nvSpPr>
        <p:spPr>
          <a:xfrm>
            <a:off x="6104231" y="3200476"/>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WY</a:t>
            </a:r>
          </a:p>
        </p:txBody>
      </p:sp>
      <p:sp>
        <p:nvSpPr>
          <p:cNvPr id="49" name="Rectangle 48">
            <a:extLst>
              <a:ext uri="{FF2B5EF4-FFF2-40B4-BE49-F238E27FC236}">
                <a16:creationId xmlns:a16="http://schemas.microsoft.com/office/drawing/2014/main" id="{B46ACE7D-D622-4449-8BAA-B616FD0905E9}"/>
              </a:ext>
            </a:extLst>
          </p:cNvPr>
          <p:cNvSpPr/>
          <p:nvPr/>
        </p:nvSpPr>
        <p:spPr>
          <a:xfrm>
            <a:off x="6583507"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ND</a:t>
            </a:r>
          </a:p>
        </p:txBody>
      </p:sp>
      <p:sp>
        <p:nvSpPr>
          <p:cNvPr id="50" name="Rectangle 49">
            <a:extLst>
              <a:ext uri="{FF2B5EF4-FFF2-40B4-BE49-F238E27FC236}">
                <a16:creationId xmlns:a16="http://schemas.microsoft.com/office/drawing/2014/main" id="{3D384656-431E-7C4C-A9C2-DBC95B6DF5A7}"/>
              </a:ext>
            </a:extLst>
          </p:cNvPr>
          <p:cNvSpPr/>
          <p:nvPr/>
        </p:nvSpPr>
        <p:spPr>
          <a:xfrm>
            <a:off x="6583507" y="3200476"/>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SD</a:t>
            </a:r>
          </a:p>
        </p:txBody>
      </p:sp>
      <p:sp>
        <p:nvSpPr>
          <p:cNvPr id="51" name="Rectangle 50">
            <a:extLst>
              <a:ext uri="{FF2B5EF4-FFF2-40B4-BE49-F238E27FC236}">
                <a16:creationId xmlns:a16="http://schemas.microsoft.com/office/drawing/2014/main" id="{82D337DD-BA93-F542-B42E-CA4727475D5D}"/>
              </a:ext>
            </a:extLst>
          </p:cNvPr>
          <p:cNvSpPr/>
          <p:nvPr/>
        </p:nvSpPr>
        <p:spPr>
          <a:xfrm>
            <a:off x="6104231"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CO</a:t>
            </a:r>
          </a:p>
        </p:txBody>
      </p:sp>
      <p:sp>
        <p:nvSpPr>
          <p:cNvPr id="52" name="Rectangle 51">
            <a:extLst>
              <a:ext uri="{FF2B5EF4-FFF2-40B4-BE49-F238E27FC236}">
                <a16:creationId xmlns:a16="http://schemas.microsoft.com/office/drawing/2014/main" id="{7CC60A17-F9A9-2340-9E7B-E076EB144768}"/>
              </a:ext>
            </a:extLst>
          </p:cNvPr>
          <p:cNvSpPr/>
          <p:nvPr/>
        </p:nvSpPr>
        <p:spPr>
          <a:xfrm>
            <a:off x="6104231" y="4050259"/>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NM</a:t>
            </a:r>
          </a:p>
        </p:txBody>
      </p:sp>
      <p:sp>
        <p:nvSpPr>
          <p:cNvPr id="53" name="Rectangle 52">
            <a:extLst>
              <a:ext uri="{FF2B5EF4-FFF2-40B4-BE49-F238E27FC236}">
                <a16:creationId xmlns:a16="http://schemas.microsoft.com/office/drawing/2014/main" id="{660A1C8A-8F10-7A4B-8358-F2AEB948EF4B}"/>
              </a:ext>
            </a:extLst>
          </p:cNvPr>
          <p:cNvSpPr/>
          <p:nvPr/>
        </p:nvSpPr>
        <p:spPr>
          <a:xfrm>
            <a:off x="6583507"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NE</a:t>
            </a:r>
          </a:p>
        </p:txBody>
      </p:sp>
      <p:sp>
        <p:nvSpPr>
          <p:cNvPr id="54" name="Rectangle 53">
            <a:extLst>
              <a:ext uri="{FF2B5EF4-FFF2-40B4-BE49-F238E27FC236}">
                <a16:creationId xmlns:a16="http://schemas.microsoft.com/office/drawing/2014/main" id="{B2776899-AE0B-1644-8134-8ED85AA56FCE}"/>
              </a:ext>
            </a:extLst>
          </p:cNvPr>
          <p:cNvSpPr/>
          <p:nvPr/>
        </p:nvSpPr>
        <p:spPr>
          <a:xfrm>
            <a:off x="6583507" y="4050259"/>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KS</a:t>
            </a:r>
          </a:p>
        </p:txBody>
      </p:sp>
      <p:sp>
        <p:nvSpPr>
          <p:cNvPr id="55" name="Rectangle 54">
            <a:extLst>
              <a:ext uri="{FF2B5EF4-FFF2-40B4-BE49-F238E27FC236}">
                <a16:creationId xmlns:a16="http://schemas.microsoft.com/office/drawing/2014/main" id="{9B402A7F-3D0A-9A44-8350-3047C54632C5}"/>
              </a:ext>
            </a:extLst>
          </p:cNvPr>
          <p:cNvSpPr/>
          <p:nvPr/>
        </p:nvSpPr>
        <p:spPr>
          <a:xfrm>
            <a:off x="7062784" y="2775585"/>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MN</a:t>
            </a:r>
          </a:p>
          <a:p>
            <a:pPr algn="ctr"/>
            <a:r>
              <a:rPr lang="en-US" sz="800" b="1" dirty="0">
                <a:solidFill>
                  <a:schemeClr val="bg1"/>
                </a:solidFill>
              </a:rPr>
              <a:t>$55.3</a:t>
            </a:r>
          </a:p>
        </p:txBody>
      </p:sp>
      <p:sp>
        <p:nvSpPr>
          <p:cNvPr id="56" name="Rectangle 55">
            <a:extLst>
              <a:ext uri="{FF2B5EF4-FFF2-40B4-BE49-F238E27FC236}">
                <a16:creationId xmlns:a16="http://schemas.microsoft.com/office/drawing/2014/main" id="{A6BF6170-05C3-9A42-89D0-2EA9DB107670}"/>
              </a:ext>
            </a:extLst>
          </p:cNvPr>
          <p:cNvSpPr/>
          <p:nvPr/>
        </p:nvSpPr>
        <p:spPr>
          <a:xfrm>
            <a:off x="7062784" y="3200476"/>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IA</a:t>
            </a:r>
          </a:p>
        </p:txBody>
      </p:sp>
      <p:sp>
        <p:nvSpPr>
          <p:cNvPr id="57" name="Rectangle 56">
            <a:extLst>
              <a:ext uri="{FF2B5EF4-FFF2-40B4-BE49-F238E27FC236}">
                <a16:creationId xmlns:a16="http://schemas.microsoft.com/office/drawing/2014/main" id="{4D581806-8B66-BE46-A8F6-C066C4066780}"/>
              </a:ext>
            </a:extLst>
          </p:cNvPr>
          <p:cNvSpPr/>
          <p:nvPr/>
        </p:nvSpPr>
        <p:spPr>
          <a:xfrm>
            <a:off x="7542061" y="2775585"/>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IL</a:t>
            </a:r>
          </a:p>
          <a:p>
            <a:pPr algn="ctr"/>
            <a:r>
              <a:rPr lang="en-US" sz="800" b="1" dirty="0">
                <a:solidFill>
                  <a:schemeClr val="bg1"/>
                </a:solidFill>
              </a:rPr>
              <a:t>$5125</a:t>
            </a:r>
          </a:p>
        </p:txBody>
      </p:sp>
      <p:sp>
        <p:nvSpPr>
          <p:cNvPr id="58" name="Rectangle 57">
            <a:extLst>
              <a:ext uri="{FF2B5EF4-FFF2-40B4-BE49-F238E27FC236}">
                <a16:creationId xmlns:a16="http://schemas.microsoft.com/office/drawing/2014/main" id="{6FE3A464-0502-ED4E-A866-EB42CDE2A279}"/>
              </a:ext>
            </a:extLst>
          </p:cNvPr>
          <p:cNvSpPr/>
          <p:nvPr/>
        </p:nvSpPr>
        <p:spPr>
          <a:xfrm>
            <a:off x="7542061" y="3200476"/>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IN</a:t>
            </a:r>
          </a:p>
        </p:txBody>
      </p:sp>
      <p:sp>
        <p:nvSpPr>
          <p:cNvPr id="59" name="Rectangle 58">
            <a:extLst>
              <a:ext uri="{FF2B5EF4-FFF2-40B4-BE49-F238E27FC236}">
                <a16:creationId xmlns:a16="http://schemas.microsoft.com/office/drawing/2014/main" id="{03873B03-C443-124B-96B8-DDE3385C2A4E}"/>
              </a:ext>
            </a:extLst>
          </p:cNvPr>
          <p:cNvSpPr/>
          <p:nvPr/>
        </p:nvSpPr>
        <p:spPr>
          <a:xfrm>
            <a:off x="7062784"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MO</a:t>
            </a:r>
          </a:p>
        </p:txBody>
      </p:sp>
      <p:sp>
        <p:nvSpPr>
          <p:cNvPr id="60" name="Rectangle 59">
            <a:extLst>
              <a:ext uri="{FF2B5EF4-FFF2-40B4-BE49-F238E27FC236}">
                <a16:creationId xmlns:a16="http://schemas.microsoft.com/office/drawing/2014/main" id="{6CE7FDA7-D71D-8D4C-A09A-8085C9AAEA69}"/>
              </a:ext>
            </a:extLst>
          </p:cNvPr>
          <p:cNvSpPr/>
          <p:nvPr/>
        </p:nvSpPr>
        <p:spPr>
          <a:xfrm>
            <a:off x="7062784" y="4050259"/>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AR</a:t>
            </a:r>
          </a:p>
        </p:txBody>
      </p:sp>
      <p:sp>
        <p:nvSpPr>
          <p:cNvPr id="61" name="Rectangle 60">
            <a:extLst>
              <a:ext uri="{FF2B5EF4-FFF2-40B4-BE49-F238E27FC236}">
                <a16:creationId xmlns:a16="http://schemas.microsoft.com/office/drawing/2014/main" id="{0B201D23-AE48-3749-B2B2-F269591A8790}"/>
              </a:ext>
            </a:extLst>
          </p:cNvPr>
          <p:cNvSpPr/>
          <p:nvPr/>
        </p:nvSpPr>
        <p:spPr>
          <a:xfrm>
            <a:off x="7542061"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KY</a:t>
            </a:r>
          </a:p>
        </p:txBody>
      </p:sp>
      <p:sp>
        <p:nvSpPr>
          <p:cNvPr id="62" name="Rectangle 61">
            <a:extLst>
              <a:ext uri="{FF2B5EF4-FFF2-40B4-BE49-F238E27FC236}">
                <a16:creationId xmlns:a16="http://schemas.microsoft.com/office/drawing/2014/main" id="{9A38188B-2045-6544-9775-05052D2B2B61}"/>
              </a:ext>
            </a:extLst>
          </p:cNvPr>
          <p:cNvSpPr/>
          <p:nvPr/>
        </p:nvSpPr>
        <p:spPr>
          <a:xfrm>
            <a:off x="7542061" y="4050259"/>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TN</a:t>
            </a:r>
          </a:p>
        </p:txBody>
      </p:sp>
      <p:sp>
        <p:nvSpPr>
          <p:cNvPr id="63" name="Rectangle 62">
            <a:extLst>
              <a:ext uri="{FF2B5EF4-FFF2-40B4-BE49-F238E27FC236}">
                <a16:creationId xmlns:a16="http://schemas.microsoft.com/office/drawing/2014/main" id="{CF78BCB8-9896-BE4B-AB15-94EDF6472676}"/>
              </a:ext>
            </a:extLst>
          </p:cNvPr>
          <p:cNvSpPr/>
          <p:nvPr/>
        </p:nvSpPr>
        <p:spPr>
          <a:xfrm>
            <a:off x="8021337"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WI</a:t>
            </a:r>
          </a:p>
        </p:txBody>
      </p:sp>
      <p:sp>
        <p:nvSpPr>
          <p:cNvPr id="64" name="Rectangle 63">
            <a:extLst>
              <a:ext uri="{FF2B5EF4-FFF2-40B4-BE49-F238E27FC236}">
                <a16:creationId xmlns:a16="http://schemas.microsoft.com/office/drawing/2014/main" id="{91FD2C3F-C6AF-3244-8309-C7B713BF53CC}"/>
              </a:ext>
            </a:extLst>
          </p:cNvPr>
          <p:cNvSpPr/>
          <p:nvPr/>
        </p:nvSpPr>
        <p:spPr>
          <a:xfrm>
            <a:off x="8021337" y="3200476"/>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OH</a:t>
            </a:r>
          </a:p>
        </p:txBody>
      </p:sp>
      <p:sp>
        <p:nvSpPr>
          <p:cNvPr id="65" name="Rectangle 64">
            <a:extLst>
              <a:ext uri="{FF2B5EF4-FFF2-40B4-BE49-F238E27FC236}">
                <a16:creationId xmlns:a16="http://schemas.microsoft.com/office/drawing/2014/main" id="{9F757511-CDC6-544F-B6AA-358FEE916DB2}"/>
              </a:ext>
            </a:extLst>
          </p:cNvPr>
          <p:cNvSpPr/>
          <p:nvPr/>
        </p:nvSpPr>
        <p:spPr>
          <a:xfrm>
            <a:off x="8500614"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MI</a:t>
            </a:r>
          </a:p>
        </p:txBody>
      </p:sp>
      <p:sp>
        <p:nvSpPr>
          <p:cNvPr id="66" name="Rectangle 65">
            <a:extLst>
              <a:ext uri="{FF2B5EF4-FFF2-40B4-BE49-F238E27FC236}">
                <a16:creationId xmlns:a16="http://schemas.microsoft.com/office/drawing/2014/main" id="{58C62A33-C7A8-9446-8522-D8940C258F19}"/>
              </a:ext>
            </a:extLst>
          </p:cNvPr>
          <p:cNvSpPr/>
          <p:nvPr/>
        </p:nvSpPr>
        <p:spPr>
          <a:xfrm>
            <a:off x="8500614" y="3200476"/>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PA</a:t>
            </a:r>
          </a:p>
          <a:p>
            <a:pPr algn="ctr"/>
            <a:r>
              <a:rPr lang="en-US" sz="800" b="1" dirty="0">
                <a:solidFill>
                  <a:schemeClr val="bg1"/>
                </a:solidFill>
              </a:rPr>
              <a:t>$25</a:t>
            </a:r>
          </a:p>
        </p:txBody>
      </p:sp>
      <p:sp>
        <p:nvSpPr>
          <p:cNvPr id="67" name="Rectangle 66">
            <a:extLst>
              <a:ext uri="{FF2B5EF4-FFF2-40B4-BE49-F238E27FC236}">
                <a16:creationId xmlns:a16="http://schemas.microsoft.com/office/drawing/2014/main" id="{E8359F29-AB06-CC47-B301-ADE74D0730F8}"/>
              </a:ext>
            </a:extLst>
          </p:cNvPr>
          <p:cNvSpPr/>
          <p:nvPr/>
        </p:nvSpPr>
        <p:spPr>
          <a:xfrm>
            <a:off x="8021337"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WV</a:t>
            </a:r>
          </a:p>
        </p:txBody>
      </p:sp>
      <p:sp>
        <p:nvSpPr>
          <p:cNvPr id="68" name="Rectangle 67">
            <a:extLst>
              <a:ext uri="{FF2B5EF4-FFF2-40B4-BE49-F238E27FC236}">
                <a16:creationId xmlns:a16="http://schemas.microsoft.com/office/drawing/2014/main" id="{CEC99091-B834-C34A-BB9B-5EB8935D36CB}"/>
              </a:ext>
            </a:extLst>
          </p:cNvPr>
          <p:cNvSpPr/>
          <p:nvPr/>
        </p:nvSpPr>
        <p:spPr>
          <a:xfrm>
            <a:off x="8021337" y="4050259"/>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NC</a:t>
            </a:r>
          </a:p>
        </p:txBody>
      </p:sp>
      <p:sp>
        <p:nvSpPr>
          <p:cNvPr id="69" name="Rectangle 68">
            <a:extLst>
              <a:ext uri="{FF2B5EF4-FFF2-40B4-BE49-F238E27FC236}">
                <a16:creationId xmlns:a16="http://schemas.microsoft.com/office/drawing/2014/main" id="{10C5158B-783D-FD48-BFE2-E050AA4A8795}"/>
              </a:ext>
            </a:extLst>
          </p:cNvPr>
          <p:cNvSpPr/>
          <p:nvPr/>
        </p:nvSpPr>
        <p:spPr>
          <a:xfrm>
            <a:off x="8500614"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VA</a:t>
            </a:r>
          </a:p>
        </p:txBody>
      </p:sp>
      <p:sp>
        <p:nvSpPr>
          <p:cNvPr id="70" name="Rectangle 69">
            <a:extLst>
              <a:ext uri="{FF2B5EF4-FFF2-40B4-BE49-F238E27FC236}">
                <a16:creationId xmlns:a16="http://schemas.microsoft.com/office/drawing/2014/main" id="{A362EF6E-2C43-B943-934A-2603959BA1A3}"/>
              </a:ext>
            </a:extLst>
          </p:cNvPr>
          <p:cNvSpPr/>
          <p:nvPr/>
        </p:nvSpPr>
        <p:spPr>
          <a:xfrm>
            <a:off x="8500614" y="4050259"/>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SC</a:t>
            </a:r>
          </a:p>
        </p:txBody>
      </p:sp>
      <p:sp>
        <p:nvSpPr>
          <p:cNvPr id="71" name="Rectangle 70">
            <a:extLst>
              <a:ext uri="{FF2B5EF4-FFF2-40B4-BE49-F238E27FC236}">
                <a16:creationId xmlns:a16="http://schemas.microsoft.com/office/drawing/2014/main" id="{CAE5218A-3D15-9645-A462-68C1D93D45DC}"/>
              </a:ext>
            </a:extLst>
          </p:cNvPr>
          <p:cNvSpPr/>
          <p:nvPr/>
        </p:nvSpPr>
        <p:spPr>
          <a:xfrm>
            <a:off x="8979891" y="2775585"/>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NY</a:t>
            </a:r>
          </a:p>
          <a:p>
            <a:pPr algn="ctr"/>
            <a:r>
              <a:rPr lang="en-US" sz="800" b="1" dirty="0">
                <a:solidFill>
                  <a:schemeClr val="bg1"/>
                </a:solidFill>
              </a:rPr>
              <a:t>$2882</a:t>
            </a:r>
          </a:p>
        </p:txBody>
      </p:sp>
      <p:sp>
        <p:nvSpPr>
          <p:cNvPr id="72" name="Rectangle 71">
            <a:extLst>
              <a:ext uri="{FF2B5EF4-FFF2-40B4-BE49-F238E27FC236}">
                <a16:creationId xmlns:a16="http://schemas.microsoft.com/office/drawing/2014/main" id="{276D457B-ADF6-6C47-B07D-21B229D62B98}"/>
              </a:ext>
            </a:extLst>
          </p:cNvPr>
          <p:cNvSpPr/>
          <p:nvPr/>
        </p:nvSpPr>
        <p:spPr>
          <a:xfrm>
            <a:off x="8979891" y="3200476"/>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NJ</a:t>
            </a:r>
          </a:p>
        </p:txBody>
      </p:sp>
      <p:sp>
        <p:nvSpPr>
          <p:cNvPr id="73" name="Rectangle 72">
            <a:extLst>
              <a:ext uri="{FF2B5EF4-FFF2-40B4-BE49-F238E27FC236}">
                <a16:creationId xmlns:a16="http://schemas.microsoft.com/office/drawing/2014/main" id="{3FDD8D2C-6489-0649-8C9C-2917F196F3A3}"/>
              </a:ext>
            </a:extLst>
          </p:cNvPr>
          <p:cNvSpPr/>
          <p:nvPr/>
        </p:nvSpPr>
        <p:spPr>
          <a:xfrm>
            <a:off x="9459168"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RI</a:t>
            </a:r>
          </a:p>
        </p:txBody>
      </p:sp>
      <p:sp>
        <p:nvSpPr>
          <p:cNvPr id="74" name="Rectangle 73">
            <a:extLst>
              <a:ext uri="{FF2B5EF4-FFF2-40B4-BE49-F238E27FC236}">
                <a16:creationId xmlns:a16="http://schemas.microsoft.com/office/drawing/2014/main" id="{BE38AA90-9DAF-C946-B17F-1DC52F2B7769}"/>
              </a:ext>
            </a:extLst>
          </p:cNvPr>
          <p:cNvSpPr/>
          <p:nvPr/>
        </p:nvSpPr>
        <p:spPr>
          <a:xfrm>
            <a:off x="9459168" y="3200476"/>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CT</a:t>
            </a:r>
          </a:p>
          <a:p>
            <a:pPr algn="ctr"/>
            <a:r>
              <a:rPr lang="en-US" sz="800" b="1" dirty="0">
                <a:solidFill>
                  <a:schemeClr val="bg1"/>
                </a:solidFill>
              </a:rPr>
              <a:t>$728</a:t>
            </a:r>
          </a:p>
        </p:txBody>
      </p:sp>
      <p:sp>
        <p:nvSpPr>
          <p:cNvPr id="75" name="Rectangle 74">
            <a:extLst>
              <a:ext uri="{FF2B5EF4-FFF2-40B4-BE49-F238E27FC236}">
                <a16:creationId xmlns:a16="http://schemas.microsoft.com/office/drawing/2014/main" id="{8A0E97F0-D35D-9042-9D70-185899A01F43}"/>
              </a:ext>
            </a:extLst>
          </p:cNvPr>
          <p:cNvSpPr/>
          <p:nvPr/>
        </p:nvSpPr>
        <p:spPr>
          <a:xfrm>
            <a:off x="8979891"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MD</a:t>
            </a:r>
          </a:p>
        </p:txBody>
      </p:sp>
      <p:sp>
        <p:nvSpPr>
          <p:cNvPr id="76" name="Rectangle 75">
            <a:extLst>
              <a:ext uri="{FF2B5EF4-FFF2-40B4-BE49-F238E27FC236}">
                <a16:creationId xmlns:a16="http://schemas.microsoft.com/office/drawing/2014/main" id="{556E741F-E400-254A-A96D-A0C2849858C8}"/>
              </a:ext>
            </a:extLst>
          </p:cNvPr>
          <p:cNvSpPr/>
          <p:nvPr/>
        </p:nvSpPr>
        <p:spPr>
          <a:xfrm>
            <a:off x="8979891" y="4050259"/>
            <a:ext cx="449894" cy="3988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DC</a:t>
            </a:r>
          </a:p>
          <a:p>
            <a:pPr algn="ctr"/>
            <a:r>
              <a:rPr lang="en-US" sz="800" b="1" dirty="0">
                <a:solidFill>
                  <a:schemeClr val="bg1"/>
                </a:solidFill>
              </a:rPr>
              <a:t>$608</a:t>
            </a:r>
          </a:p>
        </p:txBody>
      </p:sp>
      <p:sp>
        <p:nvSpPr>
          <p:cNvPr id="77" name="Rectangle 76">
            <a:extLst>
              <a:ext uri="{FF2B5EF4-FFF2-40B4-BE49-F238E27FC236}">
                <a16:creationId xmlns:a16="http://schemas.microsoft.com/office/drawing/2014/main" id="{E33A1D49-7E3D-1D44-9D60-1BFB194095E6}"/>
              </a:ext>
            </a:extLst>
          </p:cNvPr>
          <p:cNvSpPr/>
          <p:nvPr/>
        </p:nvSpPr>
        <p:spPr>
          <a:xfrm>
            <a:off x="9459168" y="3625368"/>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DE</a:t>
            </a:r>
          </a:p>
        </p:txBody>
      </p:sp>
      <p:sp>
        <p:nvSpPr>
          <p:cNvPr id="78" name="Rectangle 77">
            <a:extLst>
              <a:ext uri="{FF2B5EF4-FFF2-40B4-BE49-F238E27FC236}">
                <a16:creationId xmlns:a16="http://schemas.microsoft.com/office/drawing/2014/main" id="{CBEF3358-8BBF-BB44-B3BB-44ED3FEE19F9}"/>
              </a:ext>
            </a:extLst>
          </p:cNvPr>
          <p:cNvSpPr/>
          <p:nvPr/>
        </p:nvSpPr>
        <p:spPr>
          <a:xfrm>
            <a:off x="6583507" y="4475150"/>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OK</a:t>
            </a:r>
          </a:p>
        </p:txBody>
      </p:sp>
      <p:sp>
        <p:nvSpPr>
          <p:cNvPr id="79" name="Rectangle 78">
            <a:extLst>
              <a:ext uri="{FF2B5EF4-FFF2-40B4-BE49-F238E27FC236}">
                <a16:creationId xmlns:a16="http://schemas.microsoft.com/office/drawing/2014/main" id="{CD498196-DAED-B847-AB9B-FC45D0448FC4}"/>
              </a:ext>
            </a:extLst>
          </p:cNvPr>
          <p:cNvSpPr/>
          <p:nvPr/>
        </p:nvSpPr>
        <p:spPr>
          <a:xfrm>
            <a:off x="7062784" y="4475150"/>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LA</a:t>
            </a:r>
          </a:p>
        </p:txBody>
      </p:sp>
      <p:sp>
        <p:nvSpPr>
          <p:cNvPr id="80" name="Rectangle 79">
            <a:extLst>
              <a:ext uri="{FF2B5EF4-FFF2-40B4-BE49-F238E27FC236}">
                <a16:creationId xmlns:a16="http://schemas.microsoft.com/office/drawing/2014/main" id="{5566BDBE-79F7-B740-AC46-42C99173C35E}"/>
              </a:ext>
            </a:extLst>
          </p:cNvPr>
          <p:cNvSpPr/>
          <p:nvPr/>
        </p:nvSpPr>
        <p:spPr>
          <a:xfrm>
            <a:off x="7542061" y="4475150"/>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MS</a:t>
            </a:r>
          </a:p>
        </p:txBody>
      </p:sp>
      <p:sp>
        <p:nvSpPr>
          <p:cNvPr id="81" name="Rectangle 80">
            <a:extLst>
              <a:ext uri="{FF2B5EF4-FFF2-40B4-BE49-F238E27FC236}">
                <a16:creationId xmlns:a16="http://schemas.microsoft.com/office/drawing/2014/main" id="{90A0E837-FD1F-F247-8F77-F93F4AD2A314}"/>
              </a:ext>
            </a:extLst>
          </p:cNvPr>
          <p:cNvSpPr/>
          <p:nvPr/>
        </p:nvSpPr>
        <p:spPr>
          <a:xfrm>
            <a:off x="8021337" y="4475150"/>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AL</a:t>
            </a:r>
          </a:p>
        </p:txBody>
      </p:sp>
      <p:sp>
        <p:nvSpPr>
          <p:cNvPr id="82" name="Rectangle 81">
            <a:extLst>
              <a:ext uri="{FF2B5EF4-FFF2-40B4-BE49-F238E27FC236}">
                <a16:creationId xmlns:a16="http://schemas.microsoft.com/office/drawing/2014/main" id="{82ED0817-9FCE-5841-A64F-B9F36BDA3A67}"/>
              </a:ext>
            </a:extLst>
          </p:cNvPr>
          <p:cNvSpPr/>
          <p:nvPr/>
        </p:nvSpPr>
        <p:spPr>
          <a:xfrm>
            <a:off x="8500614" y="4475150"/>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GA</a:t>
            </a:r>
          </a:p>
        </p:txBody>
      </p:sp>
      <p:sp>
        <p:nvSpPr>
          <p:cNvPr id="83" name="Rectangle 82">
            <a:extLst>
              <a:ext uri="{FF2B5EF4-FFF2-40B4-BE49-F238E27FC236}">
                <a16:creationId xmlns:a16="http://schemas.microsoft.com/office/drawing/2014/main" id="{C8ABF177-65A8-3B43-871B-CD328B771D32}"/>
              </a:ext>
            </a:extLst>
          </p:cNvPr>
          <p:cNvSpPr/>
          <p:nvPr/>
        </p:nvSpPr>
        <p:spPr>
          <a:xfrm>
            <a:off x="6583506" y="4900041"/>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TX</a:t>
            </a:r>
          </a:p>
        </p:txBody>
      </p:sp>
      <p:sp>
        <p:nvSpPr>
          <p:cNvPr id="84" name="Rectangle 83">
            <a:extLst>
              <a:ext uri="{FF2B5EF4-FFF2-40B4-BE49-F238E27FC236}">
                <a16:creationId xmlns:a16="http://schemas.microsoft.com/office/drawing/2014/main" id="{E96452FB-A47A-3F44-8EBB-8C769D3D3F31}"/>
              </a:ext>
            </a:extLst>
          </p:cNvPr>
          <p:cNvSpPr/>
          <p:nvPr/>
        </p:nvSpPr>
        <p:spPr>
          <a:xfrm>
            <a:off x="8979891" y="4900041"/>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FL</a:t>
            </a:r>
          </a:p>
        </p:txBody>
      </p:sp>
      <p:sp>
        <p:nvSpPr>
          <p:cNvPr id="85" name="Rectangle 84">
            <a:extLst>
              <a:ext uri="{FF2B5EF4-FFF2-40B4-BE49-F238E27FC236}">
                <a16:creationId xmlns:a16="http://schemas.microsoft.com/office/drawing/2014/main" id="{7D0EDFDC-DBAB-F541-8EE8-7A03D946B694}"/>
              </a:ext>
            </a:extLst>
          </p:cNvPr>
          <p:cNvSpPr/>
          <p:nvPr/>
        </p:nvSpPr>
        <p:spPr>
          <a:xfrm>
            <a:off x="9459168" y="2350694"/>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VT</a:t>
            </a:r>
          </a:p>
        </p:txBody>
      </p:sp>
      <p:sp>
        <p:nvSpPr>
          <p:cNvPr id="86" name="Rectangle 85">
            <a:extLst>
              <a:ext uri="{FF2B5EF4-FFF2-40B4-BE49-F238E27FC236}">
                <a16:creationId xmlns:a16="http://schemas.microsoft.com/office/drawing/2014/main" id="{2D6DDAEA-E6E0-E142-B29C-60D4B9369778}"/>
              </a:ext>
            </a:extLst>
          </p:cNvPr>
          <p:cNvSpPr/>
          <p:nvPr/>
        </p:nvSpPr>
        <p:spPr>
          <a:xfrm>
            <a:off x="9938444" y="2350694"/>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NH</a:t>
            </a:r>
          </a:p>
        </p:txBody>
      </p:sp>
      <p:sp>
        <p:nvSpPr>
          <p:cNvPr id="87" name="Rectangle 86">
            <a:extLst>
              <a:ext uri="{FF2B5EF4-FFF2-40B4-BE49-F238E27FC236}">
                <a16:creationId xmlns:a16="http://schemas.microsoft.com/office/drawing/2014/main" id="{74A43BD2-A691-5148-A24C-26EAE20DFF8A}"/>
              </a:ext>
            </a:extLst>
          </p:cNvPr>
          <p:cNvSpPr/>
          <p:nvPr/>
        </p:nvSpPr>
        <p:spPr>
          <a:xfrm>
            <a:off x="9938444" y="2775585"/>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MA</a:t>
            </a:r>
          </a:p>
          <a:p>
            <a:pPr algn="ctr"/>
            <a:endParaRPr lang="en-US" sz="1000" b="1" dirty="0">
              <a:solidFill>
                <a:schemeClr val="bg1"/>
              </a:solidFill>
            </a:endParaRPr>
          </a:p>
        </p:txBody>
      </p:sp>
      <p:sp>
        <p:nvSpPr>
          <p:cNvPr id="88" name="Rectangle 87">
            <a:extLst>
              <a:ext uri="{FF2B5EF4-FFF2-40B4-BE49-F238E27FC236}">
                <a16:creationId xmlns:a16="http://schemas.microsoft.com/office/drawing/2014/main" id="{C6699DB2-46E9-5049-AF0E-6E2FD9F05F98}"/>
              </a:ext>
            </a:extLst>
          </p:cNvPr>
          <p:cNvSpPr/>
          <p:nvPr/>
        </p:nvSpPr>
        <p:spPr>
          <a:xfrm>
            <a:off x="9938444" y="1925803"/>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ME</a:t>
            </a:r>
          </a:p>
        </p:txBody>
      </p:sp>
      <p:sp>
        <p:nvSpPr>
          <p:cNvPr id="89" name="Rectangle 88">
            <a:extLst>
              <a:ext uri="{FF2B5EF4-FFF2-40B4-BE49-F238E27FC236}">
                <a16:creationId xmlns:a16="http://schemas.microsoft.com/office/drawing/2014/main" id="{717E60B8-CC3D-C347-8271-3D210EE736F3}"/>
              </a:ext>
            </a:extLst>
          </p:cNvPr>
          <p:cNvSpPr/>
          <p:nvPr/>
        </p:nvSpPr>
        <p:spPr>
          <a:xfrm>
            <a:off x="4647415" y="1916041"/>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AK</a:t>
            </a:r>
          </a:p>
        </p:txBody>
      </p:sp>
      <p:sp>
        <p:nvSpPr>
          <p:cNvPr id="90" name="Rectangle 89">
            <a:extLst>
              <a:ext uri="{FF2B5EF4-FFF2-40B4-BE49-F238E27FC236}">
                <a16:creationId xmlns:a16="http://schemas.microsoft.com/office/drawing/2014/main" id="{1D232BFF-66B2-6642-92F1-E39D7631A771}"/>
              </a:ext>
            </a:extLst>
          </p:cNvPr>
          <p:cNvSpPr/>
          <p:nvPr/>
        </p:nvSpPr>
        <p:spPr>
          <a:xfrm>
            <a:off x="4647414" y="4900041"/>
            <a:ext cx="449894" cy="39884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dirty="0">
                <a:solidFill>
                  <a:schemeClr val="bg1"/>
                </a:solidFill>
              </a:rPr>
              <a:t>HI</a:t>
            </a:r>
          </a:p>
        </p:txBody>
      </p:sp>
    </p:spTree>
    <p:extLst>
      <p:ext uri="{BB962C8B-B14F-4D97-AF65-F5344CB8AC3E}">
        <p14:creationId xmlns:p14="http://schemas.microsoft.com/office/powerpoint/2010/main" val="152981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 name="Rectangle 24">
            <a:extLst>
              <a:ext uri="{FF2B5EF4-FFF2-40B4-BE49-F238E27FC236}">
                <a16:creationId xmlns:a16="http://schemas.microsoft.com/office/drawing/2014/main" id="{A28D903F-FCD3-4604-A018-F38307C40E4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a:p>
        </p:txBody>
      </p:sp>
      <p:sp>
        <p:nvSpPr>
          <p:cNvPr id="282" name="Freeform 4">
            <a:extLst>
              <a:ext uri="{FF2B5EF4-FFF2-40B4-BE49-F238E27FC236}">
                <a16:creationId xmlns:a16="http://schemas.microsoft.com/office/drawing/2014/main" id="{9980E1D2-6FDB-43C6-BBDD-EB7F03C2180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200"/>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27255"/>
            <a:ext cx="10227388" cy="649045"/>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2400" b="1" dirty="0">
                <a:solidFill>
                  <a:srgbClr val="163A78"/>
                </a:solidFill>
                <a:latin typeface="Arial" panose="020B0604020202020204" pitchFamily="34" charset="0"/>
                <a:cs typeface="Arial" panose="020B0604020202020204" pitchFamily="34" charset="0"/>
              </a:rPr>
              <a:t>CONSTRUCTION CAPITAL OUTLAY PROTECTED FROM GMPLAS VIA STATE FOCA LAWS (BILLIONS USD, THROUGH 2019)</a:t>
            </a:r>
          </a:p>
        </p:txBody>
      </p:sp>
      <p:cxnSp>
        <p:nvCxnSpPr>
          <p:cNvPr id="285" name="Straight Connector 284">
            <a:extLst>
              <a:ext uri="{FF2B5EF4-FFF2-40B4-BE49-F238E27FC236}">
                <a16:creationId xmlns:a16="http://schemas.microsoft.com/office/drawing/2014/main" id="{4D929CA9-2962-4281-BBB6-812FA769B8C0}"/>
              </a:ext>
            </a:extLst>
          </p:cNvPr>
          <p:cNvCxnSpPr>
            <a:cxnSpLocks/>
          </p:cNvCxnSpPr>
          <p:nvPr/>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156" name="TextBox 3">
            <a:extLst>
              <a:ext uri="{FF2B5EF4-FFF2-40B4-BE49-F238E27FC236}">
                <a16:creationId xmlns:a16="http://schemas.microsoft.com/office/drawing/2014/main" id="{286D71C8-D6A9-47D7-8A95-A755B660A4CC}"/>
              </a:ext>
            </a:extLst>
          </p:cNvPr>
          <p:cNvSpPr txBox="1">
            <a:spLocks noChangeArrowheads="1"/>
          </p:cNvSpPr>
          <p:nvPr/>
        </p:nvSpPr>
        <p:spPr bwMode="auto">
          <a:xfrm>
            <a:off x="9214754" y="4059062"/>
            <a:ext cx="2419825" cy="20486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108615" tIns="54308" rIns="108615" bIns="54308">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defTabSz="1086128" eaLnBrk="1" fontAlgn="base" hangingPunct="1">
              <a:spcBef>
                <a:spcPct val="0"/>
              </a:spcBef>
              <a:spcAft>
                <a:spcPct val="0"/>
              </a:spcAft>
            </a:pPr>
            <a:r>
              <a:rPr lang="en-US" sz="1400" dirty="0"/>
              <a:t>Total capital outlay protected from state government-mandated PLAs, </a:t>
            </a:r>
            <a:r>
              <a:rPr lang="en-US" sz="1400" b="1" dirty="0"/>
              <a:t>2007-2019:</a:t>
            </a:r>
          </a:p>
          <a:p>
            <a:pPr defTabSz="1086128" eaLnBrk="1" fontAlgn="base" hangingPunct="1">
              <a:spcBef>
                <a:spcPct val="0"/>
              </a:spcBef>
              <a:spcAft>
                <a:spcPct val="0"/>
              </a:spcAft>
            </a:pPr>
            <a:r>
              <a:rPr lang="en-US" sz="1400" b="1" dirty="0"/>
              <a:t>$633.22 billion</a:t>
            </a:r>
          </a:p>
          <a:p>
            <a:pPr defTabSz="1086128" eaLnBrk="1" fontAlgn="base" hangingPunct="1">
              <a:spcBef>
                <a:spcPct val="0"/>
              </a:spcBef>
              <a:spcAft>
                <a:spcPct val="0"/>
              </a:spcAft>
            </a:pPr>
            <a:endParaRPr lang="en-US" sz="1400" b="1" dirty="0"/>
          </a:p>
          <a:p>
            <a:pPr defTabSz="1086128" eaLnBrk="1" fontAlgn="base" hangingPunct="1">
              <a:spcBef>
                <a:spcPct val="0"/>
              </a:spcBef>
              <a:spcAft>
                <a:spcPct val="0"/>
              </a:spcAft>
            </a:pPr>
            <a:r>
              <a:rPr lang="en-US" sz="1400" dirty="0"/>
              <a:t>Total capital outlay protected in 2019: </a:t>
            </a:r>
            <a:r>
              <a:rPr lang="en-US" sz="1400" b="1" dirty="0"/>
              <a:t>$116.94 billion</a:t>
            </a:r>
            <a:endParaRPr lang="en-US" sz="1400" dirty="0"/>
          </a:p>
        </p:txBody>
      </p:sp>
      <p:sp>
        <p:nvSpPr>
          <p:cNvPr id="143"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709029" y="993597"/>
            <a:ext cx="8603128" cy="70532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700" dirty="0">
                <a:solidFill>
                  <a:srgbClr val="FCD4D8"/>
                </a:solidFill>
                <a:latin typeface="Wingdings" panose="05000000000000000000" pitchFamily="2" charset="2"/>
                <a:cs typeface="Arial" panose="020B0604020202020204" pitchFamily="34" charset="0"/>
              </a:rPr>
              <a:t>n</a:t>
            </a:r>
            <a:r>
              <a:rPr lang="en-US" sz="1700" dirty="0">
                <a:latin typeface="Arial" panose="020B0604020202020204" pitchFamily="34" charset="0"/>
                <a:cs typeface="Arial" panose="020B0604020202020204" pitchFamily="34" charset="0"/>
              </a:rPr>
              <a:t> Policy prohibiting government-mandated PLAs      </a:t>
            </a:r>
            <a:r>
              <a:rPr lang="en-US" sz="1700" dirty="0">
                <a:solidFill>
                  <a:srgbClr val="D0D8E4"/>
                </a:solidFill>
                <a:latin typeface="Wingdings" panose="05000000000000000000" pitchFamily="2" charset="2"/>
                <a:cs typeface="Arial" panose="020B0604020202020204" pitchFamily="34" charset="0"/>
              </a:rPr>
              <a:t>n</a:t>
            </a:r>
            <a:r>
              <a:rPr lang="en-US" sz="1700" dirty="0">
                <a:solidFill>
                  <a:srgbClr val="B4C7E7"/>
                </a:solidFill>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Policy encouraging use of PLAs</a:t>
            </a:r>
          </a:p>
          <a:p>
            <a:pPr algn="ctr">
              <a:buNone/>
            </a:pPr>
            <a:r>
              <a:rPr lang="en-US" sz="1800" dirty="0">
                <a:latin typeface="Arial" panose="020B0604020202020204" pitchFamily="34" charset="0"/>
                <a:cs typeface="Arial" panose="020B0604020202020204" pitchFamily="34" charset="0"/>
              </a:rPr>
              <a:t>*Policy prohibiting government-mandated PLAs rescinded</a:t>
            </a:r>
            <a:endParaRPr lang="en-US" sz="1700" dirty="0">
              <a:latin typeface="Arial" panose="020B0604020202020204" pitchFamily="34" charset="0"/>
              <a:cs typeface="Arial" panose="020B0604020202020204" pitchFamily="34" charset="0"/>
            </a:endParaRPr>
          </a:p>
        </p:txBody>
      </p:sp>
      <p:grpSp>
        <p:nvGrpSpPr>
          <p:cNvPr id="148" name="Group 147">
            <a:extLst>
              <a:ext uri="{FF2B5EF4-FFF2-40B4-BE49-F238E27FC236}">
                <a16:creationId xmlns:a16="http://schemas.microsoft.com/office/drawing/2014/main" id="{E9960911-96E8-417F-A6F8-6FA752DEB8B3}"/>
              </a:ext>
            </a:extLst>
          </p:cNvPr>
          <p:cNvGrpSpPr/>
          <p:nvPr/>
        </p:nvGrpSpPr>
        <p:grpSpPr>
          <a:xfrm>
            <a:off x="337028" y="1701926"/>
            <a:ext cx="9454672" cy="4769702"/>
            <a:chOff x="127478" y="1065437"/>
            <a:chExt cx="10684658" cy="5390206"/>
          </a:xfrm>
        </p:grpSpPr>
        <p:grpSp>
          <p:nvGrpSpPr>
            <p:cNvPr id="154" name="Group 153">
              <a:extLst>
                <a:ext uri="{FF2B5EF4-FFF2-40B4-BE49-F238E27FC236}">
                  <a16:creationId xmlns:a16="http://schemas.microsoft.com/office/drawing/2014/main" id="{B478A857-64FD-4C20-8BAC-BC50B3C3F80B}"/>
                </a:ext>
              </a:extLst>
            </p:cNvPr>
            <p:cNvGrpSpPr/>
            <p:nvPr/>
          </p:nvGrpSpPr>
          <p:grpSpPr>
            <a:xfrm>
              <a:off x="1801094" y="1065437"/>
              <a:ext cx="8772695" cy="5374157"/>
              <a:chOff x="450853" y="1746250"/>
              <a:chExt cx="6075359" cy="3698881"/>
            </a:xfrm>
            <a:solidFill>
              <a:srgbClr val="EEEEEE"/>
            </a:solidFill>
          </p:grpSpPr>
          <p:sp>
            <p:nvSpPr>
              <p:cNvPr id="177" name="Freeform 195">
                <a:extLst>
                  <a:ext uri="{FF2B5EF4-FFF2-40B4-BE49-F238E27FC236}">
                    <a16:creationId xmlns:a16="http://schemas.microsoft.com/office/drawing/2014/main" id="{B2A78E0D-D7C7-4A39-9C4A-585E808231D0}"/>
                  </a:ext>
                </a:extLst>
              </p:cNvPr>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8" name="Freeform 196">
                <a:extLst>
                  <a:ext uri="{FF2B5EF4-FFF2-40B4-BE49-F238E27FC236}">
                    <a16:creationId xmlns:a16="http://schemas.microsoft.com/office/drawing/2014/main" id="{DC28A134-B850-46C3-A2C3-168CB1D07021}"/>
                  </a:ext>
                </a:extLst>
              </p:cNvPr>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79" name="Freeform 197">
                <a:extLst>
                  <a:ext uri="{FF2B5EF4-FFF2-40B4-BE49-F238E27FC236}">
                    <a16:creationId xmlns:a16="http://schemas.microsoft.com/office/drawing/2014/main" id="{B255F7EE-5578-48AD-AA3B-53E0CF2DF3DD}"/>
                  </a:ext>
                </a:extLst>
              </p:cNvPr>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0" name="Freeform 198">
                <a:extLst>
                  <a:ext uri="{FF2B5EF4-FFF2-40B4-BE49-F238E27FC236}">
                    <a16:creationId xmlns:a16="http://schemas.microsoft.com/office/drawing/2014/main" id="{FCD81C6C-AF4A-41A0-A9F0-80D60315762C}"/>
                  </a:ext>
                </a:extLst>
              </p:cNvPr>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1" name="Freeform 199">
                <a:extLst>
                  <a:ext uri="{FF2B5EF4-FFF2-40B4-BE49-F238E27FC236}">
                    <a16:creationId xmlns:a16="http://schemas.microsoft.com/office/drawing/2014/main" id="{5FD31AEF-D6DD-4A91-820F-48B5579469DD}"/>
                  </a:ext>
                </a:extLst>
              </p:cNvPr>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2" name="Freeform 200">
                <a:extLst>
                  <a:ext uri="{FF2B5EF4-FFF2-40B4-BE49-F238E27FC236}">
                    <a16:creationId xmlns:a16="http://schemas.microsoft.com/office/drawing/2014/main" id="{B9C7343E-1278-4FEB-B1A2-C4A6501F383B}"/>
                  </a:ext>
                </a:extLst>
              </p:cNvPr>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3" name="Freeform 201">
                <a:extLst>
                  <a:ext uri="{FF2B5EF4-FFF2-40B4-BE49-F238E27FC236}">
                    <a16:creationId xmlns:a16="http://schemas.microsoft.com/office/drawing/2014/main" id="{5F405723-896E-4C5F-B31A-E1863D780D6E}"/>
                  </a:ext>
                </a:extLst>
              </p:cNvPr>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4" name="Freeform 202">
                <a:extLst>
                  <a:ext uri="{FF2B5EF4-FFF2-40B4-BE49-F238E27FC236}">
                    <a16:creationId xmlns:a16="http://schemas.microsoft.com/office/drawing/2014/main" id="{AC7D6B72-B859-4C5D-AC4F-754E79653B88}"/>
                  </a:ext>
                </a:extLst>
              </p:cNvPr>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5" name="Freeform 203">
                <a:extLst>
                  <a:ext uri="{FF2B5EF4-FFF2-40B4-BE49-F238E27FC236}">
                    <a16:creationId xmlns:a16="http://schemas.microsoft.com/office/drawing/2014/main" id="{FA66C798-D77E-41A7-8AD1-6D42764A29FE}"/>
                  </a:ext>
                </a:extLst>
              </p:cNvPr>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6" name="Freeform 204">
                <a:extLst>
                  <a:ext uri="{FF2B5EF4-FFF2-40B4-BE49-F238E27FC236}">
                    <a16:creationId xmlns:a16="http://schemas.microsoft.com/office/drawing/2014/main" id="{E7B0499D-764C-4CEB-94B4-8AFC9B909718}"/>
                  </a:ext>
                </a:extLst>
              </p:cNvPr>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7" name="Freeform 205">
                <a:extLst>
                  <a:ext uri="{FF2B5EF4-FFF2-40B4-BE49-F238E27FC236}">
                    <a16:creationId xmlns:a16="http://schemas.microsoft.com/office/drawing/2014/main" id="{9D260A1F-A0F9-4FB6-81E7-B4121CAD0F59}"/>
                  </a:ext>
                </a:extLst>
              </p:cNvPr>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8" name="Freeform 206">
                <a:extLst>
                  <a:ext uri="{FF2B5EF4-FFF2-40B4-BE49-F238E27FC236}">
                    <a16:creationId xmlns:a16="http://schemas.microsoft.com/office/drawing/2014/main" id="{DC5B2588-BB03-4D5F-A534-5F99F00007E8}"/>
                  </a:ext>
                </a:extLst>
              </p:cNvPr>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89" name="Freeform 207">
                <a:extLst>
                  <a:ext uri="{FF2B5EF4-FFF2-40B4-BE49-F238E27FC236}">
                    <a16:creationId xmlns:a16="http://schemas.microsoft.com/office/drawing/2014/main" id="{0937CB89-F6E7-4920-9C43-650E0B5B468D}"/>
                  </a:ext>
                </a:extLst>
              </p:cNvPr>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0" name="Freeform 208">
                <a:extLst>
                  <a:ext uri="{FF2B5EF4-FFF2-40B4-BE49-F238E27FC236}">
                    <a16:creationId xmlns:a16="http://schemas.microsoft.com/office/drawing/2014/main" id="{F5B93F35-AC7A-4E52-B8BF-45B0867C536A}"/>
                  </a:ext>
                </a:extLst>
              </p:cNvPr>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1" name="Freeform 209">
                <a:extLst>
                  <a:ext uri="{FF2B5EF4-FFF2-40B4-BE49-F238E27FC236}">
                    <a16:creationId xmlns:a16="http://schemas.microsoft.com/office/drawing/2014/main" id="{516949AF-8A42-4241-B3EE-7CEF41C062BE}"/>
                  </a:ext>
                </a:extLst>
              </p:cNvPr>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2" name="Freeform 210">
                <a:extLst>
                  <a:ext uri="{FF2B5EF4-FFF2-40B4-BE49-F238E27FC236}">
                    <a16:creationId xmlns:a16="http://schemas.microsoft.com/office/drawing/2014/main" id="{EB591995-D2F4-4547-93D0-1BD2212FCB50}"/>
                  </a:ext>
                </a:extLst>
              </p:cNvPr>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3" name="Freeform 211">
                <a:extLst>
                  <a:ext uri="{FF2B5EF4-FFF2-40B4-BE49-F238E27FC236}">
                    <a16:creationId xmlns:a16="http://schemas.microsoft.com/office/drawing/2014/main" id="{40EE7AC2-A618-492D-9D85-5867F612A0ED}"/>
                  </a:ext>
                </a:extLst>
              </p:cNvPr>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4" name="Freeform 212">
                <a:extLst>
                  <a:ext uri="{FF2B5EF4-FFF2-40B4-BE49-F238E27FC236}">
                    <a16:creationId xmlns:a16="http://schemas.microsoft.com/office/drawing/2014/main" id="{098FA25E-BE1C-459F-8C4D-2139EC9A5066}"/>
                  </a:ext>
                </a:extLst>
              </p:cNvPr>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5" name="Freeform 213">
                <a:extLst>
                  <a:ext uri="{FF2B5EF4-FFF2-40B4-BE49-F238E27FC236}">
                    <a16:creationId xmlns:a16="http://schemas.microsoft.com/office/drawing/2014/main" id="{BA35B75F-5270-4DEA-A1A3-D6C899AB17CF}"/>
                  </a:ext>
                </a:extLst>
              </p:cNvPr>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lumMod val="60000"/>
                  <a:lumOff val="4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6" name="Freeform 214">
                <a:extLst>
                  <a:ext uri="{FF2B5EF4-FFF2-40B4-BE49-F238E27FC236}">
                    <a16:creationId xmlns:a16="http://schemas.microsoft.com/office/drawing/2014/main" id="{FF8750B9-5E34-4BC1-AC31-1F819E78AF72}"/>
                  </a:ext>
                </a:extLst>
              </p:cNvPr>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7" name="Freeform 215">
                <a:extLst>
                  <a:ext uri="{FF2B5EF4-FFF2-40B4-BE49-F238E27FC236}">
                    <a16:creationId xmlns:a16="http://schemas.microsoft.com/office/drawing/2014/main" id="{A2529119-2174-4CCE-8A44-B913FC3BBCD2}"/>
                  </a:ext>
                </a:extLst>
              </p:cNvPr>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OR</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8" name="Freeform 216">
                <a:extLst>
                  <a:ext uri="{FF2B5EF4-FFF2-40B4-BE49-F238E27FC236}">
                    <a16:creationId xmlns:a16="http://schemas.microsoft.com/office/drawing/2014/main" id="{4E983CB7-37E7-48F9-BDE6-7D8C98983B83}"/>
                  </a:ext>
                </a:extLst>
              </p:cNvPr>
              <p:cNvSpPr>
                <a:spLocks/>
              </p:cNvSpPr>
              <p:nvPr/>
            </p:nvSpPr>
            <p:spPr bwMode="auto">
              <a:xfrm>
                <a:off x="1308955" y="187117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($7.54)</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9" name="Freeform 217">
                <a:extLst>
                  <a:ext uri="{FF2B5EF4-FFF2-40B4-BE49-F238E27FC236}">
                    <a16:creationId xmlns:a16="http://schemas.microsoft.com/office/drawing/2014/main" id="{3F87F10E-C36F-4965-9066-36A28A052A3A}"/>
                  </a:ext>
                </a:extLst>
              </p:cNvPr>
              <p:cNvSpPr>
                <a:spLocks/>
              </p:cNvSpPr>
              <p:nvPr/>
            </p:nvSpPr>
            <p:spPr bwMode="auto">
              <a:xfrm>
                <a:off x="450853"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60000"/>
                  <a:lumOff val="4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0" name="Freeform 218">
                <a:extLst>
                  <a:ext uri="{FF2B5EF4-FFF2-40B4-BE49-F238E27FC236}">
                    <a16:creationId xmlns:a16="http://schemas.microsoft.com/office/drawing/2014/main" id="{10C796C4-4BC8-4548-8DEC-6E872EA9C4E9}"/>
                  </a:ext>
                </a:extLst>
              </p:cNvPr>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4" name="Freeform 219">
                <a:extLst>
                  <a:ext uri="{FF2B5EF4-FFF2-40B4-BE49-F238E27FC236}">
                    <a16:creationId xmlns:a16="http://schemas.microsoft.com/office/drawing/2014/main" id="{740F7446-6F0D-4930-84F8-0002E2C0D03C}"/>
                  </a:ext>
                </a:extLst>
              </p:cNvPr>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MT</a:t>
                </a:r>
                <a:endPar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($13.58)</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6" name="Freeform 220">
                <a:extLst>
                  <a:ext uri="{FF2B5EF4-FFF2-40B4-BE49-F238E27FC236}">
                    <a16:creationId xmlns:a16="http://schemas.microsoft.com/office/drawing/2014/main" id="{18982158-565A-4258-8743-2E652B334CBC}"/>
                  </a:ext>
                </a:extLst>
              </p:cNvPr>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($38.98)</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7" name="Freeform 221">
                <a:extLst>
                  <a:ext uri="{FF2B5EF4-FFF2-40B4-BE49-F238E27FC236}">
                    <a16:creationId xmlns:a16="http://schemas.microsoft.com/office/drawing/2014/main" id="{5E03C3AD-CC7D-46BD-9321-A4045DFE4B0B}"/>
                  </a:ext>
                </a:extLst>
              </p:cNvPr>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rgbClr val="E7E6E6"/>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NV*</a:t>
                </a: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($12.15)</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8" name="Freeform 222">
                <a:extLst>
                  <a:ext uri="{FF2B5EF4-FFF2-40B4-BE49-F238E27FC236}">
                    <a16:creationId xmlns:a16="http://schemas.microsoft.com/office/drawing/2014/main" id="{398CAFE2-F951-4C80-B1AF-FC928F32F0AB}"/>
                  </a:ext>
                </a:extLst>
              </p:cNvPr>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($12.96)</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89" name="Freeform 223">
                <a:extLst>
                  <a:ext uri="{FF2B5EF4-FFF2-40B4-BE49-F238E27FC236}">
                    <a16:creationId xmlns:a16="http://schemas.microsoft.com/office/drawing/2014/main" id="{AB4CD015-C840-4E13-AFD1-F68181B1B94C}"/>
                  </a:ext>
                </a:extLst>
              </p:cNvPr>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($37.87)</a:t>
                </a:r>
              </a:p>
            </p:txBody>
          </p:sp>
          <p:sp>
            <p:nvSpPr>
              <p:cNvPr id="290" name="Freeform 224">
                <a:extLst>
                  <a:ext uri="{FF2B5EF4-FFF2-40B4-BE49-F238E27FC236}">
                    <a16:creationId xmlns:a16="http://schemas.microsoft.com/office/drawing/2014/main" id="{CB479275-4270-4EBA-9CCB-2412B921E018}"/>
                  </a:ext>
                </a:extLst>
              </p:cNvPr>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NM</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1" name="Freeform 225">
                <a:extLst>
                  <a:ext uri="{FF2B5EF4-FFF2-40B4-BE49-F238E27FC236}">
                    <a16:creationId xmlns:a16="http://schemas.microsoft.com/office/drawing/2014/main" id="{7FF9AB33-BC72-45D0-BF8B-B3E8FAD251CD}"/>
                  </a:ext>
                </a:extLst>
              </p:cNvPr>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a:t>
                </a:r>
              </a:p>
            </p:txBody>
          </p:sp>
          <p:sp>
            <p:nvSpPr>
              <p:cNvPr id="292" name="Freeform 226">
                <a:extLst>
                  <a:ext uri="{FF2B5EF4-FFF2-40B4-BE49-F238E27FC236}">
                    <a16:creationId xmlns:a16="http://schemas.microsoft.com/office/drawing/2014/main" id="{A5E68982-A150-422C-96EA-890E4448DCDD}"/>
                  </a:ext>
                </a:extLst>
              </p:cNvPr>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WY</a:t>
                </a:r>
              </a:p>
            </p:txBody>
          </p:sp>
          <p:sp>
            <p:nvSpPr>
              <p:cNvPr id="293" name="Freeform 227">
                <a:extLst>
                  <a:ext uri="{FF2B5EF4-FFF2-40B4-BE49-F238E27FC236}">
                    <a16:creationId xmlns:a16="http://schemas.microsoft.com/office/drawing/2014/main" id="{3AF52C18-05FB-4C7F-BD2F-FD3BA690AB7A}"/>
                  </a:ext>
                </a:extLst>
              </p:cNvPr>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($6.64)</a:t>
                </a:r>
              </a:p>
            </p:txBody>
          </p:sp>
          <p:sp>
            <p:nvSpPr>
              <p:cNvPr id="294" name="Freeform 228">
                <a:extLst>
                  <a:ext uri="{FF2B5EF4-FFF2-40B4-BE49-F238E27FC236}">
                    <a16:creationId xmlns:a16="http://schemas.microsoft.com/office/drawing/2014/main" id="{A36E4FB4-4EDE-4B01-976B-F97A4CAD086D}"/>
                  </a:ext>
                </a:extLst>
              </p:cNvPr>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bg2"/>
              </a:solidFill>
              <a:ln w="3175">
                <a:solidFill>
                  <a:schemeClr val="bg1"/>
                </a:solidFill>
                <a:round/>
                <a:headEnd/>
                <a:tailEnd/>
              </a:ln>
            </p:spPr>
            <p:txBody>
              <a:bodyPr vert="horz" wrap="square" lIns="60960" tIns="30480" rIns="60960" bIns="3048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5" name="Freeform 229">
                <a:extLst>
                  <a:ext uri="{FF2B5EF4-FFF2-40B4-BE49-F238E27FC236}">
                    <a16:creationId xmlns:a16="http://schemas.microsoft.com/office/drawing/2014/main" id="{0B55EFD7-FC7F-4713-B593-676C24CF7123}"/>
                  </a:ext>
                </a:extLst>
              </p:cNvPr>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($19.02)</a:t>
                </a:r>
              </a:p>
            </p:txBody>
          </p:sp>
          <p:sp>
            <p:nvSpPr>
              <p:cNvPr id="296" name="Freeform 230">
                <a:extLst>
                  <a:ext uri="{FF2B5EF4-FFF2-40B4-BE49-F238E27FC236}">
                    <a16:creationId xmlns:a16="http://schemas.microsoft.com/office/drawing/2014/main" id="{D175E495-1108-45B2-B416-0E15F17AB79D}"/>
                  </a:ext>
                </a:extLst>
              </p:cNvPr>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7" name="Freeform 231">
                <a:extLst>
                  <a:ext uri="{FF2B5EF4-FFF2-40B4-BE49-F238E27FC236}">
                    <a16:creationId xmlns:a16="http://schemas.microsoft.com/office/drawing/2014/main" id="{7707E2A4-1823-4F5E-A572-792B687CE714}"/>
                  </a:ext>
                </a:extLst>
              </p:cNvPr>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prstClr val="black"/>
                    </a:solidFill>
                    <a:latin typeface="Arial" panose="020B0604020202020204" pitchFamily="34" charset="0"/>
                    <a:cs typeface="Arial" panose="020B0604020202020204" pitchFamily="34" charset="0"/>
                  </a:rPr>
                  <a:t>        </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($25.99)</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8" name="Freeform 232">
                <a:extLst>
                  <a:ext uri="{FF2B5EF4-FFF2-40B4-BE49-F238E27FC236}">
                    <a16:creationId xmlns:a16="http://schemas.microsoft.com/office/drawing/2014/main" id="{B6AF4847-1636-416B-A5A5-55550AA4C2EF}"/>
                  </a:ext>
                </a:extLst>
              </p:cNvPr>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99" name="Freeform 233">
                <a:extLst>
                  <a:ext uri="{FF2B5EF4-FFF2-40B4-BE49-F238E27FC236}">
                    <a16:creationId xmlns:a16="http://schemas.microsoft.com/office/drawing/2014/main" id="{54B6B409-7363-4D46-A55F-3FD2FE74E11D}"/>
                  </a:ext>
                </a:extLst>
              </p:cNvPr>
              <p:cNvSpPr>
                <a:spLocks/>
              </p:cNvSpPr>
              <p:nvPr/>
            </p:nvSpPr>
            <p:spPr bwMode="auto">
              <a:xfrm>
                <a:off x="2319337" y="3878267"/>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TX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($12.18)</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0" name="Freeform 234">
                <a:extLst>
                  <a:ext uri="{FF2B5EF4-FFF2-40B4-BE49-F238E27FC236}">
                    <a16:creationId xmlns:a16="http://schemas.microsoft.com/office/drawing/2014/main" id="{2FDF8219-D67E-4676-BD95-E4EC8F7448CB}"/>
                  </a:ext>
                </a:extLst>
              </p:cNvPr>
              <p:cNvSpPr>
                <a:spLocks/>
              </p:cNvSpPr>
              <p:nvPr/>
            </p:nvSpPr>
            <p:spPr bwMode="auto">
              <a:xfrm>
                <a:off x="3878261" y="4340856"/>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1400" b="1" dirty="0">
                    <a:solidFill>
                      <a:prstClr val="black"/>
                    </a:solidFill>
                    <a:latin typeface="Arial" panose="020B0604020202020204" pitchFamily="34" charset="0"/>
                    <a:cs typeface="Arial" panose="020B0604020202020204" pitchFamily="34" charset="0"/>
                  </a:rPr>
                  <a:t>LA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1" dirty="0">
                    <a:solidFill>
                      <a:prstClr val="black"/>
                    </a:solidFill>
                    <a:latin typeface="Arial" panose="020B0604020202020204" pitchFamily="34" charset="0"/>
                    <a:cs typeface="Arial" panose="020B0604020202020204" pitchFamily="34" charset="0"/>
                  </a:rPr>
                  <a:t>($35.77)</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301" name="Freeform 235">
                <a:extLst>
                  <a:ext uri="{FF2B5EF4-FFF2-40B4-BE49-F238E27FC236}">
                    <a16:creationId xmlns:a16="http://schemas.microsoft.com/office/drawing/2014/main" id="{2EAAC8A3-9D6A-4154-B8AC-A11CBE9E8791}"/>
                  </a:ext>
                </a:extLst>
              </p:cNvPr>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2" name="Freeform 236">
                <a:extLst>
                  <a:ext uri="{FF2B5EF4-FFF2-40B4-BE49-F238E27FC236}">
                    <a16:creationId xmlns:a16="http://schemas.microsoft.com/office/drawing/2014/main" id="{34DEA4E2-8388-44F9-92EA-C44413B20234}"/>
                  </a:ext>
                </a:extLst>
              </p:cNvPr>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3" name="Freeform 237">
                <a:extLst>
                  <a:ext uri="{FF2B5EF4-FFF2-40B4-BE49-F238E27FC236}">
                    <a16:creationId xmlns:a16="http://schemas.microsoft.com/office/drawing/2014/main" id="{160ACAE9-AD4F-41CA-9FD5-A2A8E9E78E63}"/>
                  </a:ext>
                </a:extLst>
              </p:cNvPr>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($25.94)</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4" name="Freeform 238">
                <a:extLst>
                  <a:ext uri="{FF2B5EF4-FFF2-40B4-BE49-F238E27FC236}">
                    <a16:creationId xmlns:a16="http://schemas.microsoft.com/office/drawing/2014/main" id="{419D83BF-DFC2-4540-A113-027E37A0A8CD}"/>
                  </a:ext>
                </a:extLst>
              </p:cNvPr>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($22.69)</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5" name="Freeform 239">
                <a:extLst>
                  <a:ext uri="{FF2B5EF4-FFF2-40B4-BE49-F238E27FC236}">
                    <a16:creationId xmlns:a16="http://schemas.microsoft.com/office/drawing/2014/main" id="{D261D203-95A5-41D7-A795-4F4768369812}"/>
                  </a:ext>
                </a:extLst>
              </p:cNvPr>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6" name="Freeform 240">
                <a:extLst>
                  <a:ext uri="{FF2B5EF4-FFF2-40B4-BE49-F238E27FC236}">
                    <a16:creationId xmlns:a16="http://schemas.microsoft.com/office/drawing/2014/main" id="{C7446CE6-1D3C-4BFB-B269-4C1B110AC18A}"/>
                  </a:ext>
                </a:extLst>
              </p:cNvPr>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MS </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($7.76)</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7" name="Freeform 241">
                <a:extLst>
                  <a:ext uri="{FF2B5EF4-FFF2-40B4-BE49-F238E27FC236}">
                    <a16:creationId xmlns:a16="http://schemas.microsoft.com/office/drawing/2014/main" id="{1FB37B32-98CB-4F37-AB78-F64DBFD60D67}"/>
                  </a:ext>
                </a:extLst>
              </p:cNvPr>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8" name="Freeform 242">
                <a:extLst>
                  <a:ext uri="{FF2B5EF4-FFF2-40B4-BE49-F238E27FC236}">
                    <a16:creationId xmlns:a16="http://schemas.microsoft.com/office/drawing/2014/main" id="{AB0A2060-58D4-4C9C-8F86-E328973E4CC0}"/>
                  </a:ext>
                </a:extLst>
              </p:cNvPr>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($7.76)</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09" name="Freeform 243">
                <a:extLst>
                  <a:ext uri="{FF2B5EF4-FFF2-40B4-BE49-F238E27FC236}">
                    <a16:creationId xmlns:a16="http://schemas.microsoft.com/office/drawing/2014/main" id="{A86780BD-C44B-44AB-8CFE-2A92E934C717}"/>
                  </a:ext>
                </a:extLst>
              </p:cNvPr>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($28.99)</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0" name="Freeform 244">
                <a:extLst>
                  <a:ext uri="{FF2B5EF4-FFF2-40B4-BE49-F238E27FC236}">
                    <a16:creationId xmlns:a16="http://schemas.microsoft.com/office/drawing/2014/main" id="{C150F777-2C6C-4CD2-95C4-3223DD10B0C1}"/>
                  </a:ext>
                </a:extLst>
              </p:cNvPr>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MN*</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1" name="Freeform 245">
                <a:extLst>
                  <a:ext uri="{FF2B5EF4-FFF2-40B4-BE49-F238E27FC236}">
                    <a16:creationId xmlns:a16="http://schemas.microsoft.com/office/drawing/2014/main" id="{CA64FEBC-F21E-487C-8C68-FF689F240952}"/>
                  </a:ext>
                </a:extLst>
              </p:cNvPr>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($14.79)</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2" name="Freeform 246">
                <a:extLst>
                  <a:ext uri="{FF2B5EF4-FFF2-40B4-BE49-F238E27FC236}">
                    <a16:creationId xmlns:a16="http://schemas.microsoft.com/office/drawing/2014/main" id="{88243DC9-12C8-44A3-9CDA-0D55452414C5}"/>
                  </a:ext>
                </a:extLst>
              </p:cNvPr>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1">
                  <a:lumMod val="60000"/>
                  <a:lumOff val="4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IL</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3" name="Freeform 247">
                <a:extLst>
                  <a:ext uri="{FF2B5EF4-FFF2-40B4-BE49-F238E27FC236}">
                    <a16:creationId xmlns:a16="http://schemas.microsoft.com/office/drawing/2014/main" id="{F361840F-97E6-4AC0-ACBC-AAD3783294D1}"/>
                  </a:ext>
                </a:extLst>
              </p:cNvPr>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4" name="Freeform 248">
                <a:extLst>
                  <a:ext uri="{FF2B5EF4-FFF2-40B4-BE49-F238E27FC236}">
                    <a16:creationId xmlns:a16="http://schemas.microsoft.com/office/drawing/2014/main" id="{09F35313-F8CA-4BC8-8507-270CCE0F235A}"/>
                  </a:ext>
                </a:extLst>
              </p:cNvPr>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OH</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5" name="Freeform 249">
                <a:extLst>
                  <a:ext uri="{FF2B5EF4-FFF2-40B4-BE49-F238E27FC236}">
                    <a16:creationId xmlns:a16="http://schemas.microsoft.com/office/drawing/2014/main" id="{E217924D-841A-4920-9C7E-9FC7E96B661A}"/>
                  </a:ext>
                </a:extLst>
              </p:cNvPr>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6" name="Freeform 250">
                <a:extLst>
                  <a:ext uri="{FF2B5EF4-FFF2-40B4-BE49-F238E27FC236}">
                    <a16:creationId xmlns:a16="http://schemas.microsoft.com/office/drawing/2014/main" id="{6053E11A-FCA3-43A1-BC94-D8582651BBFA}"/>
                  </a:ext>
                </a:extLst>
              </p:cNvPr>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($40.83)</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7" name="Freeform 251">
                <a:extLst>
                  <a:ext uri="{FF2B5EF4-FFF2-40B4-BE49-F238E27FC236}">
                    <a16:creationId xmlns:a16="http://schemas.microsoft.com/office/drawing/2014/main" id="{59FD97A4-4FED-4B7C-B511-C8DE15D3BCFE}"/>
                  </a:ext>
                </a:extLst>
              </p:cNvPr>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($46.78)</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8" name="Freeform 252">
                <a:extLst>
                  <a:ext uri="{FF2B5EF4-FFF2-40B4-BE49-F238E27FC236}">
                    <a16:creationId xmlns:a16="http://schemas.microsoft.com/office/drawing/2014/main" id="{FECC4E4C-29CC-4AC3-B1F7-2E8B249E0407}"/>
                  </a:ext>
                </a:extLst>
              </p:cNvPr>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prstClr val="black"/>
                  </a:solidFill>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($35.21)</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19" name="Freeform 253">
                <a:extLst>
                  <a:ext uri="{FF2B5EF4-FFF2-40B4-BE49-F238E27FC236}">
                    <a16:creationId xmlns:a16="http://schemas.microsoft.com/office/drawing/2014/main" id="{21DF019E-B155-4BD3-A11E-1DFBD99C491C}"/>
                  </a:ext>
                </a:extLst>
              </p:cNvPr>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($26.50)</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0" name="Freeform 254">
                <a:extLst>
                  <a:ext uri="{FF2B5EF4-FFF2-40B4-BE49-F238E27FC236}">
                    <a16:creationId xmlns:a16="http://schemas.microsoft.com/office/drawing/2014/main" id="{FAE3CEFA-45D4-4ECC-86ED-9D2748348731}"/>
                  </a:ext>
                </a:extLst>
              </p:cNvPr>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rgbClr val="FCD4D8"/>
              </a:solidFill>
              <a:ln w="3175">
                <a:solidFill>
                  <a:schemeClr val="bg1"/>
                </a:solidFill>
                <a:round/>
                <a:headEnd/>
                <a:tailEnd/>
              </a:ln>
            </p:spPr>
            <p:txBody>
              <a:bodyPr vert="horz" wrap="square" lIns="60960" tIns="30480" rIns="60960" bIns="30480" numCol="1" anchor="b"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($31.62)</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1" name="Freeform 255">
                <a:extLst>
                  <a:ext uri="{FF2B5EF4-FFF2-40B4-BE49-F238E27FC236}">
                    <a16:creationId xmlns:a16="http://schemas.microsoft.com/office/drawing/2014/main" id="{F481E568-4C0C-40AF-A676-EFE0C08CFBF4}"/>
                  </a:ext>
                </a:extLst>
              </p:cNvPr>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KY</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($3.35)</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2" name="Freeform 256">
                <a:extLst>
                  <a:ext uri="{FF2B5EF4-FFF2-40B4-BE49-F238E27FC236}">
                    <a16:creationId xmlns:a16="http://schemas.microsoft.com/office/drawing/2014/main" id="{CC07E82C-E6C4-4BC9-A41D-5BA88E96AAE3}"/>
                  </a:ext>
                </a:extLst>
              </p:cNvPr>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3" name="Freeform 257">
                <a:extLst>
                  <a:ext uri="{FF2B5EF4-FFF2-40B4-BE49-F238E27FC236}">
                    <a16:creationId xmlns:a16="http://schemas.microsoft.com/office/drawing/2014/main" id="{8FEA2236-CA95-4667-8237-9441F0A6FB6E}"/>
                  </a:ext>
                </a:extLst>
              </p:cNvPr>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NC </a:t>
                </a: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($49.16)</a:t>
                </a:r>
                <a:endParaRPr kumimoji="0" lang="en-US"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4" name="Freeform 258">
                <a:extLst>
                  <a:ext uri="{FF2B5EF4-FFF2-40B4-BE49-F238E27FC236}">
                    <a16:creationId xmlns:a16="http://schemas.microsoft.com/office/drawing/2014/main" id="{4184E1FA-70EB-4386-A718-304AEA48783A}"/>
                  </a:ext>
                </a:extLst>
              </p:cNvPr>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5" name="Freeform 259">
                <a:extLst>
                  <a:ext uri="{FF2B5EF4-FFF2-40B4-BE49-F238E27FC236}">
                    <a16:creationId xmlns:a16="http://schemas.microsoft.com/office/drawing/2014/main" id="{1497F6F5-AFF8-41EB-85E3-61B5E88A99ED}"/>
                  </a:ext>
                </a:extLst>
              </p:cNvPr>
              <p:cNvSpPr>
                <a:spLocks/>
              </p:cNvSpPr>
              <p:nvPr/>
            </p:nvSpPr>
            <p:spPr bwMode="auto">
              <a:xfrm>
                <a:off x="5035342"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($49.96)</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6" name="Freeform 260">
                <a:extLst>
                  <a:ext uri="{FF2B5EF4-FFF2-40B4-BE49-F238E27FC236}">
                    <a16:creationId xmlns:a16="http://schemas.microsoft.com/office/drawing/2014/main" id="{3C444590-C47E-47CA-BE7B-32175ED277C2}"/>
                  </a:ext>
                </a:extLst>
              </p:cNvPr>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1">
                  <a:lumMod val="60000"/>
                  <a:lumOff val="4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7" name="Freeform 261">
                <a:extLst>
                  <a:ext uri="{FF2B5EF4-FFF2-40B4-BE49-F238E27FC236}">
                    <a16:creationId xmlns:a16="http://schemas.microsoft.com/office/drawing/2014/main" id="{56126675-66CA-4680-819A-5A1549D3AED1}"/>
                  </a:ext>
                </a:extLst>
              </p:cNvPr>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8" name="Freeform 262">
                <a:extLst>
                  <a:ext uri="{FF2B5EF4-FFF2-40B4-BE49-F238E27FC236}">
                    <a16:creationId xmlns:a16="http://schemas.microsoft.com/office/drawing/2014/main" id="{3C265D04-D1DF-482E-A962-D92A3EE437C4}"/>
                  </a:ext>
                </a:extLst>
              </p:cNvPr>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29" name="Freeform 263">
                <a:extLst>
                  <a:ext uri="{FF2B5EF4-FFF2-40B4-BE49-F238E27FC236}">
                    <a16:creationId xmlns:a16="http://schemas.microsoft.com/office/drawing/2014/main" id="{EEB50512-16F5-4B9B-9454-5DE296412C9C}"/>
                  </a:ext>
                </a:extLst>
              </p:cNvPr>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0" name="Freeform 264">
                <a:extLst>
                  <a:ext uri="{FF2B5EF4-FFF2-40B4-BE49-F238E27FC236}">
                    <a16:creationId xmlns:a16="http://schemas.microsoft.com/office/drawing/2014/main" id="{CB47E321-FFF0-42AA-94D7-C225453E606A}"/>
                  </a:ext>
                </a:extLst>
              </p:cNvPr>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rgbClr val="FCD4D8"/>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1" dirty="0">
                  <a:solidFill>
                    <a:prstClr val="black"/>
                  </a:solidFill>
                  <a:latin typeface="Arial" panose="020B0604020202020204" pitchFamily="34" charset="0"/>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WV</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($6.10)</a:t>
                </a:r>
                <a:endParaRPr kumimoji="0" lang="id-ID" sz="9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1" name="Freeform 265">
                <a:extLst>
                  <a:ext uri="{FF2B5EF4-FFF2-40B4-BE49-F238E27FC236}">
                    <a16:creationId xmlns:a16="http://schemas.microsoft.com/office/drawing/2014/main" id="{62E140B0-DCC1-4B16-B3A8-9FA9E53AB62E}"/>
                  </a:ext>
                </a:extLst>
              </p:cNvPr>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1">
                  <a:lumMod val="60000"/>
                  <a:lumOff val="4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2" name="Freeform 266">
                <a:extLst>
                  <a:ext uri="{FF2B5EF4-FFF2-40B4-BE49-F238E27FC236}">
                    <a16:creationId xmlns:a16="http://schemas.microsoft.com/office/drawing/2014/main" id="{540A12D8-C24C-44DC-98BC-A850821802D8}"/>
                  </a:ext>
                </a:extLst>
              </p:cNvPr>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1">
                  <a:lumMod val="60000"/>
                  <a:lumOff val="4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3" name="Freeform 267">
                <a:extLst>
                  <a:ext uri="{FF2B5EF4-FFF2-40B4-BE49-F238E27FC236}">
                    <a16:creationId xmlns:a16="http://schemas.microsoft.com/office/drawing/2014/main" id="{5016CE03-E41D-49AF-B2ED-CBA4DE7BB3F0}"/>
                  </a:ext>
                </a:extLst>
              </p:cNvPr>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1">
                  <a:lumMod val="60000"/>
                  <a:lumOff val="4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4" name="Freeform 268">
                <a:extLst>
                  <a:ext uri="{FF2B5EF4-FFF2-40B4-BE49-F238E27FC236}">
                    <a16:creationId xmlns:a16="http://schemas.microsoft.com/office/drawing/2014/main" id="{71E854BA-742E-48DD-8A21-8D505E23CA59}"/>
                  </a:ext>
                </a:extLst>
              </p:cNvPr>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5" name="Freeform 269">
                <a:extLst>
                  <a:ext uri="{FF2B5EF4-FFF2-40B4-BE49-F238E27FC236}">
                    <a16:creationId xmlns:a16="http://schemas.microsoft.com/office/drawing/2014/main" id="{ACAEDFF9-9B91-4C75-887B-CB3D0AA5844B}"/>
                  </a:ext>
                </a:extLst>
              </p:cNvPr>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6" name="Freeform 270">
                <a:extLst>
                  <a:ext uri="{FF2B5EF4-FFF2-40B4-BE49-F238E27FC236}">
                    <a16:creationId xmlns:a16="http://schemas.microsoft.com/office/drawing/2014/main" id="{AB1A18C5-F2AA-4E2D-8C7C-7E8A17A05683}"/>
                  </a:ext>
                </a:extLst>
              </p:cNvPr>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7" name="Freeform 271">
                <a:extLst>
                  <a:ext uri="{FF2B5EF4-FFF2-40B4-BE49-F238E27FC236}">
                    <a16:creationId xmlns:a16="http://schemas.microsoft.com/office/drawing/2014/main" id="{EE93A205-83F8-48B2-9904-C04A871986DD}"/>
                  </a:ext>
                </a:extLst>
              </p:cNvPr>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8" name="Freeform 272">
                <a:extLst>
                  <a:ext uri="{FF2B5EF4-FFF2-40B4-BE49-F238E27FC236}">
                    <a16:creationId xmlns:a16="http://schemas.microsoft.com/office/drawing/2014/main" id="{879A147F-7742-41AE-A406-E2B43F4DE489}"/>
                  </a:ext>
                </a:extLst>
              </p:cNvPr>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4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39" name="Freeform 273">
                <a:extLst>
                  <a:ext uri="{FF2B5EF4-FFF2-40B4-BE49-F238E27FC236}">
                    <a16:creationId xmlns:a16="http://schemas.microsoft.com/office/drawing/2014/main" id="{9CC8C34E-C8BF-44B8-81EF-2C34DCB3C776}"/>
                  </a:ext>
                </a:extLst>
              </p:cNvPr>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bg2"/>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prstClr val="black"/>
                    </a:solidFill>
                    <a:latin typeface="Arial" panose="020B0604020202020204" pitchFamily="34" charset="0"/>
                    <a:cs typeface="Arial" panose="020B0604020202020204" pitchFamily="34" charset="0"/>
                  </a:rPr>
                  <a:t>($2.65)</a:t>
                </a:r>
                <a:endParaRPr kumimoji="0" lang="id-ID" sz="1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159" name="TextBox 158">
              <a:extLst>
                <a:ext uri="{FF2B5EF4-FFF2-40B4-BE49-F238E27FC236}">
                  <a16:creationId xmlns:a16="http://schemas.microsoft.com/office/drawing/2014/main" id="{B086203E-F565-4E82-A950-F25DF55E16ED}"/>
                </a:ext>
              </a:extLst>
            </p:cNvPr>
            <p:cNvSpPr txBox="1"/>
            <p:nvPr/>
          </p:nvSpPr>
          <p:spPr>
            <a:xfrm>
              <a:off x="9857985" y="3219714"/>
              <a:ext cx="4635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MD</a:t>
              </a:r>
            </a:p>
          </p:txBody>
        </p:sp>
        <p:cxnSp>
          <p:nvCxnSpPr>
            <p:cNvPr id="160" name="Straight Connector 159">
              <a:extLst>
                <a:ext uri="{FF2B5EF4-FFF2-40B4-BE49-F238E27FC236}">
                  <a16:creationId xmlns:a16="http://schemas.microsoft.com/office/drawing/2014/main" id="{8174758F-F851-4AD4-A8FE-4988B533F05B}"/>
                </a:ext>
              </a:extLst>
            </p:cNvPr>
            <p:cNvCxnSpPr>
              <a:cxnSpLocks/>
              <a:stCxn id="326" idx="31"/>
            </p:cNvCxnSpPr>
            <p:nvPr/>
          </p:nvCxnSpPr>
          <p:spPr>
            <a:xfrm>
              <a:off x="9486637" y="3112106"/>
              <a:ext cx="413201" cy="236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AFD42F52-C304-497C-8365-8CC3B8D17B66}"/>
                </a:ext>
              </a:extLst>
            </p:cNvPr>
            <p:cNvCxnSpPr>
              <a:cxnSpLocks/>
            </p:cNvCxnSpPr>
            <p:nvPr/>
          </p:nvCxnSpPr>
          <p:spPr>
            <a:xfrm flipV="1">
              <a:off x="9686367" y="3111311"/>
              <a:ext cx="579105" cy="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2" name="TextBox 161">
              <a:extLst>
                <a:ext uri="{FF2B5EF4-FFF2-40B4-BE49-F238E27FC236}">
                  <a16:creationId xmlns:a16="http://schemas.microsoft.com/office/drawing/2014/main" id="{013F5533-24C3-4455-AF1D-FCA9FA65DF65}"/>
                </a:ext>
              </a:extLst>
            </p:cNvPr>
            <p:cNvSpPr txBox="1"/>
            <p:nvPr/>
          </p:nvSpPr>
          <p:spPr>
            <a:xfrm>
              <a:off x="10248939" y="2915508"/>
              <a:ext cx="434734"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t>
              </a:r>
            </a:p>
          </p:txBody>
        </p:sp>
        <p:sp>
          <p:nvSpPr>
            <p:cNvPr id="163" name="TextBox 162">
              <a:extLst>
                <a:ext uri="{FF2B5EF4-FFF2-40B4-BE49-F238E27FC236}">
                  <a16:creationId xmlns:a16="http://schemas.microsoft.com/office/drawing/2014/main" id="{31CE75BD-7199-43FA-ADCD-9C551B02D8CF}"/>
                </a:ext>
              </a:extLst>
            </p:cNvPr>
            <p:cNvSpPr txBox="1"/>
            <p:nvPr/>
          </p:nvSpPr>
          <p:spPr>
            <a:xfrm>
              <a:off x="9876402" y="2718711"/>
              <a:ext cx="41389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NJ</a:t>
              </a:r>
            </a:p>
          </p:txBody>
        </p:sp>
        <p:cxnSp>
          <p:nvCxnSpPr>
            <p:cNvPr id="164" name="Straight Connector 163">
              <a:extLst>
                <a:ext uri="{FF2B5EF4-FFF2-40B4-BE49-F238E27FC236}">
                  <a16:creationId xmlns:a16="http://schemas.microsoft.com/office/drawing/2014/main" id="{CD2F92CE-1335-43EE-B3E4-6024A628468A}"/>
                </a:ext>
              </a:extLst>
            </p:cNvPr>
            <p:cNvCxnSpPr>
              <a:cxnSpLocks/>
            </p:cNvCxnSpPr>
            <p:nvPr/>
          </p:nvCxnSpPr>
          <p:spPr>
            <a:xfrm>
              <a:off x="9713884" y="2852978"/>
              <a:ext cx="195783" cy="3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5" name="TextBox 164">
              <a:extLst>
                <a:ext uri="{FF2B5EF4-FFF2-40B4-BE49-F238E27FC236}">
                  <a16:creationId xmlns:a16="http://schemas.microsoft.com/office/drawing/2014/main" id="{CFC51459-1CE0-4871-88C8-2B4485C92C6D}"/>
                </a:ext>
              </a:extLst>
            </p:cNvPr>
            <p:cNvSpPr txBox="1"/>
            <p:nvPr/>
          </p:nvSpPr>
          <p:spPr>
            <a:xfrm>
              <a:off x="10051403" y="2495477"/>
              <a:ext cx="423513"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CT</a:t>
              </a:r>
            </a:p>
          </p:txBody>
        </p:sp>
        <p:cxnSp>
          <p:nvCxnSpPr>
            <p:cNvPr id="166" name="Straight Connector 165">
              <a:extLst>
                <a:ext uri="{FF2B5EF4-FFF2-40B4-BE49-F238E27FC236}">
                  <a16:creationId xmlns:a16="http://schemas.microsoft.com/office/drawing/2014/main" id="{D48C48D6-95A0-45DF-BA4A-3136297F023F}"/>
                </a:ext>
              </a:extLst>
            </p:cNvPr>
            <p:cNvCxnSpPr>
              <a:cxnSpLocks/>
            </p:cNvCxnSpPr>
            <p:nvPr/>
          </p:nvCxnSpPr>
          <p:spPr>
            <a:xfrm>
              <a:off x="9940348" y="2432043"/>
              <a:ext cx="188448" cy="16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7" name="TextBox 166">
              <a:extLst>
                <a:ext uri="{FF2B5EF4-FFF2-40B4-BE49-F238E27FC236}">
                  <a16:creationId xmlns:a16="http://schemas.microsoft.com/office/drawing/2014/main" id="{A81FB68A-090D-4B61-8C82-F3F7738B0F85}"/>
                </a:ext>
              </a:extLst>
            </p:cNvPr>
            <p:cNvSpPr txBox="1"/>
            <p:nvPr/>
          </p:nvSpPr>
          <p:spPr>
            <a:xfrm>
              <a:off x="10244021" y="2315563"/>
              <a:ext cx="36420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RI</a:t>
              </a:r>
            </a:p>
          </p:txBody>
        </p:sp>
        <p:cxnSp>
          <p:nvCxnSpPr>
            <p:cNvPr id="168" name="Straight Connector 167">
              <a:extLst>
                <a:ext uri="{FF2B5EF4-FFF2-40B4-BE49-F238E27FC236}">
                  <a16:creationId xmlns:a16="http://schemas.microsoft.com/office/drawing/2014/main" id="{6296DF93-A901-4353-A26E-155EEE92AA2E}"/>
                </a:ext>
              </a:extLst>
            </p:cNvPr>
            <p:cNvCxnSpPr>
              <a:cxnSpLocks/>
            </p:cNvCxnSpPr>
            <p:nvPr/>
          </p:nvCxnSpPr>
          <p:spPr>
            <a:xfrm>
              <a:off x="10133964" y="2393831"/>
              <a:ext cx="175805" cy="65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EE9E0A07-6178-4FBC-A4BD-5E86FA48061C}"/>
                </a:ext>
              </a:extLst>
            </p:cNvPr>
            <p:cNvCxnSpPr>
              <a:cxnSpLocks/>
            </p:cNvCxnSpPr>
            <p:nvPr/>
          </p:nvCxnSpPr>
          <p:spPr>
            <a:xfrm flipV="1">
              <a:off x="10119302" y="2074530"/>
              <a:ext cx="237859" cy="15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0" name="TextBox 169">
              <a:extLst>
                <a:ext uri="{FF2B5EF4-FFF2-40B4-BE49-F238E27FC236}">
                  <a16:creationId xmlns:a16="http://schemas.microsoft.com/office/drawing/2014/main" id="{43BEB0AE-F612-4FD7-842D-E697AD8430D9}"/>
                </a:ext>
              </a:extLst>
            </p:cNvPr>
            <p:cNvSpPr txBox="1"/>
            <p:nvPr/>
          </p:nvSpPr>
          <p:spPr>
            <a:xfrm>
              <a:off x="10348548" y="1927673"/>
              <a:ext cx="463588"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a:t>
              </a:r>
            </a:p>
          </p:txBody>
        </p:sp>
        <p:cxnSp>
          <p:nvCxnSpPr>
            <p:cNvPr id="171" name="Straight Connector 170">
              <a:extLst>
                <a:ext uri="{FF2B5EF4-FFF2-40B4-BE49-F238E27FC236}">
                  <a16:creationId xmlns:a16="http://schemas.microsoft.com/office/drawing/2014/main" id="{432C9C09-8853-433C-8D6B-B32D7EC87868}"/>
                </a:ext>
              </a:extLst>
            </p:cNvPr>
            <p:cNvCxnSpPr>
              <a:cxnSpLocks/>
            </p:cNvCxnSpPr>
            <p:nvPr/>
          </p:nvCxnSpPr>
          <p:spPr>
            <a:xfrm flipH="1" flipV="1">
              <a:off x="9578917" y="1664625"/>
              <a:ext cx="146984" cy="157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TextBox 171">
              <a:extLst>
                <a:ext uri="{FF2B5EF4-FFF2-40B4-BE49-F238E27FC236}">
                  <a16:creationId xmlns:a16="http://schemas.microsoft.com/office/drawing/2014/main" id="{D58AD5A9-AB7A-42C6-83B9-4DB8604F2C41}"/>
                </a:ext>
              </a:extLst>
            </p:cNvPr>
            <p:cNvSpPr txBox="1"/>
            <p:nvPr/>
          </p:nvSpPr>
          <p:spPr>
            <a:xfrm>
              <a:off x="9258336" y="1417594"/>
              <a:ext cx="41389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VT</a:t>
              </a:r>
            </a:p>
          </p:txBody>
        </p:sp>
        <p:sp>
          <p:nvSpPr>
            <p:cNvPr id="173" name="TextBox 172">
              <a:extLst>
                <a:ext uri="{FF2B5EF4-FFF2-40B4-BE49-F238E27FC236}">
                  <a16:creationId xmlns:a16="http://schemas.microsoft.com/office/drawing/2014/main" id="{82FEA86E-DA7B-4D73-B0E4-FD3AD246FB8E}"/>
                </a:ext>
              </a:extLst>
            </p:cNvPr>
            <p:cNvSpPr txBox="1"/>
            <p:nvPr/>
          </p:nvSpPr>
          <p:spPr>
            <a:xfrm>
              <a:off x="9461064" y="1130928"/>
              <a:ext cx="444352"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NH</a:t>
              </a:r>
            </a:p>
          </p:txBody>
        </p:sp>
        <p:cxnSp>
          <p:nvCxnSpPr>
            <p:cNvPr id="174" name="Straight Connector 173">
              <a:extLst>
                <a:ext uri="{FF2B5EF4-FFF2-40B4-BE49-F238E27FC236}">
                  <a16:creationId xmlns:a16="http://schemas.microsoft.com/office/drawing/2014/main" id="{5E1C33DA-2800-48D4-AFBB-B5A0D43E2DAE}"/>
                </a:ext>
              </a:extLst>
            </p:cNvPr>
            <p:cNvCxnSpPr>
              <a:cxnSpLocks/>
            </p:cNvCxnSpPr>
            <p:nvPr/>
          </p:nvCxnSpPr>
          <p:spPr>
            <a:xfrm flipH="1" flipV="1">
              <a:off x="9860100" y="1427434"/>
              <a:ext cx="116172" cy="429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5" name="Freeform 5">
              <a:extLst>
                <a:ext uri="{FF2B5EF4-FFF2-40B4-BE49-F238E27FC236}">
                  <a16:creationId xmlns:a16="http://schemas.microsoft.com/office/drawing/2014/main" id="{30FE8CE1-4EC1-4A6F-8FFC-92049B0123D8}"/>
                </a:ext>
              </a:extLst>
            </p:cNvPr>
            <p:cNvSpPr>
              <a:spLocks noEditPoints="1"/>
            </p:cNvSpPr>
            <p:nvPr/>
          </p:nvSpPr>
          <p:spPr bwMode="auto">
            <a:xfrm>
              <a:off x="127478" y="4076737"/>
              <a:ext cx="2333180" cy="1926799"/>
            </a:xfrm>
            <a:custGeom>
              <a:avLst/>
              <a:gdLst>
                <a:gd name="T0" fmla="*/ 5981 w 6088"/>
                <a:gd name="T1" fmla="*/ 4726 h 4896"/>
                <a:gd name="T2" fmla="*/ 5509 w 6088"/>
                <a:gd name="T3" fmla="*/ 4310 h 4896"/>
                <a:gd name="T4" fmla="*/ 5489 w 6088"/>
                <a:gd name="T5" fmla="*/ 4137 h 4896"/>
                <a:gd name="T6" fmla="*/ 5186 w 6088"/>
                <a:gd name="T7" fmla="*/ 4161 h 4896"/>
                <a:gd name="T8" fmla="*/ 4913 w 6088"/>
                <a:gd name="T9" fmla="*/ 3560 h 4896"/>
                <a:gd name="T10" fmla="*/ 4744 w 6088"/>
                <a:gd name="T11" fmla="*/ 3686 h 4896"/>
                <a:gd name="T12" fmla="*/ 4267 w 6088"/>
                <a:gd name="T13" fmla="*/ 3522 h 4896"/>
                <a:gd name="T14" fmla="*/ 3432 w 6088"/>
                <a:gd name="T15" fmla="*/ 3365 h 4896"/>
                <a:gd name="T16" fmla="*/ 3232 w 6088"/>
                <a:gd name="T17" fmla="*/ 3327 h 4896"/>
                <a:gd name="T18" fmla="*/ 2972 w 6088"/>
                <a:gd name="T19" fmla="*/ 3259 h 4896"/>
                <a:gd name="T20" fmla="*/ 2715 w 6088"/>
                <a:gd name="T21" fmla="*/ 3554 h 4896"/>
                <a:gd name="T22" fmla="*/ 2508 w 6088"/>
                <a:gd name="T23" fmla="*/ 3742 h 4896"/>
                <a:gd name="T24" fmla="*/ 2379 w 6088"/>
                <a:gd name="T25" fmla="*/ 3609 h 4896"/>
                <a:gd name="T26" fmla="*/ 2608 w 6088"/>
                <a:gd name="T27" fmla="*/ 3205 h 4896"/>
                <a:gd name="T28" fmla="*/ 2612 w 6088"/>
                <a:gd name="T29" fmla="*/ 3149 h 4896"/>
                <a:gd name="T30" fmla="*/ 2197 w 6088"/>
                <a:gd name="T31" fmla="*/ 3527 h 4896"/>
                <a:gd name="T32" fmla="*/ 2032 w 6088"/>
                <a:gd name="T33" fmla="*/ 3747 h 4896"/>
                <a:gd name="T34" fmla="*/ 1950 w 6088"/>
                <a:gd name="T35" fmla="*/ 4061 h 4896"/>
                <a:gd name="T36" fmla="*/ 1676 w 6088"/>
                <a:gd name="T37" fmla="*/ 4191 h 4896"/>
                <a:gd name="T38" fmla="*/ 1516 w 6088"/>
                <a:gd name="T39" fmla="*/ 4353 h 4896"/>
                <a:gd name="T40" fmla="*/ 1294 w 6088"/>
                <a:gd name="T41" fmla="*/ 4463 h 4896"/>
                <a:gd name="T42" fmla="*/ 1000 w 6088"/>
                <a:gd name="T43" fmla="*/ 4653 h 4896"/>
                <a:gd name="T44" fmla="*/ 701 w 6088"/>
                <a:gd name="T45" fmla="*/ 4709 h 4896"/>
                <a:gd name="T46" fmla="*/ 531 w 6088"/>
                <a:gd name="T47" fmla="*/ 4762 h 4896"/>
                <a:gd name="T48" fmla="*/ 107 w 6088"/>
                <a:gd name="T49" fmla="*/ 4851 h 4896"/>
                <a:gd name="T50" fmla="*/ 362 w 6088"/>
                <a:gd name="T51" fmla="*/ 4685 h 4896"/>
                <a:gd name="T52" fmla="*/ 876 w 6088"/>
                <a:gd name="T53" fmla="*/ 4518 h 4896"/>
                <a:gd name="T54" fmla="*/ 1387 w 6088"/>
                <a:gd name="T55" fmla="*/ 3826 h 4896"/>
                <a:gd name="T56" fmla="*/ 1073 w 6088"/>
                <a:gd name="T57" fmla="*/ 3727 h 4896"/>
                <a:gd name="T58" fmla="*/ 880 w 6088"/>
                <a:gd name="T59" fmla="*/ 3295 h 4896"/>
                <a:gd name="T60" fmla="*/ 500 w 6088"/>
                <a:gd name="T61" fmla="*/ 3194 h 4896"/>
                <a:gd name="T62" fmla="*/ 386 w 6088"/>
                <a:gd name="T63" fmla="*/ 2997 h 4896"/>
                <a:gd name="T64" fmla="*/ 617 w 6088"/>
                <a:gd name="T65" fmla="*/ 2400 h 4896"/>
                <a:gd name="T66" fmla="*/ 879 w 6088"/>
                <a:gd name="T67" fmla="*/ 2340 h 4896"/>
                <a:gd name="T68" fmla="*/ 1274 w 6088"/>
                <a:gd name="T69" fmla="*/ 1887 h 4896"/>
                <a:gd name="T70" fmla="*/ 933 w 6088"/>
                <a:gd name="T71" fmla="*/ 1919 h 4896"/>
                <a:gd name="T72" fmla="*/ 667 w 6088"/>
                <a:gd name="T73" fmla="*/ 1623 h 4896"/>
                <a:gd name="T74" fmla="*/ 634 w 6088"/>
                <a:gd name="T75" fmla="*/ 1354 h 4896"/>
                <a:gd name="T76" fmla="*/ 902 w 6088"/>
                <a:gd name="T77" fmla="*/ 1311 h 4896"/>
                <a:gd name="T78" fmla="*/ 1213 w 6088"/>
                <a:gd name="T79" fmla="*/ 1511 h 4896"/>
                <a:gd name="T80" fmla="*/ 1282 w 6088"/>
                <a:gd name="T81" fmla="*/ 1298 h 4896"/>
                <a:gd name="T82" fmla="*/ 1327 w 6088"/>
                <a:gd name="T83" fmla="*/ 1341 h 4896"/>
                <a:gd name="T84" fmla="*/ 877 w 6088"/>
                <a:gd name="T85" fmla="*/ 725 h 4896"/>
                <a:gd name="T86" fmla="*/ 1383 w 6088"/>
                <a:gd name="T87" fmla="*/ 369 h 4896"/>
                <a:gd name="T88" fmla="*/ 2010 w 6088"/>
                <a:gd name="T89" fmla="*/ 80 h 4896"/>
                <a:gd name="T90" fmla="*/ 2287 w 6088"/>
                <a:gd name="T91" fmla="*/ 145 h 4896"/>
                <a:gd name="T92" fmla="*/ 2671 w 6088"/>
                <a:gd name="T93" fmla="*/ 299 h 4896"/>
                <a:gd name="T94" fmla="*/ 3372 w 6088"/>
                <a:gd name="T95" fmla="*/ 394 h 4896"/>
                <a:gd name="T96" fmla="*/ 4242 w 6088"/>
                <a:gd name="T97" fmla="*/ 3300 h 4896"/>
                <a:gd name="T98" fmla="*/ 4779 w 6088"/>
                <a:gd name="T99" fmla="*/ 3449 h 4896"/>
                <a:gd name="T100" fmla="*/ 5805 w 6088"/>
                <a:gd name="T101" fmla="*/ 4249 h 4896"/>
                <a:gd name="T102" fmla="*/ 5636 w 6088"/>
                <a:gd name="T103" fmla="*/ 4353 h 4896"/>
                <a:gd name="T104" fmla="*/ 5015 w 6088"/>
                <a:gd name="T105" fmla="*/ 4060 h 4896"/>
                <a:gd name="T106" fmla="*/ 5165 w 6088"/>
                <a:gd name="T107" fmla="*/ 4216 h 4896"/>
                <a:gd name="T108" fmla="*/ 5015 w 6088"/>
                <a:gd name="T109" fmla="*/ 4162 h 4896"/>
                <a:gd name="T110" fmla="*/ 5347 w 6088"/>
                <a:gd name="T111" fmla="*/ 4316 h 4896"/>
                <a:gd name="T112" fmla="*/ 5531 w 6088"/>
                <a:gd name="T113" fmla="*/ 4616 h 4896"/>
                <a:gd name="T114" fmla="*/ 5342 w 6088"/>
                <a:gd name="T115" fmla="*/ 4224 h 4896"/>
                <a:gd name="T116" fmla="*/ 5447 w 6088"/>
                <a:gd name="T117" fmla="*/ 4656 h 4896"/>
                <a:gd name="T118" fmla="*/ 5441 w 6088"/>
                <a:gd name="T119" fmla="*/ 4577 h 4896"/>
                <a:gd name="T120" fmla="*/ 3162 w 6088"/>
                <a:gd name="T121" fmla="*/ 3367 h 4896"/>
                <a:gd name="T122" fmla="*/ 1955 w 6088"/>
                <a:gd name="T123" fmla="*/ 4397 h 4896"/>
                <a:gd name="T124" fmla="*/ 2278 w 6088"/>
                <a:gd name="T125" fmla="*/ 4080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88" h="4896">
                  <a:moveTo>
                    <a:pt x="1006" y="2203"/>
                  </a:moveTo>
                  <a:lnTo>
                    <a:pt x="1006" y="2203"/>
                  </a:lnTo>
                  <a:lnTo>
                    <a:pt x="1005" y="2208"/>
                  </a:lnTo>
                  <a:lnTo>
                    <a:pt x="1003" y="2212"/>
                  </a:lnTo>
                  <a:lnTo>
                    <a:pt x="1000" y="2216"/>
                  </a:lnTo>
                  <a:lnTo>
                    <a:pt x="996" y="2219"/>
                  </a:lnTo>
                  <a:lnTo>
                    <a:pt x="991" y="2222"/>
                  </a:lnTo>
                  <a:lnTo>
                    <a:pt x="985" y="2224"/>
                  </a:lnTo>
                  <a:lnTo>
                    <a:pt x="979" y="2225"/>
                  </a:lnTo>
                  <a:lnTo>
                    <a:pt x="972" y="2226"/>
                  </a:lnTo>
                  <a:lnTo>
                    <a:pt x="972" y="2226"/>
                  </a:lnTo>
                  <a:lnTo>
                    <a:pt x="964" y="2225"/>
                  </a:lnTo>
                  <a:lnTo>
                    <a:pt x="958" y="2224"/>
                  </a:lnTo>
                  <a:lnTo>
                    <a:pt x="952" y="2222"/>
                  </a:lnTo>
                  <a:lnTo>
                    <a:pt x="947" y="2219"/>
                  </a:lnTo>
                  <a:lnTo>
                    <a:pt x="943" y="2216"/>
                  </a:lnTo>
                  <a:lnTo>
                    <a:pt x="940" y="2212"/>
                  </a:lnTo>
                  <a:lnTo>
                    <a:pt x="938" y="2208"/>
                  </a:lnTo>
                  <a:lnTo>
                    <a:pt x="937" y="2203"/>
                  </a:lnTo>
                  <a:lnTo>
                    <a:pt x="937" y="2203"/>
                  </a:lnTo>
                  <a:lnTo>
                    <a:pt x="938" y="2199"/>
                  </a:lnTo>
                  <a:lnTo>
                    <a:pt x="940" y="2195"/>
                  </a:lnTo>
                  <a:lnTo>
                    <a:pt x="943" y="2190"/>
                  </a:lnTo>
                  <a:lnTo>
                    <a:pt x="947" y="2187"/>
                  </a:lnTo>
                  <a:lnTo>
                    <a:pt x="952" y="2184"/>
                  </a:lnTo>
                  <a:lnTo>
                    <a:pt x="958" y="2182"/>
                  </a:lnTo>
                  <a:lnTo>
                    <a:pt x="964" y="2180"/>
                  </a:lnTo>
                  <a:lnTo>
                    <a:pt x="972" y="2180"/>
                  </a:lnTo>
                  <a:lnTo>
                    <a:pt x="972" y="2180"/>
                  </a:lnTo>
                  <a:lnTo>
                    <a:pt x="979" y="2181"/>
                  </a:lnTo>
                  <a:lnTo>
                    <a:pt x="985" y="2182"/>
                  </a:lnTo>
                  <a:lnTo>
                    <a:pt x="991" y="2184"/>
                  </a:lnTo>
                  <a:lnTo>
                    <a:pt x="996" y="2187"/>
                  </a:lnTo>
                  <a:lnTo>
                    <a:pt x="1000" y="2190"/>
                  </a:lnTo>
                  <a:lnTo>
                    <a:pt x="1003" y="2195"/>
                  </a:lnTo>
                  <a:lnTo>
                    <a:pt x="1005" y="2199"/>
                  </a:lnTo>
                  <a:lnTo>
                    <a:pt x="1006" y="2203"/>
                  </a:lnTo>
                  <a:lnTo>
                    <a:pt x="1006" y="2203"/>
                  </a:lnTo>
                  <a:close/>
                  <a:moveTo>
                    <a:pt x="6088" y="4577"/>
                  </a:moveTo>
                  <a:lnTo>
                    <a:pt x="6088" y="4577"/>
                  </a:lnTo>
                  <a:lnTo>
                    <a:pt x="6081" y="4595"/>
                  </a:lnTo>
                  <a:lnTo>
                    <a:pt x="6074" y="4615"/>
                  </a:lnTo>
                  <a:lnTo>
                    <a:pt x="6063" y="4638"/>
                  </a:lnTo>
                  <a:lnTo>
                    <a:pt x="6052" y="4663"/>
                  </a:lnTo>
                  <a:lnTo>
                    <a:pt x="6040" y="4687"/>
                  </a:lnTo>
                  <a:lnTo>
                    <a:pt x="6033" y="4698"/>
                  </a:lnTo>
                  <a:lnTo>
                    <a:pt x="6026" y="4707"/>
                  </a:lnTo>
                  <a:lnTo>
                    <a:pt x="6019" y="4715"/>
                  </a:lnTo>
                  <a:lnTo>
                    <a:pt x="6012" y="4723"/>
                  </a:lnTo>
                  <a:lnTo>
                    <a:pt x="6012" y="4723"/>
                  </a:lnTo>
                  <a:lnTo>
                    <a:pt x="6006" y="4727"/>
                  </a:lnTo>
                  <a:lnTo>
                    <a:pt x="5999" y="4729"/>
                  </a:lnTo>
                  <a:lnTo>
                    <a:pt x="5993" y="4730"/>
                  </a:lnTo>
                  <a:lnTo>
                    <a:pt x="5986" y="4729"/>
                  </a:lnTo>
                  <a:lnTo>
                    <a:pt x="5981" y="4726"/>
                  </a:lnTo>
                  <a:lnTo>
                    <a:pt x="5976" y="4723"/>
                  </a:lnTo>
                  <a:lnTo>
                    <a:pt x="5971" y="4719"/>
                  </a:lnTo>
                  <a:lnTo>
                    <a:pt x="5966" y="4713"/>
                  </a:lnTo>
                  <a:lnTo>
                    <a:pt x="5959" y="4703"/>
                  </a:lnTo>
                  <a:lnTo>
                    <a:pt x="5953" y="4693"/>
                  </a:lnTo>
                  <a:lnTo>
                    <a:pt x="5947" y="4683"/>
                  </a:lnTo>
                  <a:lnTo>
                    <a:pt x="5888" y="4612"/>
                  </a:lnTo>
                  <a:lnTo>
                    <a:pt x="5888" y="4612"/>
                  </a:lnTo>
                  <a:lnTo>
                    <a:pt x="5882" y="4598"/>
                  </a:lnTo>
                  <a:lnTo>
                    <a:pt x="5875" y="4589"/>
                  </a:lnTo>
                  <a:lnTo>
                    <a:pt x="5867" y="4583"/>
                  </a:lnTo>
                  <a:lnTo>
                    <a:pt x="5859" y="4579"/>
                  </a:lnTo>
                  <a:lnTo>
                    <a:pt x="5852" y="4577"/>
                  </a:lnTo>
                  <a:lnTo>
                    <a:pt x="5844" y="4577"/>
                  </a:lnTo>
                  <a:lnTo>
                    <a:pt x="5837" y="4579"/>
                  </a:lnTo>
                  <a:lnTo>
                    <a:pt x="5829" y="4582"/>
                  </a:lnTo>
                  <a:lnTo>
                    <a:pt x="5822" y="4586"/>
                  </a:lnTo>
                  <a:lnTo>
                    <a:pt x="5816" y="4591"/>
                  </a:lnTo>
                  <a:lnTo>
                    <a:pt x="5806" y="4601"/>
                  </a:lnTo>
                  <a:lnTo>
                    <a:pt x="5799" y="4608"/>
                  </a:lnTo>
                  <a:lnTo>
                    <a:pt x="5796" y="4612"/>
                  </a:lnTo>
                  <a:lnTo>
                    <a:pt x="5753" y="4612"/>
                  </a:lnTo>
                  <a:lnTo>
                    <a:pt x="5753" y="4612"/>
                  </a:lnTo>
                  <a:lnTo>
                    <a:pt x="5753" y="4599"/>
                  </a:lnTo>
                  <a:lnTo>
                    <a:pt x="5753" y="4587"/>
                  </a:lnTo>
                  <a:lnTo>
                    <a:pt x="5755" y="4571"/>
                  </a:lnTo>
                  <a:lnTo>
                    <a:pt x="5758" y="4552"/>
                  </a:lnTo>
                  <a:lnTo>
                    <a:pt x="5763" y="4532"/>
                  </a:lnTo>
                  <a:lnTo>
                    <a:pt x="5766" y="4522"/>
                  </a:lnTo>
                  <a:lnTo>
                    <a:pt x="5770" y="4512"/>
                  </a:lnTo>
                  <a:lnTo>
                    <a:pt x="5775" y="4502"/>
                  </a:lnTo>
                  <a:lnTo>
                    <a:pt x="5781" y="4493"/>
                  </a:lnTo>
                  <a:lnTo>
                    <a:pt x="5781" y="4493"/>
                  </a:lnTo>
                  <a:lnTo>
                    <a:pt x="5786" y="4484"/>
                  </a:lnTo>
                  <a:lnTo>
                    <a:pt x="5789" y="4476"/>
                  </a:lnTo>
                  <a:lnTo>
                    <a:pt x="5789" y="4469"/>
                  </a:lnTo>
                  <a:lnTo>
                    <a:pt x="5788" y="4463"/>
                  </a:lnTo>
                  <a:lnTo>
                    <a:pt x="5786" y="4458"/>
                  </a:lnTo>
                  <a:lnTo>
                    <a:pt x="5783" y="4453"/>
                  </a:lnTo>
                  <a:lnTo>
                    <a:pt x="5778" y="4449"/>
                  </a:lnTo>
                  <a:lnTo>
                    <a:pt x="5773" y="4446"/>
                  </a:lnTo>
                  <a:lnTo>
                    <a:pt x="5762" y="4440"/>
                  </a:lnTo>
                  <a:lnTo>
                    <a:pt x="5750" y="4436"/>
                  </a:lnTo>
                  <a:lnTo>
                    <a:pt x="5739" y="4434"/>
                  </a:lnTo>
                  <a:lnTo>
                    <a:pt x="5727" y="4528"/>
                  </a:lnTo>
                  <a:lnTo>
                    <a:pt x="5658" y="4507"/>
                  </a:lnTo>
                  <a:lnTo>
                    <a:pt x="5658" y="4450"/>
                  </a:lnTo>
                  <a:lnTo>
                    <a:pt x="5565" y="4437"/>
                  </a:lnTo>
                  <a:lnTo>
                    <a:pt x="5547" y="4359"/>
                  </a:lnTo>
                  <a:lnTo>
                    <a:pt x="5503" y="4372"/>
                  </a:lnTo>
                  <a:lnTo>
                    <a:pt x="5506" y="4328"/>
                  </a:lnTo>
                  <a:lnTo>
                    <a:pt x="5506" y="4328"/>
                  </a:lnTo>
                  <a:lnTo>
                    <a:pt x="5506" y="4322"/>
                  </a:lnTo>
                  <a:lnTo>
                    <a:pt x="5507" y="4317"/>
                  </a:lnTo>
                  <a:lnTo>
                    <a:pt x="5509" y="4310"/>
                  </a:lnTo>
                  <a:lnTo>
                    <a:pt x="5512" y="4303"/>
                  </a:lnTo>
                  <a:lnTo>
                    <a:pt x="5518" y="4297"/>
                  </a:lnTo>
                  <a:lnTo>
                    <a:pt x="5525" y="4291"/>
                  </a:lnTo>
                  <a:lnTo>
                    <a:pt x="5530" y="4288"/>
                  </a:lnTo>
                  <a:lnTo>
                    <a:pt x="5535" y="4286"/>
                  </a:lnTo>
                  <a:lnTo>
                    <a:pt x="5535" y="4286"/>
                  </a:lnTo>
                  <a:lnTo>
                    <a:pt x="5540" y="4285"/>
                  </a:lnTo>
                  <a:lnTo>
                    <a:pt x="5544" y="4285"/>
                  </a:lnTo>
                  <a:lnTo>
                    <a:pt x="5548" y="4286"/>
                  </a:lnTo>
                  <a:lnTo>
                    <a:pt x="5552" y="4288"/>
                  </a:lnTo>
                  <a:lnTo>
                    <a:pt x="5556" y="4291"/>
                  </a:lnTo>
                  <a:lnTo>
                    <a:pt x="5558" y="4295"/>
                  </a:lnTo>
                  <a:lnTo>
                    <a:pt x="5563" y="4303"/>
                  </a:lnTo>
                  <a:lnTo>
                    <a:pt x="5566" y="4311"/>
                  </a:lnTo>
                  <a:lnTo>
                    <a:pt x="5568" y="4319"/>
                  </a:lnTo>
                  <a:lnTo>
                    <a:pt x="5569" y="4328"/>
                  </a:lnTo>
                  <a:lnTo>
                    <a:pt x="5569" y="4328"/>
                  </a:lnTo>
                  <a:lnTo>
                    <a:pt x="5584" y="4322"/>
                  </a:lnTo>
                  <a:lnTo>
                    <a:pt x="5596" y="4317"/>
                  </a:lnTo>
                  <a:lnTo>
                    <a:pt x="5601" y="4314"/>
                  </a:lnTo>
                  <a:lnTo>
                    <a:pt x="5604" y="4312"/>
                  </a:lnTo>
                  <a:lnTo>
                    <a:pt x="5604" y="4312"/>
                  </a:lnTo>
                  <a:lnTo>
                    <a:pt x="5608" y="4305"/>
                  </a:lnTo>
                  <a:lnTo>
                    <a:pt x="5615" y="4292"/>
                  </a:lnTo>
                  <a:lnTo>
                    <a:pt x="5615" y="4292"/>
                  </a:lnTo>
                  <a:lnTo>
                    <a:pt x="5619" y="4282"/>
                  </a:lnTo>
                  <a:lnTo>
                    <a:pt x="5621" y="4275"/>
                  </a:lnTo>
                  <a:lnTo>
                    <a:pt x="5621" y="4269"/>
                  </a:lnTo>
                  <a:lnTo>
                    <a:pt x="5620" y="4263"/>
                  </a:lnTo>
                  <a:lnTo>
                    <a:pt x="5618" y="4259"/>
                  </a:lnTo>
                  <a:lnTo>
                    <a:pt x="5615" y="4255"/>
                  </a:lnTo>
                  <a:lnTo>
                    <a:pt x="5612" y="4252"/>
                  </a:lnTo>
                  <a:lnTo>
                    <a:pt x="5608" y="4250"/>
                  </a:lnTo>
                  <a:lnTo>
                    <a:pt x="5599" y="4247"/>
                  </a:lnTo>
                  <a:lnTo>
                    <a:pt x="5590" y="4244"/>
                  </a:lnTo>
                  <a:lnTo>
                    <a:pt x="5581" y="4244"/>
                  </a:lnTo>
                  <a:lnTo>
                    <a:pt x="5581" y="4244"/>
                  </a:lnTo>
                  <a:lnTo>
                    <a:pt x="5568" y="4244"/>
                  </a:lnTo>
                  <a:lnTo>
                    <a:pt x="5557" y="4243"/>
                  </a:lnTo>
                  <a:lnTo>
                    <a:pt x="5546" y="4241"/>
                  </a:lnTo>
                  <a:lnTo>
                    <a:pt x="5537" y="4238"/>
                  </a:lnTo>
                  <a:lnTo>
                    <a:pt x="5529" y="4234"/>
                  </a:lnTo>
                  <a:lnTo>
                    <a:pt x="5523" y="4230"/>
                  </a:lnTo>
                  <a:lnTo>
                    <a:pt x="5518" y="4225"/>
                  </a:lnTo>
                  <a:lnTo>
                    <a:pt x="5512" y="4220"/>
                  </a:lnTo>
                  <a:lnTo>
                    <a:pt x="5509" y="4215"/>
                  </a:lnTo>
                  <a:lnTo>
                    <a:pt x="5506" y="4211"/>
                  </a:lnTo>
                  <a:lnTo>
                    <a:pt x="5502" y="4201"/>
                  </a:lnTo>
                  <a:lnTo>
                    <a:pt x="5501" y="4195"/>
                  </a:lnTo>
                  <a:lnTo>
                    <a:pt x="5500" y="4192"/>
                  </a:lnTo>
                  <a:lnTo>
                    <a:pt x="5500" y="4192"/>
                  </a:lnTo>
                  <a:lnTo>
                    <a:pt x="5499" y="4180"/>
                  </a:lnTo>
                  <a:lnTo>
                    <a:pt x="5496" y="4167"/>
                  </a:lnTo>
                  <a:lnTo>
                    <a:pt x="5493" y="4151"/>
                  </a:lnTo>
                  <a:lnTo>
                    <a:pt x="5489" y="4137"/>
                  </a:lnTo>
                  <a:lnTo>
                    <a:pt x="5484" y="4124"/>
                  </a:lnTo>
                  <a:lnTo>
                    <a:pt x="5482" y="4119"/>
                  </a:lnTo>
                  <a:lnTo>
                    <a:pt x="5479" y="4116"/>
                  </a:lnTo>
                  <a:lnTo>
                    <a:pt x="5476" y="4114"/>
                  </a:lnTo>
                  <a:lnTo>
                    <a:pt x="5471" y="4114"/>
                  </a:lnTo>
                  <a:lnTo>
                    <a:pt x="5471" y="4114"/>
                  </a:lnTo>
                  <a:lnTo>
                    <a:pt x="5463" y="4115"/>
                  </a:lnTo>
                  <a:lnTo>
                    <a:pt x="5452" y="4116"/>
                  </a:lnTo>
                  <a:lnTo>
                    <a:pt x="5425" y="4116"/>
                  </a:lnTo>
                  <a:lnTo>
                    <a:pt x="5395" y="4114"/>
                  </a:lnTo>
                  <a:lnTo>
                    <a:pt x="5371" y="4111"/>
                  </a:lnTo>
                  <a:lnTo>
                    <a:pt x="5371" y="4111"/>
                  </a:lnTo>
                  <a:lnTo>
                    <a:pt x="5363" y="4110"/>
                  </a:lnTo>
                  <a:lnTo>
                    <a:pt x="5362" y="4108"/>
                  </a:lnTo>
                  <a:lnTo>
                    <a:pt x="5361" y="4107"/>
                  </a:lnTo>
                  <a:lnTo>
                    <a:pt x="5363" y="4103"/>
                  </a:lnTo>
                  <a:lnTo>
                    <a:pt x="5366" y="4097"/>
                  </a:lnTo>
                  <a:lnTo>
                    <a:pt x="5368" y="4093"/>
                  </a:lnTo>
                  <a:lnTo>
                    <a:pt x="5370" y="4088"/>
                  </a:lnTo>
                  <a:lnTo>
                    <a:pt x="5371" y="4081"/>
                  </a:lnTo>
                  <a:lnTo>
                    <a:pt x="5371" y="4074"/>
                  </a:lnTo>
                  <a:lnTo>
                    <a:pt x="5370" y="4066"/>
                  </a:lnTo>
                  <a:lnTo>
                    <a:pt x="5368" y="4057"/>
                  </a:lnTo>
                  <a:lnTo>
                    <a:pt x="5365" y="4045"/>
                  </a:lnTo>
                  <a:lnTo>
                    <a:pt x="5361" y="4033"/>
                  </a:lnTo>
                  <a:lnTo>
                    <a:pt x="5361" y="4033"/>
                  </a:lnTo>
                  <a:lnTo>
                    <a:pt x="5353" y="4020"/>
                  </a:lnTo>
                  <a:lnTo>
                    <a:pt x="5344" y="4005"/>
                  </a:lnTo>
                  <a:lnTo>
                    <a:pt x="5335" y="3991"/>
                  </a:lnTo>
                  <a:lnTo>
                    <a:pt x="5324" y="3977"/>
                  </a:lnTo>
                  <a:lnTo>
                    <a:pt x="5311" y="3962"/>
                  </a:lnTo>
                  <a:lnTo>
                    <a:pt x="5299" y="3949"/>
                  </a:lnTo>
                  <a:lnTo>
                    <a:pt x="5273" y="3922"/>
                  </a:lnTo>
                  <a:lnTo>
                    <a:pt x="5249" y="3899"/>
                  </a:lnTo>
                  <a:lnTo>
                    <a:pt x="5228" y="3880"/>
                  </a:lnTo>
                  <a:lnTo>
                    <a:pt x="5210" y="3864"/>
                  </a:lnTo>
                  <a:lnTo>
                    <a:pt x="5207" y="3926"/>
                  </a:lnTo>
                  <a:lnTo>
                    <a:pt x="5256" y="3995"/>
                  </a:lnTo>
                  <a:lnTo>
                    <a:pt x="5256" y="4067"/>
                  </a:lnTo>
                  <a:lnTo>
                    <a:pt x="5231" y="4062"/>
                  </a:lnTo>
                  <a:lnTo>
                    <a:pt x="5231" y="4135"/>
                  </a:lnTo>
                  <a:lnTo>
                    <a:pt x="5231" y="4135"/>
                  </a:lnTo>
                  <a:lnTo>
                    <a:pt x="5230" y="4140"/>
                  </a:lnTo>
                  <a:lnTo>
                    <a:pt x="5227" y="4145"/>
                  </a:lnTo>
                  <a:lnTo>
                    <a:pt x="5224" y="4151"/>
                  </a:lnTo>
                  <a:lnTo>
                    <a:pt x="5220" y="4156"/>
                  </a:lnTo>
                  <a:lnTo>
                    <a:pt x="5214" y="4161"/>
                  </a:lnTo>
                  <a:lnTo>
                    <a:pt x="5210" y="4163"/>
                  </a:lnTo>
                  <a:lnTo>
                    <a:pt x="5206" y="4165"/>
                  </a:lnTo>
                  <a:lnTo>
                    <a:pt x="5202" y="4167"/>
                  </a:lnTo>
                  <a:lnTo>
                    <a:pt x="5196" y="4167"/>
                  </a:lnTo>
                  <a:lnTo>
                    <a:pt x="5196" y="4167"/>
                  </a:lnTo>
                  <a:lnTo>
                    <a:pt x="5193" y="4167"/>
                  </a:lnTo>
                  <a:lnTo>
                    <a:pt x="5191" y="4165"/>
                  </a:lnTo>
                  <a:lnTo>
                    <a:pt x="5186" y="4161"/>
                  </a:lnTo>
                  <a:lnTo>
                    <a:pt x="5182" y="4156"/>
                  </a:lnTo>
                  <a:lnTo>
                    <a:pt x="5178" y="4149"/>
                  </a:lnTo>
                  <a:lnTo>
                    <a:pt x="5174" y="4141"/>
                  </a:lnTo>
                  <a:lnTo>
                    <a:pt x="5171" y="4132"/>
                  </a:lnTo>
                  <a:lnTo>
                    <a:pt x="5166" y="4112"/>
                  </a:lnTo>
                  <a:lnTo>
                    <a:pt x="5161" y="4092"/>
                  </a:lnTo>
                  <a:lnTo>
                    <a:pt x="5158" y="4074"/>
                  </a:lnTo>
                  <a:lnTo>
                    <a:pt x="5155" y="4058"/>
                  </a:lnTo>
                  <a:lnTo>
                    <a:pt x="5155" y="4058"/>
                  </a:lnTo>
                  <a:lnTo>
                    <a:pt x="5147" y="4037"/>
                  </a:lnTo>
                  <a:lnTo>
                    <a:pt x="5132" y="4001"/>
                  </a:lnTo>
                  <a:lnTo>
                    <a:pt x="5104" y="3940"/>
                  </a:lnTo>
                  <a:lnTo>
                    <a:pt x="5104" y="3940"/>
                  </a:lnTo>
                  <a:lnTo>
                    <a:pt x="5096" y="3922"/>
                  </a:lnTo>
                  <a:lnTo>
                    <a:pt x="5091" y="3906"/>
                  </a:lnTo>
                  <a:lnTo>
                    <a:pt x="5088" y="3892"/>
                  </a:lnTo>
                  <a:lnTo>
                    <a:pt x="5087" y="3879"/>
                  </a:lnTo>
                  <a:lnTo>
                    <a:pt x="5087" y="3868"/>
                  </a:lnTo>
                  <a:lnTo>
                    <a:pt x="5088" y="3859"/>
                  </a:lnTo>
                  <a:lnTo>
                    <a:pt x="5091" y="3851"/>
                  </a:lnTo>
                  <a:lnTo>
                    <a:pt x="5094" y="3843"/>
                  </a:lnTo>
                  <a:lnTo>
                    <a:pt x="5098" y="3837"/>
                  </a:lnTo>
                  <a:lnTo>
                    <a:pt x="5102" y="3833"/>
                  </a:lnTo>
                  <a:lnTo>
                    <a:pt x="5106" y="3829"/>
                  </a:lnTo>
                  <a:lnTo>
                    <a:pt x="5110" y="3827"/>
                  </a:lnTo>
                  <a:lnTo>
                    <a:pt x="5117" y="3824"/>
                  </a:lnTo>
                  <a:lnTo>
                    <a:pt x="5120" y="3823"/>
                  </a:lnTo>
                  <a:lnTo>
                    <a:pt x="5178" y="3845"/>
                  </a:lnTo>
                  <a:lnTo>
                    <a:pt x="5177" y="3836"/>
                  </a:lnTo>
                  <a:lnTo>
                    <a:pt x="5177" y="3836"/>
                  </a:lnTo>
                  <a:lnTo>
                    <a:pt x="5179" y="3831"/>
                  </a:lnTo>
                  <a:lnTo>
                    <a:pt x="5180" y="3827"/>
                  </a:lnTo>
                  <a:lnTo>
                    <a:pt x="5181" y="3823"/>
                  </a:lnTo>
                  <a:lnTo>
                    <a:pt x="5180" y="3818"/>
                  </a:lnTo>
                  <a:lnTo>
                    <a:pt x="5179" y="3814"/>
                  </a:lnTo>
                  <a:lnTo>
                    <a:pt x="5178" y="3811"/>
                  </a:lnTo>
                  <a:lnTo>
                    <a:pt x="5172" y="3802"/>
                  </a:lnTo>
                  <a:lnTo>
                    <a:pt x="5165" y="3796"/>
                  </a:lnTo>
                  <a:lnTo>
                    <a:pt x="5155" y="3790"/>
                  </a:lnTo>
                  <a:lnTo>
                    <a:pt x="5145" y="3785"/>
                  </a:lnTo>
                  <a:lnTo>
                    <a:pt x="5135" y="3780"/>
                  </a:lnTo>
                  <a:lnTo>
                    <a:pt x="5111" y="3773"/>
                  </a:lnTo>
                  <a:lnTo>
                    <a:pt x="5091" y="3767"/>
                  </a:lnTo>
                  <a:lnTo>
                    <a:pt x="5070" y="3763"/>
                  </a:lnTo>
                  <a:lnTo>
                    <a:pt x="4998" y="3699"/>
                  </a:lnTo>
                  <a:lnTo>
                    <a:pt x="4965" y="3602"/>
                  </a:lnTo>
                  <a:lnTo>
                    <a:pt x="4965" y="3602"/>
                  </a:lnTo>
                  <a:lnTo>
                    <a:pt x="4953" y="3586"/>
                  </a:lnTo>
                  <a:lnTo>
                    <a:pt x="4944" y="3575"/>
                  </a:lnTo>
                  <a:lnTo>
                    <a:pt x="4936" y="3565"/>
                  </a:lnTo>
                  <a:lnTo>
                    <a:pt x="4930" y="3560"/>
                  </a:lnTo>
                  <a:lnTo>
                    <a:pt x="4924" y="3557"/>
                  </a:lnTo>
                  <a:lnTo>
                    <a:pt x="4919" y="3556"/>
                  </a:lnTo>
                  <a:lnTo>
                    <a:pt x="4916" y="3557"/>
                  </a:lnTo>
                  <a:lnTo>
                    <a:pt x="4913" y="3560"/>
                  </a:lnTo>
                  <a:lnTo>
                    <a:pt x="4911" y="3563"/>
                  </a:lnTo>
                  <a:lnTo>
                    <a:pt x="4910" y="3568"/>
                  </a:lnTo>
                  <a:lnTo>
                    <a:pt x="4909" y="3578"/>
                  </a:lnTo>
                  <a:lnTo>
                    <a:pt x="4909" y="3590"/>
                  </a:lnTo>
                  <a:lnTo>
                    <a:pt x="4956" y="3631"/>
                  </a:lnTo>
                  <a:lnTo>
                    <a:pt x="4972" y="3712"/>
                  </a:lnTo>
                  <a:lnTo>
                    <a:pt x="4998" y="3798"/>
                  </a:lnTo>
                  <a:lnTo>
                    <a:pt x="4998" y="3798"/>
                  </a:lnTo>
                  <a:lnTo>
                    <a:pt x="4998" y="3811"/>
                  </a:lnTo>
                  <a:lnTo>
                    <a:pt x="4998" y="3815"/>
                  </a:lnTo>
                  <a:lnTo>
                    <a:pt x="4997" y="3819"/>
                  </a:lnTo>
                  <a:lnTo>
                    <a:pt x="4995" y="3823"/>
                  </a:lnTo>
                  <a:lnTo>
                    <a:pt x="4993" y="3825"/>
                  </a:lnTo>
                  <a:lnTo>
                    <a:pt x="4991" y="3827"/>
                  </a:lnTo>
                  <a:lnTo>
                    <a:pt x="4988" y="3829"/>
                  </a:lnTo>
                  <a:lnTo>
                    <a:pt x="4981" y="3830"/>
                  </a:lnTo>
                  <a:lnTo>
                    <a:pt x="4973" y="3830"/>
                  </a:lnTo>
                  <a:lnTo>
                    <a:pt x="4965" y="3828"/>
                  </a:lnTo>
                  <a:lnTo>
                    <a:pt x="4955" y="3826"/>
                  </a:lnTo>
                  <a:lnTo>
                    <a:pt x="4946" y="3822"/>
                  </a:lnTo>
                  <a:lnTo>
                    <a:pt x="4937" y="3818"/>
                  </a:lnTo>
                  <a:lnTo>
                    <a:pt x="4920" y="3808"/>
                  </a:lnTo>
                  <a:lnTo>
                    <a:pt x="4905" y="3798"/>
                  </a:lnTo>
                  <a:lnTo>
                    <a:pt x="4905" y="3798"/>
                  </a:lnTo>
                  <a:lnTo>
                    <a:pt x="4900" y="3776"/>
                  </a:lnTo>
                  <a:lnTo>
                    <a:pt x="4895" y="3753"/>
                  </a:lnTo>
                  <a:lnTo>
                    <a:pt x="4888" y="3728"/>
                  </a:lnTo>
                  <a:lnTo>
                    <a:pt x="4880" y="3705"/>
                  </a:lnTo>
                  <a:lnTo>
                    <a:pt x="4876" y="3696"/>
                  </a:lnTo>
                  <a:lnTo>
                    <a:pt x="4872" y="3687"/>
                  </a:lnTo>
                  <a:lnTo>
                    <a:pt x="4867" y="3681"/>
                  </a:lnTo>
                  <a:lnTo>
                    <a:pt x="4863" y="3677"/>
                  </a:lnTo>
                  <a:lnTo>
                    <a:pt x="4861" y="3677"/>
                  </a:lnTo>
                  <a:lnTo>
                    <a:pt x="4859" y="3677"/>
                  </a:lnTo>
                  <a:lnTo>
                    <a:pt x="4857" y="3678"/>
                  </a:lnTo>
                  <a:lnTo>
                    <a:pt x="4856" y="3680"/>
                  </a:lnTo>
                  <a:lnTo>
                    <a:pt x="4856" y="3680"/>
                  </a:lnTo>
                  <a:lnTo>
                    <a:pt x="4852" y="3685"/>
                  </a:lnTo>
                  <a:lnTo>
                    <a:pt x="4847" y="3689"/>
                  </a:lnTo>
                  <a:lnTo>
                    <a:pt x="4841" y="3693"/>
                  </a:lnTo>
                  <a:lnTo>
                    <a:pt x="4836" y="3695"/>
                  </a:lnTo>
                  <a:lnTo>
                    <a:pt x="4831" y="3697"/>
                  </a:lnTo>
                  <a:lnTo>
                    <a:pt x="4826" y="3698"/>
                  </a:lnTo>
                  <a:lnTo>
                    <a:pt x="4816" y="3698"/>
                  </a:lnTo>
                  <a:lnTo>
                    <a:pt x="4806" y="3697"/>
                  </a:lnTo>
                  <a:lnTo>
                    <a:pt x="4797" y="3696"/>
                  </a:lnTo>
                  <a:lnTo>
                    <a:pt x="4790" y="3694"/>
                  </a:lnTo>
                  <a:lnTo>
                    <a:pt x="4790" y="3694"/>
                  </a:lnTo>
                  <a:lnTo>
                    <a:pt x="4786" y="3689"/>
                  </a:lnTo>
                  <a:lnTo>
                    <a:pt x="4781" y="3686"/>
                  </a:lnTo>
                  <a:lnTo>
                    <a:pt x="4776" y="3685"/>
                  </a:lnTo>
                  <a:lnTo>
                    <a:pt x="4770" y="3684"/>
                  </a:lnTo>
                  <a:lnTo>
                    <a:pt x="4763" y="3683"/>
                  </a:lnTo>
                  <a:lnTo>
                    <a:pt x="4756" y="3684"/>
                  </a:lnTo>
                  <a:lnTo>
                    <a:pt x="4744" y="3686"/>
                  </a:lnTo>
                  <a:lnTo>
                    <a:pt x="4732" y="3689"/>
                  </a:lnTo>
                  <a:lnTo>
                    <a:pt x="4721" y="3693"/>
                  </a:lnTo>
                  <a:lnTo>
                    <a:pt x="4712" y="3696"/>
                  </a:lnTo>
                  <a:lnTo>
                    <a:pt x="4712" y="3696"/>
                  </a:lnTo>
                  <a:lnTo>
                    <a:pt x="4709" y="3699"/>
                  </a:lnTo>
                  <a:lnTo>
                    <a:pt x="4708" y="3703"/>
                  </a:lnTo>
                  <a:lnTo>
                    <a:pt x="4710" y="3707"/>
                  </a:lnTo>
                  <a:lnTo>
                    <a:pt x="4713" y="3711"/>
                  </a:lnTo>
                  <a:lnTo>
                    <a:pt x="4718" y="3716"/>
                  </a:lnTo>
                  <a:lnTo>
                    <a:pt x="4726" y="3721"/>
                  </a:lnTo>
                  <a:lnTo>
                    <a:pt x="4742" y="3730"/>
                  </a:lnTo>
                  <a:lnTo>
                    <a:pt x="4759" y="3740"/>
                  </a:lnTo>
                  <a:lnTo>
                    <a:pt x="4778" y="3747"/>
                  </a:lnTo>
                  <a:lnTo>
                    <a:pt x="4794" y="3753"/>
                  </a:lnTo>
                  <a:lnTo>
                    <a:pt x="4806" y="3755"/>
                  </a:lnTo>
                  <a:lnTo>
                    <a:pt x="4806" y="3755"/>
                  </a:lnTo>
                  <a:lnTo>
                    <a:pt x="4810" y="3756"/>
                  </a:lnTo>
                  <a:lnTo>
                    <a:pt x="4814" y="3758"/>
                  </a:lnTo>
                  <a:lnTo>
                    <a:pt x="4818" y="3762"/>
                  </a:lnTo>
                  <a:lnTo>
                    <a:pt x="4821" y="3766"/>
                  </a:lnTo>
                  <a:lnTo>
                    <a:pt x="4827" y="3777"/>
                  </a:lnTo>
                  <a:lnTo>
                    <a:pt x="4831" y="3789"/>
                  </a:lnTo>
                  <a:lnTo>
                    <a:pt x="4835" y="3803"/>
                  </a:lnTo>
                  <a:lnTo>
                    <a:pt x="4837" y="3817"/>
                  </a:lnTo>
                  <a:lnTo>
                    <a:pt x="4839" y="3830"/>
                  </a:lnTo>
                  <a:lnTo>
                    <a:pt x="4839" y="3841"/>
                  </a:lnTo>
                  <a:lnTo>
                    <a:pt x="4839" y="3841"/>
                  </a:lnTo>
                  <a:lnTo>
                    <a:pt x="4839" y="3845"/>
                  </a:lnTo>
                  <a:lnTo>
                    <a:pt x="4838" y="3847"/>
                  </a:lnTo>
                  <a:lnTo>
                    <a:pt x="4836" y="3848"/>
                  </a:lnTo>
                  <a:lnTo>
                    <a:pt x="4834" y="3848"/>
                  </a:lnTo>
                  <a:lnTo>
                    <a:pt x="4828" y="3846"/>
                  </a:lnTo>
                  <a:lnTo>
                    <a:pt x="4821" y="3842"/>
                  </a:lnTo>
                  <a:lnTo>
                    <a:pt x="4813" y="3838"/>
                  </a:lnTo>
                  <a:lnTo>
                    <a:pt x="4810" y="3836"/>
                  </a:lnTo>
                  <a:lnTo>
                    <a:pt x="4806" y="3836"/>
                  </a:lnTo>
                  <a:lnTo>
                    <a:pt x="4802" y="3836"/>
                  </a:lnTo>
                  <a:lnTo>
                    <a:pt x="4799" y="3837"/>
                  </a:lnTo>
                  <a:lnTo>
                    <a:pt x="4797" y="3839"/>
                  </a:lnTo>
                  <a:lnTo>
                    <a:pt x="4795" y="3843"/>
                  </a:lnTo>
                  <a:lnTo>
                    <a:pt x="4795" y="3843"/>
                  </a:lnTo>
                  <a:lnTo>
                    <a:pt x="4792" y="3853"/>
                  </a:lnTo>
                  <a:lnTo>
                    <a:pt x="4787" y="3860"/>
                  </a:lnTo>
                  <a:lnTo>
                    <a:pt x="4782" y="3865"/>
                  </a:lnTo>
                  <a:lnTo>
                    <a:pt x="4777" y="3869"/>
                  </a:lnTo>
                  <a:lnTo>
                    <a:pt x="4772" y="3872"/>
                  </a:lnTo>
                  <a:lnTo>
                    <a:pt x="4768" y="3874"/>
                  </a:lnTo>
                  <a:lnTo>
                    <a:pt x="4763" y="3875"/>
                  </a:lnTo>
                  <a:lnTo>
                    <a:pt x="4628" y="3781"/>
                  </a:lnTo>
                  <a:lnTo>
                    <a:pt x="4342" y="3614"/>
                  </a:lnTo>
                  <a:lnTo>
                    <a:pt x="4207" y="3601"/>
                  </a:lnTo>
                  <a:lnTo>
                    <a:pt x="4207" y="3569"/>
                  </a:lnTo>
                  <a:lnTo>
                    <a:pt x="4269" y="3536"/>
                  </a:lnTo>
                  <a:lnTo>
                    <a:pt x="4269" y="3536"/>
                  </a:lnTo>
                  <a:lnTo>
                    <a:pt x="4267" y="3522"/>
                  </a:lnTo>
                  <a:lnTo>
                    <a:pt x="4265" y="3511"/>
                  </a:lnTo>
                  <a:lnTo>
                    <a:pt x="4262" y="3502"/>
                  </a:lnTo>
                  <a:lnTo>
                    <a:pt x="4258" y="3492"/>
                  </a:lnTo>
                  <a:lnTo>
                    <a:pt x="4253" y="3485"/>
                  </a:lnTo>
                  <a:lnTo>
                    <a:pt x="4248" y="3479"/>
                  </a:lnTo>
                  <a:lnTo>
                    <a:pt x="4243" y="3475"/>
                  </a:lnTo>
                  <a:lnTo>
                    <a:pt x="4237" y="3471"/>
                  </a:lnTo>
                  <a:lnTo>
                    <a:pt x="4231" y="3469"/>
                  </a:lnTo>
                  <a:lnTo>
                    <a:pt x="4225" y="3467"/>
                  </a:lnTo>
                  <a:lnTo>
                    <a:pt x="4219" y="3466"/>
                  </a:lnTo>
                  <a:lnTo>
                    <a:pt x="4212" y="3466"/>
                  </a:lnTo>
                  <a:lnTo>
                    <a:pt x="4205" y="3466"/>
                  </a:lnTo>
                  <a:lnTo>
                    <a:pt x="4198" y="3468"/>
                  </a:lnTo>
                  <a:lnTo>
                    <a:pt x="4184" y="3472"/>
                  </a:lnTo>
                  <a:lnTo>
                    <a:pt x="4170" y="3477"/>
                  </a:lnTo>
                  <a:lnTo>
                    <a:pt x="4157" y="3484"/>
                  </a:lnTo>
                  <a:lnTo>
                    <a:pt x="4145" y="3492"/>
                  </a:lnTo>
                  <a:lnTo>
                    <a:pt x="4135" y="3500"/>
                  </a:lnTo>
                  <a:lnTo>
                    <a:pt x="4118" y="3512"/>
                  </a:lnTo>
                  <a:lnTo>
                    <a:pt x="4112" y="3517"/>
                  </a:lnTo>
                  <a:lnTo>
                    <a:pt x="3954" y="3500"/>
                  </a:lnTo>
                  <a:lnTo>
                    <a:pt x="3944" y="3454"/>
                  </a:lnTo>
                  <a:lnTo>
                    <a:pt x="3634" y="3473"/>
                  </a:lnTo>
                  <a:lnTo>
                    <a:pt x="3634" y="3473"/>
                  </a:lnTo>
                  <a:lnTo>
                    <a:pt x="3612" y="3481"/>
                  </a:lnTo>
                  <a:lnTo>
                    <a:pt x="3591" y="3489"/>
                  </a:lnTo>
                  <a:lnTo>
                    <a:pt x="3569" y="3500"/>
                  </a:lnTo>
                  <a:lnTo>
                    <a:pt x="3569" y="3500"/>
                  </a:lnTo>
                  <a:lnTo>
                    <a:pt x="3563" y="3501"/>
                  </a:lnTo>
                  <a:lnTo>
                    <a:pt x="3558" y="3501"/>
                  </a:lnTo>
                  <a:lnTo>
                    <a:pt x="3553" y="3499"/>
                  </a:lnTo>
                  <a:lnTo>
                    <a:pt x="3548" y="3496"/>
                  </a:lnTo>
                  <a:lnTo>
                    <a:pt x="3544" y="3491"/>
                  </a:lnTo>
                  <a:lnTo>
                    <a:pt x="3539" y="3486"/>
                  </a:lnTo>
                  <a:lnTo>
                    <a:pt x="3531" y="3474"/>
                  </a:lnTo>
                  <a:lnTo>
                    <a:pt x="3524" y="3462"/>
                  </a:lnTo>
                  <a:lnTo>
                    <a:pt x="3519" y="3450"/>
                  </a:lnTo>
                  <a:lnTo>
                    <a:pt x="3514" y="3440"/>
                  </a:lnTo>
                  <a:lnTo>
                    <a:pt x="3514" y="3440"/>
                  </a:lnTo>
                  <a:lnTo>
                    <a:pt x="3504" y="3440"/>
                  </a:lnTo>
                  <a:lnTo>
                    <a:pt x="3479" y="3440"/>
                  </a:lnTo>
                  <a:lnTo>
                    <a:pt x="3465" y="3439"/>
                  </a:lnTo>
                  <a:lnTo>
                    <a:pt x="3449" y="3436"/>
                  </a:lnTo>
                  <a:lnTo>
                    <a:pt x="3436" y="3433"/>
                  </a:lnTo>
                  <a:lnTo>
                    <a:pt x="3431" y="3430"/>
                  </a:lnTo>
                  <a:lnTo>
                    <a:pt x="3426" y="3427"/>
                  </a:lnTo>
                  <a:lnTo>
                    <a:pt x="3426" y="3427"/>
                  </a:lnTo>
                  <a:lnTo>
                    <a:pt x="3423" y="3423"/>
                  </a:lnTo>
                  <a:lnTo>
                    <a:pt x="3419" y="3419"/>
                  </a:lnTo>
                  <a:lnTo>
                    <a:pt x="3418" y="3412"/>
                  </a:lnTo>
                  <a:lnTo>
                    <a:pt x="3418" y="3406"/>
                  </a:lnTo>
                  <a:lnTo>
                    <a:pt x="3419" y="3400"/>
                  </a:lnTo>
                  <a:lnTo>
                    <a:pt x="3422" y="3393"/>
                  </a:lnTo>
                  <a:lnTo>
                    <a:pt x="3426" y="3379"/>
                  </a:lnTo>
                  <a:lnTo>
                    <a:pt x="3432" y="3365"/>
                  </a:lnTo>
                  <a:lnTo>
                    <a:pt x="3438" y="3354"/>
                  </a:lnTo>
                  <a:lnTo>
                    <a:pt x="3444" y="3344"/>
                  </a:lnTo>
                  <a:lnTo>
                    <a:pt x="3444" y="3344"/>
                  </a:lnTo>
                  <a:lnTo>
                    <a:pt x="3445" y="3328"/>
                  </a:lnTo>
                  <a:lnTo>
                    <a:pt x="3444" y="3317"/>
                  </a:lnTo>
                  <a:lnTo>
                    <a:pt x="3443" y="3313"/>
                  </a:lnTo>
                  <a:lnTo>
                    <a:pt x="3442" y="3310"/>
                  </a:lnTo>
                  <a:lnTo>
                    <a:pt x="3440" y="3308"/>
                  </a:lnTo>
                  <a:lnTo>
                    <a:pt x="3438" y="3307"/>
                  </a:lnTo>
                  <a:lnTo>
                    <a:pt x="3436" y="3306"/>
                  </a:lnTo>
                  <a:lnTo>
                    <a:pt x="3434" y="3306"/>
                  </a:lnTo>
                  <a:lnTo>
                    <a:pt x="3429" y="3308"/>
                  </a:lnTo>
                  <a:lnTo>
                    <a:pt x="3423" y="3313"/>
                  </a:lnTo>
                  <a:lnTo>
                    <a:pt x="3415" y="3319"/>
                  </a:lnTo>
                  <a:lnTo>
                    <a:pt x="3409" y="3326"/>
                  </a:lnTo>
                  <a:lnTo>
                    <a:pt x="3403" y="3334"/>
                  </a:lnTo>
                  <a:lnTo>
                    <a:pt x="3391" y="3352"/>
                  </a:lnTo>
                  <a:lnTo>
                    <a:pt x="3382" y="3367"/>
                  </a:lnTo>
                  <a:lnTo>
                    <a:pt x="3376" y="3378"/>
                  </a:lnTo>
                  <a:lnTo>
                    <a:pt x="3376" y="3378"/>
                  </a:lnTo>
                  <a:lnTo>
                    <a:pt x="3374" y="3381"/>
                  </a:lnTo>
                  <a:lnTo>
                    <a:pt x="3372" y="3382"/>
                  </a:lnTo>
                  <a:lnTo>
                    <a:pt x="3368" y="3383"/>
                  </a:lnTo>
                  <a:lnTo>
                    <a:pt x="3363" y="3383"/>
                  </a:lnTo>
                  <a:lnTo>
                    <a:pt x="3352" y="3382"/>
                  </a:lnTo>
                  <a:lnTo>
                    <a:pt x="3339" y="3380"/>
                  </a:lnTo>
                  <a:lnTo>
                    <a:pt x="3316" y="3373"/>
                  </a:lnTo>
                  <a:lnTo>
                    <a:pt x="3306" y="3370"/>
                  </a:lnTo>
                  <a:lnTo>
                    <a:pt x="3306" y="3370"/>
                  </a:lnTo>
                  <a:lnTo>
                    <a:pt x="3295" y="3372"/>
                  </a:lnTo>
                  <a:lnTo>
                    <a:pt x="3284" y="3374"/>
                  </a:lnTo>
                  <a:lnTo>
                    <a:pt x="3273" y="3375"/>
                  </a:lnTo>
                  <a:lnTo>
                    <a:pt x="3268" y="3374"/>
                  </a:lnTo>
                  <a:lnTo>
                    <a:pt x="3264" y="3373"/>
                  </a:lnTo>
                  <a:lnTo>
                    <a:pt x="3259" y="3371"/>
                  </a:lnTo>
                  <a:lnTo>
                    <a:pt x="3257" y="3368"/>
                  </a:lnTo>
                  <a:lnTo>
                    <a:pt x="3256" y="3363"/>
                  </a:lnTo>
                  <a:lnTo>
                    <a:pt x="3256" y="3358"/>
                  </a:lnTo>
                  <a:lnTo>
                    <a:pt x="3259" y="3350"/>
                  </a:lnTo>
                  <a:lnTo>
                    <a:pt x="3264" y="3342"/>
                  </a:lnTo>
                  <a:lnTo>
                    <a:pt x="3264" y="3342"/>
                  </a:lnTo>
                  <a:lnTo>
                    <a:pt x="3274" y="3323"/>
                  </a:lnTo>
                  <a:lnTo>
                    <a:pt x="3280" y="3310"/>
                  </a:lnTo>
                  <a:lnTo>
                    <a:pt x="3282" y="3300"/>
                  </a:lnTo>
                  <a:lnTo>
                    <a:pt x="3282" y="3296"/>
                  </a:lnTo>
                  <a:lnTo>
                    <a:pt x="3281" y="3294"/>
                  </a:lnTo>
                  <a:lnTo>
                    <a:pt x="3280" y="3292"/>
                  </a:lnTo>
                  <a:lnTo>
                    <a:pt x="3278" y="3291"/>
                  </a:lnTo>
                  <a:lnTo>
                    <a:pt x="3275" y="3292"/>
                  </a:lnTo>
                  <a:lnTo>
                    <a:pt x="3272" y="3293"/>
                  </a:lnTo>
                  <a:lnTo>
                    <a:pt x="3264" y="3299"/>
                  </a:lnTo>
                  <a:lnTo>
                    <a:pt x="3253" y="3307"/>
                  </a:lnTo>
                  <a:lnTo>
                    <a:pt x="3253" y="3307"/>
                  </a:lnTo>
                  <a:lnTo>
                    <a:pt x="3237" y="3323"/>
                  </a:lnTo>
                  <a:lnTo>
                    <a:pt x="3232" y="3327"/>
                  </a:lnTo>
                  <a:lnTo>
                    <a:pt x="3230" y="3328"/>
                  </a:lnTo>
                  <a:lnTo>
                    <a:pt x="3228" y="3328"/>
                  </a:lnTo>
                  <a:lnTo>
                    <a:pt x="3227" y="3327"/>
                  </a:lnTo>
                  <a:lnTo>
                    <a:pt x="3226" y="3325"/>
                  </a:lnTo>
                  <a:lnTo>
                    <a:pt x="3224" y="3318"/>
                  </a:lnTo>
                  <a:lnTo>
                    <a:pt x="3219" y="3291"/>
                  </a:lnTo>
                  <a:lnTo>
                    <a:pt x="3219" y="3291"/>
                  </a:lnTo>
                  <a:lnTo>
                    <a:pt x="3218" y="3284"/>
                  </a:lnTo>
                  <a:lnTo>
                    <a:pt x="3216" y="3278"/>
                  </a:lnTo>
                  <a:lnTo>
                    <a:pt x="3213" y="3275"/>
                  </a:lnTo>
                  <a:lnTo>
                    <a:pt x="3210" y="3273"/>
                  </a:lnTo>
                  <a:lnTo>
                    <a:pt x="3206" y="3272"/>
                  </a:lnTo>
                  <a:lnTo>
                    <a:pt x="3202" y="3273"/>
                  </a:lnTo>
                  <a:lnTo>
                    <a:pt x="3193" y="3275"/>
                  </a:lnTo>
                  <a:lnTo>
                    <a:pt x="3184" y="3279"/>
                  </a:lnTo>
                  <a:lnTo>
                    <a:pt x="3173" y="3283"/>
                  </a:lnTo>
                  <a:lnTo>
                    <a:pt x="3168" y="3283"/>
                  </a:lnTo>
                  <a:lnTo>
                    <a:pt x="3163" y="3283"/>
                  </a:lnTo>
                  <a:lnTo>
                    <a:pt x="3159" y="3282"/>
                  </a:lnTo>
                  <a:lnTo>
                    <a:pt x="3155" y="3279"/>
                  </a:lnTo>
                  <a:lnTo>
                    <a:pt x="3155" y="3279"/>
                  </a:lnTo>
                  <a:lnTo>
                    <a:pt x="3152" y="3275"/>
                  </a:lnTo>
                  <a:lnTo>
                    <a:pt x="3149" y="3271"/>
                  </a:lnTo>
                  <a:lnTo>
                    <a:pt x="3145" y="3263"/>
                  </a:lnTo>
                  <a:lnTo>
                    <a:pt x="3142" y="3254"/>
                  </a:lnTo>
                  <a:lnTo>
                    <a:pt x="3142" y="3246"/>
                  </a:lnTo>
                  <a:lnTo>
                    <a:pt x="3142" y="3240"/>
                  </a:lnTo>
                  <a:lnTo>
                    <a:pt x="3144" y="3234"/>
                  </a:lnTo>
                  <a:lnTo>
                    <a:pt x="3145" y="3230"/>
                  </a:lnTo>
                  <a:lnTo>
                    <a:pt x="3145" y="3230"/>
                  </a:lnTo>
                  <a:lnTo>
                    <a:pt x="3144" y="3222"/>
                  </a:lnTo>
                  <a:lnTo>
                    <a:pt x="3142" y="3215"/>
                  </a:lnTo>
                  <a:lnTo>
                    <a:pt x="3141" y="3210"/>
                  </a:lnTo>
                  <a:lnTo>
                    <a:pt x="3139" y="3205"/>
                  </a:lnTo>
                  <a:lnTo>
                    <a:pt x="3136" y="3202"/>
                  </a:lnTo>
                  <a:lnTo>
                    <a:pt x="3133" y="3199"/>
                  </a:lnTo>
                  <a:lnTo>
                    <a:pt x="3130" y="3197"/>
                  </a:lnTo>
                  <a:lnTo>
                    <a:pt x="3126" y="3195"/>
                  </a:lnTo>
                  <a:lnTo>
                    <a:pt x="3122" y="3194"/>
                  </a:lnTo>
                  <a:lnTo>
                    <a:pt x="3118" y="3194"/>
                  </a:lnTo>
                  <a:lnTo>
                    <a:pt x="3109" y="3195"/>
                  </a:lnTo>
                  <a:lnTo>
                    <a:pt x="3099" y="3198"/>
                  </a:lnTo>
                  <a:lnTo>
                    <a:pt x="3089" y="3202"/>
                  </a:lnTo>
                  <a:lnTo>
                    <a:pt x="3079" y="3208"/>
                  </a:lnTo>
                  <a:lnTo>
                    <a:pt x="3070" y="3214"/>
                  </a:lnTo>
                  <a:lnTo>
                    <a:pt x="3052" y="3226"/>
                  </a:lnTo>
                  <a:lnTo>
                    <a:pt x="3040" y="3236"/>
                  </a:lnTo>
                  <a:lnTo>
                    <a:pt x="3036" y="3240"/>
                  </a:lnTo>
                  <a:lnTo>
                    <a:pt x="2991" y="3258"/>
                  </a:lnTo>
                  <a:lnTo>
                    <a:pt x="2991" y="3258"/>
                  </a:lnTo>
                  <a:lnTo>
                    <a:pt x="2988" y="3261"/>
                  </a:lnTo>
                  <a:lnTo>
                    <a:pt x="2983" y="3262"/>
                  </a:lnTo>
                  <a:lnTo>
                    <a:pt x="2979" y="3262"/>
                  </a:lnTo>
                  <a:lnTo>
                    <a:pt x="2975" y="3261"/>
                  </a:lnTo>
                  <a:lnTo>
                    <a:pt x="2972" y="3259"/>
                  </a:lnTo>
                  <a:lnTo>
                    <a:pt x="2968" y="3256"/>
                  </a:lnTo>
                  <a:lnTo>
                    <a:pt x="2961" y="3250"/>
                  </a:lnTo>
                  <a:lnTo>
                    <a:pt x="2956" y="3244"/>
                  </a:lnTo>
                  <a:lnTo>
                    <a:pt x="2951" y="3238"/>
                  </a:lnTo>
                  <a:lnTo>
                    <a:pt x="2947" y="3232"/>
                  </a:lnTo>
                  <a:lnTo>
                    <a:pt x="2947" y="3232"/>
                  </a:lnTo>
                  <a:lnTo>
                    <a:pt x="2939" y="3221"/>
                  </a:lnTo>
                  <a:lnTo>
                    <a:pt x="2933" y="3213"/>
                  </a:lnTo>
                  <a:lnTo>
                    <a:pt x="2928" y="3210"/>
                  </a:lnTo>
                  <a:lnTo>
                    <a:pt x="2926" y="3209"/>
                  </a:lnTo>
                  <a:lnTo>
                    <a:pt x="2924" y="3209"/>
                  </a:lnTo>
                  <a:lnTo>
                    <a:pt x="2922" y="3210"/>
                  </a:lnTo>
                  <a:lnTo>
                    <a:pt x="2921" y="3211"/>
                  </a:lnTo>
                  <a:lnTo>
                    <a:pt x="2919" y="3216"/>
                  </a:lnTo>
                  <a:lnTo>
                    <a:pt x="2917" y="3223"/>
                  </a:lnTo>
                  <a:lnTo>
                    <a:pt x="2916" y="3230"/>
                  </a:lnTo>
                  <a:lnTo>
                    <a:pt x="2914" y="3246"/>
                  </a:lnTo>
                  <a:lnTo>
                    <a:pt x="2914" y="3264"/>
                  </a:lnTo>
                  <a:lnTo>
                    <a:pt x="2915" y="3281"/>
                  </a:lnTo>
                  <a:lnTo>
                    <a:pt x="2911" y="3333"/>
                  </a:lnTo>
                  <a:lnTo>
                    <a:pt x="2911" y="3333"/>
                  </a:lnTo>
                  <a:lnTo>
                    <a:pt x="2903" y="3340"/>
                  </a:lnTo>
                  <a:lnTo>
                    <a:pt x="2899" y="3345"/>
                  </a:lnTo>
                  <a:lnTo>
                    <a:pt x="2898" y="3350"/>
                  </a:lnTo>
                  <a:lnTo>
                    <a:pt x="2898" y="3354"/>
                  </a:lnTo>
                  <a:lnTo>
                    <a:pt x="2900" y="3357"/>
                  </a:lnTo>
                  <a:lnTo>
                    <a:pt x="2903" y="3360"/>
                  </a:lnTo>
                  <a:lnTo>
                    <a:pt x="2908" y="3362"/>
                  </a:lnTo>
                  <a:lnTo>
                    <a:pt x="2913" y="3364"/>
                  </a:lnTo>
                  <a:lnTo>
                    <a:pt x="2924" y="3366"/>
                  </a:lnTo>
                  <a:lnTo>
                    <a:pt x="2935" y="3367"/>
                  </a:lnTo>
                  <a:lnTo>
                    <a:pt x="2947" y="3367"/>
                  </a:lnTo>
                  <a:lnTo>
                    <a:pt x="2950" y="3513"/>
                  </a:lnTo>
                  <a:lnTo>
                    <a:pt x="2811" y="3518"/>
                  </a:lnTo>
                  <a:lnTo>
                    <a:pt x="2757" y="3544"/>
                  </a:lnTo>
                  <a:lnTo>
                    <a:pt x="2757" y="3544"/>
                  </a:lnTo>
                  <a:lnTo>
                    <a:pt x="2756" y="3539"/>
                  </a:lnTo>
                  <a:lnTo>
                    <a:pt x="2754" y="3532"/>
                  </a:lnTo>
                  <a:lnTo>
                    <a:pt x="2751" y="3528"/>
                  </a:lnTo>
                  <a:lnTo>
                    <a:pt x="2746" y="3524"/>
                  </a:lnTo>
                  <a:lnTo>
                    <a:pt x="2742" y="3520"/>
                  </a:lnTo>
                  <a:lnTo>
                    <a:pt x="2738" y="3517"/>
                  </a:lnTo>
                  <a:lnTo>
                    <a:pt x="2733" y="3515"/>
                  </a:lnTo>
                  <a:lnTo>
                    <a:pt x="2729" y="3514"/>
                  </a:lnTo>
                  <a:lnTo>
                    <a:pt x="2724" y="3513"/>
                  </a:lnTo>
                  <a:lnTo>
                    <a:pt x="2720" y="3514"/>
                  </a:lnTo>
                  <a:lnTo>
                    <a:pt x="2717" y="3515"/>
                  </a:lnTo>
                  <a:lnTo>
                    <a:pt x="2714" y="3518"/>
                  </a:lnTo>
                  <a:lnTo>
                    <a:pt x="2712" y="3521"/>
                  </a:lnTo>
                  <a:lnTo>
                    <a:pt x="2711" y="3526"/>
                  </a:lnTo>
                  <a:lnTo>
                    <a:pt x="2711" y="3531"/>
                  </a:lnTo>
                  <a:lnTo>
                    <a:pt x="2713" y="3539"/>
                  </a:lnTo>
                  <a:lnTo>
                    <a:pt x="2713" y="3539"/>
                  </a:lnTo>
                  <a:lnTo>
                    <a:pt x="2714" y="3547"/>
                  </a:lnTo>
                  <a:lnTo>
                    <a:pt x="2715" y="3554"/>
                  </a:lnTo>
                  <a:lnTo>
                    <a:pt x="2714" y="3562"/>
                  </a:lnTo>
                  <a:lnTo>
                    <a:pt x="2713" y="3569"/>
                  </a:lnTo>
                  <a:lnTo>
                    <a:pt x="2711" y="3576"/>
                  </a:lnTo>
                  <a:lnTo>
                    <a:pt x="2707" y="3583"/>
                  </a:lnTo>
                  <a:lnTo>
                    <a:pt x="2700" y="3594"/>
                  </a:lnTo>
                  <a:lnTo>
                    <a:pt x="2692" y="3603"/>
                  </a:lnTo>
                  <a:lnTo>
                    <a:pt x="2683" y="3611"/>
                  </a:lnTo>
                  <a:lnTo>
                    <a:pt x="2676" y="3616"/>
                  </a:lnTo>
                  <a:lnTo>
                    <a:pt x="2671" y="3618"/>
                  </a:lnTo>
                  <a:lnTo>
                    <a:pt x="2671" y="3618"/>
                  </a:lnTo>
                  <a:lnTo>
                    <a:pt x="2665" y="3616"/>
                  </a:lnTo>
                  <a:lnTo>
                    <a:pt x="2657" y="3611"/>
                  </a:lnTo>
                  <a:lnTo>
                    <a:pt x="2647" y="3607"/>
                  </a:lnTo>
                  <a:lnTo>
                    <a:pt x="2637" y="3604"/>
                  </a:lnTo>
                  <a:lnTo>
                    <a:pt x="2631" y="3603"/>
                  </a:lnTo>
                  <a:lnTo>
                    <a:pt x="2625" y="3604"/>
                  </a:lnTo>
                  <a:lnTo>
                    <a:pt x="2621" y="3605"/>
                  </a:lnTo>
                  <a:lnTo>
                    <a:pt x="2616" y="3608"/>
                  </a:lnTo>
                  <a:lnTo>
                    <a:pt x="2613" y="3612"/>
                  </a:lnTo>
                  <a:lnTo>
                    <a:pt x="2610" y="3619"/>
                  </a:lnTo>
                  <a:lnTo>
                    <a:pt x="2607" y="3628"/>
                  </a:lnTo>
                  <a:lnTo>
                    <a:pt x="2606" y="3638"/>
                  </a:lnTo>
                  <a:lnTo>
                    <a:pt x="2606" y="3638"/>
                  </a:lnTo>
                  <a:lnTo>
                    <a:pt x="2604" y="3648"/>
                  </a:lnTo>
                  <a:lnTo>
                    <a:pt x="2602" y="3658"/>
                  </a:lnTo>
                  <a:lnTo>
                    <a:pt x="2600" y="3666"/>
                  </a:lnTo>
                  <a:lnTo>
                    <a:pt x="2597" y="3672"/>
                  </a:lnTo>
                  <a:lnTo>
                    <a:pt x="2593" y="3677"/>
                  </a:lnTo>
                  <a:lnTo>
                    <a:pt x="2588" y="3681"/>
                  </a:lnTo>
                  <a:lnTo>
                    <a:pt x="2584" y="3684"/>
                  </a:lnTo>
                  <a:lnTo>
                    <a:pt x="2580" y="3686"/>
                  </a:lnTo>
                  <a:lnTo>
                    <a:pt x="2572" y="3688"/>
                  </a:lnTo>
                  <a:lnTo>
                    <a:pt x="2566" y="3688"/>
                  </a:lnTo>
                  <a:lnTo>
                    <a:pt x="2559" y="3687"/>
                  </a:lnTo>
                  <a:lnTo>
                    <a:pt x="2559" y="3687"/>
                  </a:lnTo>
                  <a:lnTo>
                    <a:pt x="2551" y="3681"/>
                  </a:lnTo>
                  <a:lnTo>
                    <a:pt x="2542" y="3676"/>
                  </a:lnTo>
                  <a:lnTo>
                    <a:pt x="2534" y="3672"/>
                  </a:lnTo>
                  <a:lnTo>
                    <a:pt x="2526" y="3669"/>
                  </a:lnTo>
                  <a:lnTo>
                    <a:pt x="2523" y="3670"/>
                  </a:lnTo>
                  <a:lnTo>
                    <a:pt x="2521" y="3671"/>
                  </a:lnTo>
                  <a:lnTo>
                    <a:pt x="2519" y="3673"/>
                  </a:lnTo>
                  <a:lnTo>
                    <a:pt x="2519" y="3677"/>
                  </a:lnTo>
                  <a:lnTo>
                    <a:pt x="2520" y="3682"/>
                  </a:lnTo>
                  <a:lnTo>
                    <a:pt x="2523" y="3689"/>
                  </a:lnTo>
                  <a:lnTo>
                    <a:pt x="2523" y="3689"/>
                  </a:lnTo>
                  <a:lnTo>
                    <a:pt x="2525" y="3698"/>
                  </a:lnTo>
                  <a:lnTo>
                    <a:pt x="2526" y="3705"/>
                  </a:lnTo>
                  <a:lnTo>
                    <a:pt x="2526" y="3712"/>
                  </a:lnTo>
                  <a:lnTo>
                    <a:pt x="2525" y="3718"/>
                  </a:lnTo>
                  <a:lnTo>
                    <a:pt x="2523" y="3724"/>
                  </a:lnTo>
                  <a:lnTo>
                    <a:pt x="2521" y="3729"/>
                  </a:lnTo>
                  <a:lnTo>
                    <a:pt x="2517" y="3735"/>
                  </a:lnTo>
                  <a:lnTo>
                    <a:pt x="2513" y="3739"/>
                  </a:lnTo>
                  <a:lnTo>
                    <a:pt x="2508" y="3742"/>
                  </a:lnTo>
                  <a:lnTo>
                    <a:pt x="2503" y="3744"/>
                  </a:lnTo>
                  <a:lnTo>
                    <a:pt x="2498" y="3746"/>
                  </a:lnTo>
                  <a:lnTo>
                    <a:pt x="2493" y="3747"/>
                  </a:lnTo>
                  <a:lnTo>
                    <a:pt x="2488" y="3748"/>
                  </a:lnTo>
                  <a:lnTo>
                    <a:pt x="2484" y="3747"/>
                  </a:lnTo>
                  <a:lnTo>
                    <a:pt x="2480" y="3746"/>
                  </a:lnTo>
                  <a:lnTo>
                    <a:pt x="2476" y="3744"/>
                  </a:lnTo>
                  <a:lnTo>
                    <a:pt x="2476" y="3744"/>
                  </a:lnTo>
                  <a:lnTo>
                    <a:pt x="2472" y="3743"/>
                  </a:lnTo>
                  <a:lnTo>
                    <a:pt x="2466" y="3742"/>
                  </a:lnTo>
                  <a:lnTo>
                    <a:pt x="2460" y="3742"/>
                  </a:lnTo>
                  <a:lnTo>
                    <a:pt x="2453" y="3743"/>
                  </a:lnTo>
                  <a:lnTo>
                    <a:pt x="2437" y="3746"/>
                  </a:lnTo>
                  <a:lnTo>
                    <a:pt x="2419" y="3751"/>
                  </a:lnTo>
                  <a:lnTo>
                    <a:pt x="2403" y="3757"/>
                  </a:lnTo>
                  <a:lnTo>
                    <a:pt x="2389" y="3762"/>
                  </a:lnTo>
                  <a:lnTo>
                    <a:pt x="2377" y="3768"/>
                  </a:lnTo>
                  <a:lnTo>
                    <a:pt x="2377" y="3768"/>
                  </a:lnTo>
                  <a:lnTo>
                    <a:pt x="2367" y="3764"/>
                  </a:lnTo>
                  <a:lnTo>
                    <a:pt x="2360" y="3760"/>
                  </a:lnTo>
                  <a:lnTo>
                    <a:pt x="2354" y="3756"/>
                  </a:lnTo>
                  <a:lnTo>
                    <a:pt x="2349" y="3751"/>
                  </a:lnTo>
                  <a:lnTo>
                    <a:pt x="2346" y="3746"/>
                  </a:lnTo>
                  <a:lnTo>
                    <a:pt x="2344" y="3741"/>
                  </a:lnTo>
                  <a:lnTo>
                    <a:pt x="2344" y="3736"/>
                  </a:lnTo>
                  <a:lnTo>
                    <a:pt x="2344" y="3730"/>
                  </a:lnTo>
                  <a:lnTo>
                    <a:pt x="2346" y="3724"/>
                  </a:lnTo>
                  <a:lnTo>
                    <a:pt x="2348" y="3719"/>
                  </a:lnTo>
                  <a:lnTo>
                    <a:pt x="2353" y="3713"/>
                  </a:lnTo>
                  <a:lnTo>
                    <a:pt x="2357" y="3707"/>
                  </a:lnTo>
                  <a:lnTo>
                    <a:pt x="2368" y="3696"/>
                  </a:lnTo>
                  <a:lnTo>
                    <a:pt x="2380" y="3684"/>
                  </a:lnTo>
                  <a:lnTo>
                    <a:pt x="2394" y="3674"/>
                  </a:lnTo>
                  <a:lnTo>
                    <a:pt x="2409" y="3664"/>
                  </a:lnTo>
                  <a:lnTo>
                    <a:pt x="2437" y="3646"/>
                  </a:lnTo>
                  <a:lnTo>
                    <a:pt x="2457" y="3634"/>
                  </a:lnTo>
                  <a:lnTo>
                    <a:pt x="2465" y="3630"/>
                  </a:lnTo>
                  <a:lnTo>
                    <a:pt x="2465" y="3630"/>
                  </a:lnTo>
                  <a:lnTo>
                    <a:pt x="2484" y="3611"/>
                  </a:lnTo>
                  <a:lnTo>
                    <a:pt x="2495" y="3596"/>
                  </a:lnTo>
                  <a:lnTo>
                    <a:pt x="2499" y="3591"/>
                  </a:lnTo>
                  <a:lnTo>
                    <a:pt x="2501" y="3586"/>
                  </a:lnTo>
                  <a:lnTo>
                    <a:pt x="2502" y="3582"/>
                  </a:lnTo>
                  <a:lnTo>
                    <a:pt x="2501" y="3579"/>
                  </a:lnTo>
                  <a:lnTo>
                    <a:pt x="2500" y="3577"/>
                  </a:lnTo>
                  <a:lnTo>
                    <a:pt x="2497" y="3575"/>
                  </a:lnTo>
                  <a:lnTo>
                    <a:pt x="2494" y="3574"/>
                  </a:lnTo>
                  <a:lnTo>
                    <a:pt x="2490" y="3574"/>
                  </a:lnTo>
                  <a:lnTo>
                    <a:pt x="2480" y="3575"/>
                  </a:lnTo>
                  <a:lnTo>
                    <a:pt x="2466" y="3578"/>
                  </a:lnTo>
                  <a:lnTo>
                    <a:pt x="2452" y="3581"/>
                  </a:lnTo>
                  <a:lnTo>
                    <a:pt x="2438" y="3586"/>
                  </a:lnTo>
                  <a:lnTo>
                    <a:pt x="2410" y="3597"/>
                  </a:lnTo>
                  <a:lnTo>
                    <a:pt x="2379" y="3609"/>
                  </a:lnTo>
                  <a:lnTo>
                    <a:pt x="2379" y="3609"/>
                  </a:lnTo>
                  <a:lnTo>
                    <a:pt x="2375" y="3608"/>
                  </a:lnTo>
                  <a:lnTo>
                    <a:pt x="2372" y="3607"/>
                  </a:lnTo>
                  <a:lnTo>
                    <a:pt x="2368" y="3605"/>
                  </a:lnTo>
                  <a:lnTo>
                    <a:pt x="2366" y="3602"/>
                  </a:lnTo>
                  <a:lnTo>
                    <a:pt x="2364" y="3599"/>
                  </a:lnTo>
                  <a:lnTo>
                    <a:pt x="2362" y="3596"/>
                  </a:lnTo>
                  <a:lnTo>
                    <a:pt x="2360" y="3588"/>
                  </a:lnTo>
                  <a:lnTo>
                    <a:pt x="2360" y="3579"/>
                  </a:lnTo>
                  <a:lnTo>
                    <a:pt x="2361" y="3568"/>
                  </a:lnTo>
                  <a:lnTo>
                    <a:pt x="2363" y="3556"/>
                  </a:lnTo>
                  <a:lnTo>
                    <a:pt x="2367" y="3545"/>
                  </a:lnTo>
                  <a:lnTo>
                    <a:pt x="2372" y="3532"/>
                  </a:lnTo>
                  <a:lnTo>
                    <a:pt x="2377" y="3519"/>
                  </a:lnTo>
                  <a:lnTo>
                    <a:pt x="2390" y="3495"/>
                  </a:lnTo>
                  <a:lnTo>
                    <a:pt x="2405" y="3472"/>
                  </a:lnTo>
                  <a:lnTo>
                    <a:pt x="2412" y="3463"/>
                  </a:lnTo>
                  <a:lnTo>
                    <a:pt x="2418" y="3453"/>
                  </a:lnTo>
                  <a:lnTo>
                    <a:pt x="2418" y="3453"/>
                  </a:lnTo>
                  <a:lnTo>
                    <a:pt x="2424" y="3445"/>
                  </a:lnTo>
                  <a:lnTo>
                    <a:pt x="2429" y="3437"/>
                  </a:lnTo>
                  <a:lnTo>
                    <a:pt x="2434" y="3427"/>
                  </a:lnTo>
                  <a:lnTo>
                    <a:pt x="2437" y="3418"/>
                  </a:lnTo>
                  <a:lnTo>
                    <a:pt x="2439" y="3408"/>
                  </a:lnTo>
                  <a:lnTo>
                    <a:pt x="2440" y="3398"/>
                  </a:lnTo>
                  <a:lnTo>
                    <a:pt x="2440" y="3380"/>
                  </a:lnTo>
                  <a:lnTo>
                    <a:pt x="2439" y="3362"/>
                  </a:lnTo>
                  <a:lnTo>
                    <a:pt x="2437" y="3349"/>
                  </a:lnTo>
                  <a:lnTo>
                    <a:pt x="2435" y="3337"/>
                  </a:lnTo>
                  <a:lnTo>
                    <a:pt x="2435" y="3337"/>
                  </a:lnTo>
                  <a:lnTo>
                    <a:pt x="2434" y="3328"/>
                  </a:lnTo>
                  <a:lnTo>
                    <a:pt x="2434" y="3321"/>
                  </a:lnTo>
                  <a:lnTo>
                    <a:pt x="2434" y="3314"/>
                  </a:lnTo>
                  <a:lnTo>
                    <a:pt x="2436" y="3307"/>
                  </a:lnTo>
                  <a:lnTo>
                    <a:pt x="2438" y="3301"/>
                  </a:lnTo>
                  <a:lnTo>
                    <a:pt x="2441" y="3294"/>
                  </a:lnTo>
                  <a:lnTo>
                    <a:pt x="2444" y="3288"/>
                  </a:lnTo>
                  <a:lnTo>
                    <a:pt x="2448" y="3283"/>
                  </a:lnTo>
                  <a:lnTo>
                    <a:pt x="2458" y="3273"/>
                  </a:lnTo>
                  <a:lnTo>
                    <a:pt x="2469" y="3264"/>
                  </a:lnTo>
                  <a:lnTo>
                    <a:pt x="2482" y="3256"/>
                  </a:lnTo>
                  <a:lnTo>
                    <a:pt x="2495" y="3249"/>
                  </a:lnTo>
                  <a:lnTo>
                    <a:pt x="2507" y="3244"/>
                  </a:lnTo>
                  <a:lnTo>
                    <a:pt x="2521" y="3239"/>
                  </a:lnTo>
                  <a:lnTo>
                    <a:pt x="2543" y="3232"/>
                  </a:lnTo>
                  <a:lnTo>
                    <a:pt x="2561" y="3229"/>
                  </a:lnTo>
                  <a:lnTo>
                    <a:pt x="2567" y="3227"/>
                  </a:lnTo>
                  <a:lnTo>
                    <a:pt x="2567" y="3227"/>
                  </a:lnTo>
                  <a:lnTo>
                    <a:pt x="2570" y="3222"/>
                  </a:lnTo>
                  <a:lnTo>
                    <a:pt x="2574" y="3217"/>
                  </a:lnTo>
                  <a:lnTo>
                    <a:pt x="2579" y="3213"/>
                  </a:lnTo>
                  <a:lnTo>
                    <a:pt x="2583" y="3210"/>
                  </a:lnTo>
                  <a:lnTo>
                    <a:pt x="2590" y="3208"/>
                  </a:lnTo>
                  <a:lnTo>
                    <a:pt x="2595" y="3206"/>
                  </a:lnTo>
                  <a:lnTo>
                    <a:pt x="2602" y="3205"/>
                  </a:lnTo>
                  <a:lnTo>
                    <a:pt x="2608" y="3205"/>
                  </a:lnTo>
                  <a:lnTo>
                    <a:pt x="2621" y="3205"/>
                  </a:lnTo>
                  <a:lnTo>
                    <a:pt x="2636" y="3208"/>
                  </a:lnTo>
                  <a:lnTo>
                    <a:pt x="2650" y="3212"/>
                  </a:lnTo>
                  <a:lnTo>
                    <a:pt x="2664" y="3216"/>
                  </a:lnTo>
                  <a:lnTo>
                    <a:pt x="2679" y="3223"/>
                  </a:lnTo>
                  <a:lnTo>
                    <a:pt x="2692" y="3229"/>
                  </a:lnTo>
                  <a:lnTo>
                    <a:pt x="2716" y="3240"/>
                  </a:lnTo>
                  <a:lnTo>
                    <a:pt x="2731" y="3249"/>
                  </a:lnTo>
                  <a:lnTo>
                    <a:pt x="2737" y="3253"/>
                  </a:lnTo>
                  <a:lnTo>
                    <a:pt x="2737" y="3253"/>
                  </a:lnTo>
                  <a:lnTo>
                    <a:pt x="2770" y="3256"/>
                  </a:lnTo>
                  <a:lnTo>
                    <a:pt x="2796" y="3258"/>
                  </a:lnTo>
                  <a:lnTo>
                    <a:pt x="2814" y="3256"/>
                  </a:lnTo>
                  <a:lnTo>
                    <a:pt x="2826" y="3254"/>
                  </a:lnTo>
                  <a:lnTo>
                    <a:pt x="2831" y="3252"/>
                  </a:lnTo>
                  <a:lnTo>
                    <a:pt x="2834" y="3251"/>
                  </a:lnTo>
                  <a:lnTo>
                    <a:pt x="2835" y="3249"/>
                  </a:lnTo>
                  <a:lnTo>
                    <a:pt x="2836" y="3247"/>
                  </a:lnTo>
                  <a:lnTo>
                    <a:pt x="2836" y="3244"/>
                  </a:lnTo>
                  <a:lnTo>
                    <a:pt x="2835" y="3242"/>
                  </a:lnTo>
                  <a:lnTo>
                    <a:pt x="2830" y="3237"/>
                  </a:lnTo>
                  <a:lnTo>
                    <a:pt x="2823" y="3231"/>
                  </a:lnTo>
                  <a:lnTo>
                    <a:pt x="2815" y="3225"/>
                  </a:lnTo>
                  <a:lnTo>
                    <a:pt x="2797" y="3214"/>
                  </a:lnTo>
                  <a:lnTo>
                    <a:pt x="2781" y="3207"/>
                  </a:lnTo>
                  <a:lnTo>
                    <a:pt x="2775" y="3204"/>
                  </a:lnTo>
                  <a:lnTo>
                    <a:pt x="2775" y="3204"/>
                  </a:lnTo>
                  <a:lnTo>
                    <a:pt x="2763" y="3200"/>
                  </a:lnTo>
                  <a:lnTo>
                    <a:pt x="2753" y="3195"/>
                  </a:lnTo>
                  <a:lnTo>
                    <a:pt x="2743" y="3189"/>
                  </a:lnTo>
                  <a:lnTo>
                    <a:pt x="2734" y="3184"/>
                  </a:lnTo>
                  <a:lnTo>
                    <a:pt x="2727" y="3177"/>
                  </a:lnTo>
                  <a:lnTo>
                    <a:pt x="2720" y="3171"/>
                  </a:lnTo>
                  <a:lnTo>
                    <a:pt x="2710" y="3159"/>
                  </a:lnTo>
                  <a:lnTo>
                    <a:pt x="2701" y="3148"/>
                  </a:lnTo>
                  <a:lnTo>
                    <a:pt x="2696" y="3138"/>
                  </a:lnTo>
                  <a:lnTo>
                    <a:pt x="2692" y="3130"/>
                  </a:lnTo>
                  <a:lnTo>
                    <a:pt x="2692" y="3130"/>
                  </a:lnTo>
                  <a:lnTo>
                    <a:pt x="2710" y="3106"/>
                  </a:lnTo>
                  <a:lnTo>
                    <a:pt x="2721" y="3087"/>
                  </a:lnTo>
                  <a:lnTo>
                    <a:pt x="2727" y="3075"/>
                  </a:lnTo>
                  <a:lnTo>
                    <a:pt x="2728" y="3071"/>
                  </a:lnTo>
                  <a:lnTo>
                    <a:pt x="2728" y="3068"/>
                  </a:lnTo>
                  <a:lnTo>
                    <a:pt x="2727" y="3067"/>
                  </a:lnTo>
                  <a:lnTo>
                    <a:pt x="2725" y="3066"/>
                  </a:lnTo>
                  <a:lnTo>
                    <a:pt x="2723" y="3066"/>
                  </a:lnTo>
                  <a:lnTo>
                    <a:pt x="2719" y="3067"/>
                  </a:lnTo>
                  <a:lnTo>
                    <a:pt x="2711" y="3072"/>
                  </a:lnTo>
                  <a:lnTo>
                    <a:pt x="2699" y="3078"/>
                  </a:lnTo>
                  <a:lnTo>
                    <a:pt x="2675" y="3096"/>
                  </a:lnTo>
                  <a:lnTo>
                    <a:pt x="2651" y="3117"/>
                  </a:lnTo>
                  <a:lnTo>
                    <a:pt x="2624" y="3140"/>
                  </a:lnTo>
                  <a:lnTo>
                    <a:pt x="2624" y="3140"/>
                  </a:lnTo>
                  <a:lnTo>
                    <a:pt x="2618" y="3145"/>
                  </a:lnTo>
                  <a:lnTo>
                    <a:pt x="2612" y="3149"/>
                  </a:lnTo>
                  <a:lnTo>
                    <a:pt x="2607" y="3151"/>
                  </a:lnTo>
                  <a:lnTo>
                    <a:pt x="2602" y="3152"/>
                  </a:lnTo>
                  <a:lnTo>
                    <a:pt x="2597" y="3152"/>
                  </a:lnTo>
                  <a:lnTo>
                    <a:pt x="2593" y="3151"/>
                  </a:lnTo>
                  <a:lnTo>
                    <a:pt x="2590" y="3149"/>
                  </a:lnTo>
                  <a:lnTo>
                    <a:pt x="2585" y="3146"/>
                  </a:lnTo>
                  <a:lnTo>
                    <a:pt x="2579" y="3138"/>
                  </a:lnTo>
                  <a:lnTo>
                    <a:pt x="2573" y="3130"/>
                  </a:lnTo>
                  <a:lnTo>
                    <a:pt x="2567" y="3122"/>
                  </a:lnTo>
                  <a:lnTo>
                    <a:pt x="2560" y="3115"/>
                  </a:lnTo>
                  <a:lnTo>
                    <a:pt x="2560" y="3115"/>
                  </a:lnTo>
                  <a:lnTo>
                    <a:pt x="2556" y="3114"/>
                  </a:lnTo>
                  <a:lnTo>
                    <a:pt x="2552" y="3114"/>
                  </a:lnTo>
                  <a:lnTo>
                    <a:pt x="2546" y="3116"/>
                  </a:lnTo>
                  <a:lnTo>
                    <a:pt x="2541" y="3120"/>
                  </a:lnTo>
                  <a:lnTo>
                    <a:pt x="2536" y="3125"/>
                  </a:lnTo>
                  <a:lnTo>
                    <a:pt x="2531" y="3130"/>
                  </a:lnTo>
                  <a:lnTo>
                    <a:pt x="2520" y="3145"/>
                  </a:lnTo>
                  <a:lnTo>
                    <a:pt x="2511" y="3159"/>
                  </a:lnTo>
                  <a:lnTo>
                    <a:pt x="2502" y="3172"/>
                  </a:lnTo>
                  <a:lnTo>
                    <a:pt x="2494" y="3186"/>
                  </a:lnTo>
                  <a:lnTo>
                    <a:pt x="2494" y="3186"/>
                  </a:lnTo>
                  <a:lnTo>
                    <a:pt x="2462" y="3191"/>
                  </a:lnTo>
                  <a:lnTo>
                    <a:pt x="2439" y="3196"/>
                  </a:lnTo>
                  <a:lnTo>
                    <a:pt x="2429" y="3199"/>
                  </a:lnTo>
                  <a:lnTo>
                    <a:pt x="2424" y="3201"/>
                  </a:lnTo>
                  <a:lnTo>
                    <a:pt x="2424" y="3201"/>
                  </a:lnTo>
                  <a:lnTo>
                    <a:pt x="2422" y="3203"/>
                  </a:lnTo>
                  <a:lnTo>
                    <a:pt x="2420" y="3206"/>
                  </a:lnTo>
                  <a:lnTo>
                    <a:pt x="2417" y="3215"/>
                  </a:lnTo>
                  <a:lnTo>
                    <a:pt x="2413" y="3228"/>
                  </a:lnTo>
                  <a:lnTo>
                    <a:pt x="2410" y="3241"/>
                  </a:lnTo>
                  <a:lnTo>
                    <a:pt x="2404" y="3265"/>
                  </a:lnTo>
                  <a:lnTo>
                    <a:pt x="2402" y="3275"/>
                  </a:lnTo>
                  <a:lnTo>
                    <a:pt x="2320" y="3340"/>
                  </a:lnTo>
                  <a:lnTo>
                    <a:pt x="2300" y="3378"/>
                  </a:lnTo>
                  <a:lnTo>
                    <a:pt x="2300" y="3405"/>
                  </a:lnTo>
                  <a:lnTo>
                    <a:pt x="2248" y="3450"/>
                  </a:lnTo>
                  <a:lnTo>
                    <a:pt x="2248" y="3450"/>
                  </a:lnTo>
                  <a:lnTo>
                    <a:pt x="2252" y="3463"/>
                  </a:lnTo>
                  <a:lnTo>
                    <a:pt x="2253" y="3473"/>
                  </a:lnTo>
                  <a:lnTo>
                    <a:pt x="2254" y="3482"/>
                  </a:lnTo>
                  <a:lnTo>
                    <a:pt x="2253" y="3490"/>
                  </a:lnTo>
                  <a:lnTo>
                    <a:pt x="2251" y="3497"/>
                  </a:lnTo>
                  <a:lnTo>
                    <a:pt x="2248" y="3503"/>
                  </a:lnTo>
                  <a:lnTo>
                    <a:pt x="2245" y="3508"/>
                  </a:lnTo>
                  <a:lnTo>
                    <a:pt x="2241" y="3511"/>
                  </a:lnTo>
                  <a:lnTo>
                    <a:pt x="2236" y="3514"/>
                  </a:lnTo>
                  <a:lnTo>
                    <a:pt x="2231" y="3517"/>
                  </a:lnTo>
                  <a:lnTo>
                    <a:pt x="2223" y="3520"/>
                  </a:lnTo>
                  <a:lnTo>
                    <a:pt x="2217" y="3521"/>
                  </a:lnTo>
                  <a:lnTo>
                    <a:pt x="2215" y="3521"/>
                  </a:lnTo>
                  <a:lnTo>
                    <a:pt x="2215" y="3521"/>
                  </a:lnTo>
                  <a:lnTo>
                    <a:pt x="2205" y="3524"/>
                  </a:lnTo>
                  <a:lnTo>
                    <a:pt x="2197" y="3527"/>
                  </a:lnTo>
                  <a:lnTo>
                    <a:pt x="2190" y="3530"/>
                  </a:lnTo>
                  <a:lnTo>
                    <a:pt x="2186" y="3535"/>
                  </a:lnTo>
                  <a:lnTo>
                    <a:pt x="2183" y="3539"/>
                  </a:lnTo>
                  <a:lnTo>
                    <a:pt x="2181" y="3543"/>
                  </a:lnTo>
                  <a:lnTo>
                    <a:pt x="2180" y="3547"/>
                  </a:lnTo>
                  <a:lnTo>
                    <a:pt x="2180" y="3551"/>
                  </a:lnTo>
                  <a:lnTo>
                    <a:pt x="2182" y="3558"/>
                  </a:lnTo>
                  <a:lnTo>
                    <a:pt x="2186" y="3564"/>
                  </a:lnTo>
                  <a:lnTo>
                    <a:pt x="2190" y="3570"/>
                  </a:lnTo>
                  <a:lnTo>
                    <a:pt x="2190" y="3570"/>
                  </a:lnTo>
                  <a:lnTo>
                    <a:pt x="2192" y="3576"/>
                  </a:lnTo>
                  <a:lnTo>
                    <a:pt x="2193" y="3580"/>
                  </a:lnTo>
                  <a:lnTo>
                    <a:pt x="2195" y="3584"/>
                  </a:lnTo>
                  <a:lnTo>
                    <a:pt x="2195" y="3588"/>
                  </a:lnTo>
                  <a:lnTo>
                    <a:pt x="2193" y="3591"/>
                  </a:lnTo>
                  <a:lnTo>
                    <a:pt x="2192" y="3594"/>
                  </a:lnTo>
                  <a:lnTo>
                    <a:pt x="2188" y="3600"/>
                  </a:lnTo>
                  <a:lnTo>
                    <a:pt x="2182" y="3604"/>
                  </a:lnTo>
                  <a:lnTo>
                    <a:pt x="2175" y="3608"/>
                  </a:lnTo>
                  <a:lnTo>
                    <a:pt x="2167" y="3611"/>
                  </a:lnTo>
                  <a:lnTo>
                    <a:pt x="2158" y="3614"/>
                  </a:lnTo>
                  <a:lnTo>
                    <a:pt x="2139" y="3616"/>
                  </a:lnTo>
                  <a:lnTo>
                    <a:pt x="2122" y="3617"/>
                  </a:lnTo>
                  <a:lnTo>
                    <a:pt x="2104" y="3617"/>
                  </a:lnTo>
                  <a:lnTo>
                    <a:pt x="2104" y="3617"/>
                  </a:lnTo>
                  <a:lnTo>
                    <a:pt x="2102" y="3625"/>
                  </a:lnTo>
                  <a:lnTo>
                    <a:pt x="2100" y="3631"/>
                  </a:lnTo>
                  <a:lnTo>
                    <a:pt x="2097" y="3637"/>
                  </a:lnTo>
                  <a:lnTo>
                    <a:pt x="2093" y="3641"/>
                  </a:lnTo>
                  <a:lnTo>
                    <a:pt x="2089" y="3645"/>
                  </a:lnTo>
                  <a:lnTo>
                    <a:pt x="2085" y="3647"/>
                  </a:lnTo>
                  <a:lnTo>
                    <a:pt x="2081" y="3649"/>
                  </a:lnTo>
                  <a:lnTo>
                    <a:pt x="2077" y="3650"/>
                  </a:lnTo>
                  <a:lnTo>
                    <a:pt x="2068" y="3653"/>
                  </a:lnTo>
                  <a:lnTo>
                    <a:pt x="2062" y="3651"/>
                  </a:lnTo>
                  <a:lnTo>
                    <a:pt x="2055" y="3650"/>
                  </a:lnTo>
                  <a:lnTo>
                    <a:pt x="2055" y="3650"/>
                  </a:lnTo>
                  <a:lnTo>
                    <a:pt x="2051" y="3649"/>
                  </a:lnTo>
                  <a:lnTo>
                    <a:pt x="2047" y="3648"/>
                  </a:lnTo>
                  <a:lnTo>
                    <a:pt x="2043" y="3649"/>
                  </a:lnTo>
                  <a:lnTo>
                    <a:pt x="2039" y="3650"/>
                  </a:lnTo>
                  <a:lnTo>
                    <a:pt x="2030" y="3655"/>
                  </a:lnTo>
                  <a:lnTo>
                    <a:pt x="2022" y="3662"/>
                  </a:lnTo>
                  <a:lnTo>
                    <a:pt x="2016" y="3669"/>
                  </a:lnTo>
                  <a:lnTo>
                    <a:pt x="2011" y="3675"/>
                  </a:lnTo>
                  <a:lnTo>
                    <a:pt x="2006" y="3681"/>
                  </a:lnTo>
                  <a:lnTo>
                    <a:pt x="2006" y="3681"/>
                  </a:lnTo>
                  <a:lnTo>
                    <a:pt x="2005" y="3694"/>
                  </a:lnTo>
                  <a:lnTo>
                    <a:pt x="2005" y="3705"/>
                  </a:lnTo>
                  <a:lnTo>
                    <a:pt x="2007" y="3715"/>
                  </a:lnTo>
                  <a:lnTo>
                    <a:pt x="2010" y="3723"/>
                  </a:lnTo>
                  <a:lnTo>
                    <a:pt x="2014" y="3730"/>
                  </a:lnTo>
                  <a:lnTo>
                    <a:pt x="2020" y="3737"/>
                  </a:lnTo>
                  <a:lnTo>
                    <a:pt x="2026" y="3742"/>
                  </a:lnTo>
                  <a:lnTo>
                    <a:pt x="2032" y="3747"/>
                  </a:lnTo>
                  <a:lnTo>
                    <a:pt x="2040" y="3750"/>
                  </a:lnTo>
                  <a:lnTo>
                    <a:pt x="2047" y="3753"/>
                  </a:lnTo>
                  <a:lnTo>
                    <a:pt x="2059" y="3756"/>
                  </a:lnTo>
                  <a:lnTo>
                    <a:pt x="2067" y="3758"/>
                  </a:lnTo>
                  <a:lnTo>
                    <a:pt x="2071" y="3758"/>
                  </a:lnTo>
                  <a:lnTo>
                    <a:pt x="2071" y="3758"/>
                  </a:lnTo>
                  <a:lnTo>
                    <a:pt x="2080" y="3762"/>
                  </a:lnTo>
                  <a:lnTo>
                    <a:pt x="2088" y="3767"/>
                  </a:lnTo>
                  <a:lnTo>
                    <a:pt x="2095" y="3775"/>
                  </a:lnTo>
                  <a:lnTo>
                    <a:pt x="2101" y="3781"/>
                  </a:lnTo>
                  <a:lnTo>
                    <a:pt x="2105" y="3789"/>
                  </a:lnTo>
                  <a:lnTo>
                    <a:pt x="2109" y="3797"/>
                  </a:lnTo>
                  <a:lnTo>
                    <a:pt x="2113" y="3805"/>
                  </a:lnTo>
                  <a:lnTo>
                    <a:pt x="2116" y="3815"/>
                  </a:lnTo>
                  <a:lnTo>
                    <a:pt x="2119" y="3832"/>
                  </a:lnTo>
                  <a:lnTo>
                    <a:pt x="2120" y="3849"/>
                  </a:lnTo>
                  <a:lnTo>
                    <a:pt x="2119" y="3864"/>
                  </a:lnTo>
                  <a:lnTo>
                    <a:pt x="2117" y="3875"/>
                  </a:lnTo>
                  <a:lnTo>
                    <a:pt x="2117" y="3875"/>
                  </a:lnTo>
                  <a:lnTo>
                    <a:pt x="2116" y="3879"/>
                  </a:lnTo>
                  <a:lnTo>
                    <a:pt x="2112" y="3883"/>
                  </a:lnTo>
                  <a:lnTo>
                    <a:pt x="2109" y="3886"/>
                  </a:lnTo>
                  <a:lnTo>
                    <a:pt x="2105" y="3890"/>
                  </a:lnTo>
                  <a:lnTo>
                    <a:pt x="2097" y="3895"/>
                  </a:lnTo>
                  <a:lnTo>
                    <a:pt x="2087" y="3898"/>
                  </a:lnTo>
                  <a:lnTo>
                    <a:pt x="2078" y="3901"/>
                  </a:lnTo>
                  <a:lnTo>
                    <a:pt x="2069" y="3902"/>
                  </a:lnTo>
                  <a:lnTo>
                    <a:pt x="2062" y="3903"/>
                  </a:lnTo>
                  <a:lnTo>
                    <a:pt x="2062" y="3903"/>
                  </a:lnTo>
                  <a:lnTo>
                    <a:pt x="2061" y="3907"/>
                  </a:lnTo>
                  <a:lnTo>
                    <a:pt x="2059" y="3911"/>
                  </a:lnTo>
                  <a:lnTo>
                    <a:pt x="2055" y="3918"/>
                  </a:lnTo>
                  <a:lnTo>
                    <a:pt x="2049" y="3925"/>
                  </a:lnTo>
                  <a:lnTo>
                    <a:pt x="2042" y="3933"/>
                  </a:lnTo>
                  <a:lnTo>
                    <a:pt x="2030" y="3942"/>
                  </a:lnTo>
                  <a:lnTo>
                    <a:pt x="2024" y="3946"/>
                  </a:lnTo>
                  <a:lnTo>
                    <a:pt x="2024" y="3946"/>
                  </a:lnTo>
                  <a:lnTo>
                    <a:pt x="2020" y="3944"/>
                  </a:lnTo>
                  <a:lnTo>
                    <a:pt x="2016" y="3943"/>
                  </a:lnTo>
                  <a:lnTo>
                    <a:pt x="2012" y="3944"/>
                  </a:lnTo>
                  <a:lnTo>
                    <a:pt x="2008" y="3946"/>
                  </a:lnTo>
                  <a:lnTo>
                    <a:pt x="2004" y="3949"/>
                  </a:lnTo>
                  <a:lnTo>
                    <a:pt x="2000" y="3952"/>
                  </a:lnTo>
                  <a:lnTo>
                    <a:pt x="1992" y="3961"/>
                  </a:lnTo>
                  <a:lnTo>
                    <a:pt x="1985" y="3972"/>
                  </a:lnTo>
                  <a:lnTo>
                    <a:pt x="1980" y="3980"/>
                  </a:lnTo>
                  <a:lnTo>
                    <a:pt x="1976" y="3989"/>
                  </a:lnTo>
                  <a:lnTo>
                    <a:pt x="1976" y="3989"/>
                  </a:lnTo>
                  <a:lnTo>
                    <a:pt x="1975" y="4004"/>
                  </a:lnTo>
                  <a:lnTo>
                    <a:pt x="1972" y="4018"/>
                  </a:lnTo>
                  <a:lnTo>
                    <a:pt x="1969" y="4030"/>
                  </a:lnTo>
                  <a:lnTo>
                    <a:pt x="1966" y="4039"/>
                  </a:lnTo>
                  <a:lnTo>
                    <a:pt x="1961" y="4049"/>
                  </a:lnTo>
                  <a:lnTo>
                    <a:pt x="1955" y="4055"/>
                  </a:lnTo>
                  <a:lnTo>
                    <a:pt x="1950" y="4061"/>
                  </a:lnTo>
                  <a:lnTo>
                    <a:pt x="1945" y="4065"/>
                  </a:lnTo>
                  <a:lnTo>
                    <a:pt x="1940" y="4068"/>
                  </a:lnTo>
                  <a:lnTo>
                    <a:pt x="1935" y="4071"/>
                  </a:lnTo>
                  <a:lnTo>
                    <a:pt x="1926" y="4074"/>
                  </a:lnTo>
                  <a:lnTo>
                    <a:pt x="1920" y="4074"/>
                  </a:lnTo>
                  <a:lnTo>
                    <a:pt x="1918" y="4074"/>
                  </a:lnTo>
                  <a:lnTo>
                    <a:pt x="1918" y="4074"/>
                  </a:lnTo>
                  <a:lnTo>
                    <a:pt x="1908" y="4069"/>
                  </a:lnTo>
                  <a:lnTo>
                    <a:pt x="1899" y="4065"/>
                  </a:lnTo>
                  <a:lnTo>
                    <a:pt x="1891" y="4062"/>
                  </a:lnTo>
                  <a:lnTo>
                    <a:pt x="1883" y="4060"/>
                  </a:lnTo>
                  <a:lnTo>
                    <a:pt x="1875" y="4060"/>
                  </a:lnTo>
                  <a:lnTo>
                    <a:pt x="1868" y="4060"/>
                  </a:lnTo>
                  <a:lnTo>
                    <a:pt x="1862" y="4061"/>
                  </a:lnTo>
                  <a:lnTo>
                    <a:pt x="1857" y="4062"/>
                  </a:lnTo>
                  <a:lnTo>
                    <a:pt x="1847" y="4066"/>
                  </a:lnTo>
                  <a:lnTo>
                    <a:pt x="1841" y="4070"/>
                  </a:lnTo>
                  <a:lnTo>
                    <a:pt x="1834" y="4074"/>
                  </a:lnTo>
                  <a:lnTo>
                    <a:pt x="1834" y="4074"/>
                  </a:lnTo>
                  <a:lnTo>
                    <a:pt x="1833" y="4084"/>
                  </a:lnTo>
                  <a:lnTo>
                    <a:pt x="1830" y="4094"/>
                  </a:lnTo>
                  <a:lnTo>
                    <a:pt x="1827" y="4101"/>
                  </a:lnTo>
                  <a:lnTo>
                    <a:pt x="1824" y="4107"/>
                  </a:lnTo>
                  <a:lnTo>
                    <a:pt x="1820" y="4112"/>
                  </a:lnTo>
                  <a:lnTo>
                    <a:pt x="1816" y="4116"/>
                  </a:lnTo>
                  <a:lnTo>
                    <a:pt x="1812" y="4120"/>
                  </a:lnTo>
                  <a:lnTo>
                    <a:pt x="1808" y="4122"/>
                  </a:lnTo>
                  <a:lnTo>
                    <a:pt x="1800" y="4125"/>
                  </a:lnTo>
                  <a:lnTo>
                    <a:pt x="1792" y="4127"/>
                  </a:lnTo>
                  <a:lnTo>
                    <a:pt x="1785" y="4127"/>
                  </a:lnTo>
                  <a:lnTo>
                    <a:pt x="1785" y="4127"/>
                  </a:lnTo>
                  <a:lnTo>
                    <a:pt x="1778" y="4124"/>
                  </a:lnTo>
                  <a:lnTo>
                    <a:pt x="1772" y="4124"/>
                  </a:lnTo>
                  <a:lnTo>
                    <a:pt x="1766" y="4123"/>
                  </a:lnTo>
                  <a:lnTo>
                    <a:pt x="1761" y="4124"/>
                  </a:lnTo>
                  <a:lnTo>
                    <a:pt x="1755" y="4125"/>
                  </a:lnTo>
                  <a:lnTo>
                    <a:pt x="1751" y="4128"/>
                  </a:lnTo>
                  <a:lnTo>
                    <a:pt x="1744" y="4132"/>
                  </a:lnTo>
                  <a:lnTo>
                    <a:pt x="1739" y="4136"/>
                  </a:lnTo>
                  <a:lnTo>
                    <a:pt x="1736" y="4141"/>
                  </a:lnTo>
                  <a:lnTo>
                    <a:pt x="1733" y="4145"/>
                  </a:lnTo>
                  <a:lnTo>
                    <a:pt x="1733" y="4145"/>
                  </a:lnTo>
                  <a:lnTo>
                    <a:pt x="1733" y="4152"/>
                  </a:lnTo>
                  <a:lnTo>
                    <a:pt x="1733" y="4159"/>
                  </a:lnTo>
                  <a:lnTo>
                    <a:pt x="1731" y="4164"/>
                  </a:lnTo>
                  <a:lnTo>
                    <a:pt x="1728" y="4171"/>
                  </a:lnTo>
                  <a:lnTo>
                    <a:pt x="1725" y="4175"/>
                  </a:lnTo>
                  <a:lnTo>
                    <a:pt x="1722" y="4179"/>
                  </a:lnTo>
                  <a:lnTo>
                    <a:pt x="1713" y="4186"/>
                  </a:lnTo>
                  <a:lnTo>
                    <a:pt x="1705" y="4191"/>
                  </a:lnTo>
                  <a:lnTo>
                    <a:pt x="1697" y="4195"/>
                  </a:lnTo>
                  <a:lnTo>
                    <a:pt x="1690" y="4197"/>
                  </a:lnTo>
                  <a:lnTo>
                    <a:pt x="1690" y="4197"/>
                  </a:lnTo>
                  <a:lnTo>
                    <a:pt x="1683" y="4193"/>
                  </a:lnTo>
                  <a:lnTo>
                    <a:pt x="1676" y="4191"/>
                  </a:lnTo>
                  <a:lnTo>
                    <a:pt x="1670" y="4190"/>
                  </a:lnTo>
                  <a:lnTo>
                    <a:pt x="1666" y="4189"/>
                  </a:lnTo>
                  <a:lnTo>
                    <a:pt x="1662" y="4190"/>
                  </a:lnTo>
                  <a:lnTo>
                    <a:pt x="1659" y="4191"/>
                  </a:lnTo>
                  <a:lnTo>
                    <a:pt x="1656" y="4193"/>
                  </a:lnTo>
                  <a:lnTo>
                    <a:pt x="1654" y="4196"/>
                  </a:lnTo>
                  <a:lnTo>
                    <a:pt x="1652" y="4201"/>
                  </a:lnTo>
                  <a:lnTo>
                    <a:pt x="1651" y="4208"/>
                  </a:lnTo>
                  <a:lnTo>
                    <a:pt x="1651" y="4213"/>
                  </a:lnTo>
                  <a:lnTo>
                    <a:pt x="1651" y="4213"/>
                  </a:lnTo>
                  <a:lnTo>
                    <a:pt x="1651" y="4222"/>
                  </a:lnTo>
                  <a:lnTo>
                    <a:pt x="1651" y="4229"/>
                  </a:lnTo>
                  <a:lnTo>
                    <a:pt x="1650" y="4234"/>
                  </a:lnTo>
                  <a:lnTo>
                    <a:pt x="1648" y="4239"/>
                  </a:lnTo>
                  <a:lnTo>
                    <a:pt x="1646" y="4243"/>
                  </a:lnTo>
                  <a:lnTo>
                    <a:pt x="1643" y="4247"/>
                  </a:lnTo>
                  <a:lnTo>
                    <a:pt x="1639" y="4249"/>
                  </a:lnTo>
                  <a:lnTo>
                    <a:pt x="1635" y="4250"/>
                  </a:lnTo>
                  <a:lnTo>
                    <a:pt x="1629" y="4251"/>
                  </a:lnTo>
                  <a:lnTo>
                    <a:pt x="1622" y="4251"/>
                  </a:lnTo>
                  <a:lnTo>
                    <a:pt x="1616" y="4250"/>
                  </a:lnTo>
                  <a:lnTo>
                    <a:pt x="1616" y="4250"/>
                  </a:lnTo>
                  <a:lnTo>
                    <a:pt x="1611" y="4247"/>
                  </a:lnTo>
                  <a:lnTo>
                    <a:pt x="1606" y="4244"/>
                  </a:lnTo>
                  <a:lnTo>
                    <a:pt x="1602" y="4244"/>
                  </a:lnTo>
                  <a:lnTo>
                    <a:pt x="1598" y="4246"/>
                  </a:lnTo>
                  <a:lnTo>
                    <a:pt x="1595" y="4247"/>
                  </a:lnTo>
                  <a:lnTo>
                    <a:pt x="1593" y="4250"/>
                  </a:lnTo>
                  <a:lnTo>
                    <a:pt x="1592" y="4253"/>
                  </a:lnTo>
                  <a:lnTo>
                    <a:pt x="1591" y="4257"/>
                  </a:lnTo>
                  <a:lnTo>
                    <a:pt x="1591" y="4265"/>
                  </a:lnTo>
                  <a:lnTo>
                    <a:pt x="1591" y="4272"/>
                  </a:lnTo>
                  <a:lnTo>
                    <a:pt x="1592" y="4280"/>
                  </a:lnTo>
                  <a:lnTo>
                    <a:pt x="1592" y="4280"/>
                  </a:lnTo>
                  <a:lnTo>
                    <a:pt x="1595" y="4289"/>
                  </a:lnTo>
                  <a:lnTo>
                    <a:pt x="1597" y="4296"/>
                  </a:lnTo>
                  <a:lnTo>
                    <a:pt x="1598" y="4302"/>
                  </a:lnTo>
                  <a:lnTo>
                    <a:pt x="1597" y="4307"/>
                  </a:lnTo>
                  <a:lnTo>
                    <a:pt x="1596" y="4311"/>
                  </a:lnTo>
                  <a:lnTo>
                    <a:pt x="1594" y="4315"/>
                  </a:lnTo>
                  <a:lnTo>
                    <a:pt x="1592" y="4318"/>
                  </a:lnTo>
                  <a:lnTo>
                    <a:pt x="1589" y="4320"/>
                  </a:lnTo>
                  <a:lnTo>
                    <a:pt x="1583" y="4324"/>
                  </a:lnTo>
                  <a:lnTo>
                    <a:pt x="1577" y="4326"/>
                  </a:lnTo>
                  <a:lnTo>
                    <a:pt x="1571" y="4327"/>
                  </a:lnTo>
                  <a:lnTo>
                    <a:pt x="1571" y="4327"/>
                  </a:lnTo>
                  <a:lnTo>
                    <a:pt x="1565" y="4325"/>
                  </a:lnTo>
                  <a:lnTo>
                    <a:pt x="1559" y="4325"/>
                  </a:lnTo>
                  <a:lnTo>
                    <a:pt x="1553" y="4325"/>
                  </a:lnTo>
                  <a:lnTo>
                    <a:pt x="1548" y="4327"/>
                  </a:lnTo>
                  <a:lnTo>
                    <a:pt x="1543" y="4329"/>
                  </a:lnTo>
                  <a:lnTo>
                    <a:pt x="1538" y="4332"/>
                  </a:lnTo>
                  <a:lnTo>
                    <a:pt x="1530" y="4339"/>
                  </a:lnTo>
                  <a:lnTo>
                    <a:pt x="1523" y="4346"/>
                  </a:lnTo>
                  <a:lnTo>
                    <a:pt x="1516" y="4353"/>
                  </a:lnTo>
                  <a:lnTo>
                    <a:pt x="1512" y="4360"/>
                  </a:lnTo>
                  <a:lnTo>
                    <a:pt x="1512" y="4360"/>
                  </a:lnTo>
                  <a:lnTo>
                    <a:pt x="1508" y="4369"/>
                  </a:lnTo>
                  <a:lnTo>
                    <a:pt x="1504" y="4375"/>
                  </a:lnTo>
                  <a:lnTo>
                    <a:pt x="1499" y="4380"/>
                  </a:lnTo>
                  <a:lnTo>
                    <a:pt x="1494" y="4385"/>
                  </a:lnTo>
                  <a:lnTo>
                    <a:pt x="1488" y="4388"/>
                  </a:lnTo>
                  <a:lnTo>
                    <a:pt x="1480" y="4391"/>
                  </a:lnTo>
                  <a:lnTo>
                    <a:pt x="1474" y="4393"/>
                  </a:lnTo>
                  <a:lnTo>
                    <a:pt x="1467" y="4394"/>
                  </a:lnTo>
                  <a:lnTo>
                    <a:pt x="1455" y="4395"/>
                  </a:lnTo>
                  <a:lnTo>
                    <a:pt x="1445" y="4395"/>
                  </a:lnTo>
                  <a:lnTo>
                    <a:pt x="1435" y="4394"/>
                  </a:lnTo>
                  <a:lnTo>
                    <a:pt x="1435" y="4394"/>
                  </a:lnTo>
                  <a:lnTo>
                    <a:pt x="1430" y="4387"/>
                  </a:lnTo>
                  <a:lnTo>
                    <a:pt x="1425" y="4382"/>
                  </a:lnTo>
                  <a:lnTo>
                    <a:pt x="1420" y="4378"/>
                  </a:lnTo>
                  <a:lnTo>
                    <a:pt x="1416" y="4375"/>
                  </a:lnTo>
                  <a:lnTo>
                    <a:pt x="1412" y="4374"/>
                  </a:lnTo>
                  <a:lnTo>
                    <a:pt x="1409" y="4374"/>
                  </a:lnTo>
                  <a:lnTo>
                    <a:pt x="1405" y="4374"/>
                  </a:lnTo>
                  <a:lnTo>
                    <a:pt x="1401" y="4375"/>
                  </a:lnTo>
                  <a:lnTo>
                    <a:pt x="1396" y="4379"/>
                  </a:lnTo>
                  <a:lnTo>
                    <a:pt x="1392" y="4383"/>
                  </a:lnTo>
                  <a:lnTo>
                    <a:pt x="1388" y="4388"/>
                  </a:lnTo>
                  <a:lnTo>
                    <a:pt x="1388" y="4388"/>
                  </a:lnTo>
                  <a:lnTo>
                    <a:pt x="1384" y="4382"/>
                  </a:lnTo>
                  <a:lnTo>
                    <a:pt x="1383" y="4382"/>
                  </a:lnTo>
                  <a:lnTo>
                    <a:pt x="1385" y="4385"/>
                  </a:lnTo>
                  <a:lnTo>
                    <a:pt x="1395" y="4404"/>
                  </a:lnTo>
                  <a:lnTo>
                    <a:pt x="1395" y="4404"/>
                  </a:lnTo>
                  <a:lnTo>
                    <a:pt x="1398" y="4410"/>
                  </a:lnTo>
                  <a:lnTo>
                    <a:pt x="1400" y="4416"/>
                  </a:lnTo>
                  <a:lnTo>
                    <a:pt x="1400" y="4421"/>
                  </a:lnTo>
                  <a:lnTo>
                    <a:pt x="1400" y="4426"/>
                  </a:lnTo>
                  <a:lnTo>
                    <a:pt x="1399" y="4430"/>
                  </a:lnTo>
                  <a:lnTo>
                    <a:pt x="1397" y="4434"/>
                  </a:lnTo>
                  <a:lnTo>
                    <a:pt x="1394" y="4437"/>
                  </a:lnTo>
                  <a:lnTo>
                    <a:pt x="1391" y="4440"/>
                  </a:lnTo>
                  <a:lnTo>
                    <a:pt x="1384" y="4445"/>
                  </a:lnTo>
                  <a:lnTo>
                    <a:pt x="1378" y="4448"/>
                  </a:lnTo>
                  <a:lnTo>
                    <a:pt x="1371" y="4450"/>
                  </a:lnTo>
                  <a:lnTo>
                    <a:pt x="1371" y="4450"/>
                  </a:lnTo>
                  <a:lnTo>
                    <a:pt x="1366" y="4445"/>
                  </a:lnTo>
                  <a:lnTo>
                    <a:pt x="1359" y="4440"/>
                  </a:lnTo>
                  <a:lnTo>
                    <a:pt x="1354" y="4437"/>
                  </a:lnTo>
                  <a:lnTo>
                    <a:pt x="1348" y="4436"/>
                  </a:lnTo>
                  <a:lnTo>
                    <a:pt x="1342" y="4435"/>
                  </a:lnTo>
                  <a:lnTo>
                    <a:pt x="1336" y="4435"/>
                  </a:lnTo>
                  <a:lnTo>
                    <a:pt x="1323" y="4437"/>
                  </a:lnTo>
                  <a:lnTo>
                    <a:pt x="1313" y="4441"/>
                  </a:lnTo>
                  <a:lnTo>
                    <a:pt x="1305" y="4445"/>
                  </a:lnTo>
                  <a:lnTo>
                    <a:pt x="1297" y="4450"/>
                  </a:lnTo>
                  <a:lnTo>
                    <a:pt x="1297" y="4450"/>
                  </a:lnTo>
                  <a:lnTo>
                    <a:pt x="1294" y="4463"/>
                  </a:lnTo>
                  <a:lnTo>
                    <a:pt x="1291" y="4474"/>
                  </a:lnTo>
                  <a:lnTo>
                    <a:pt x="1287" y="4483"/>
                  </a:lnTo>
                  <a:lnTo>
                    <a:pt x="1281" y="4489"/>
                  </a:lnTo>
                  <a:lnTo>
                    <a:pt x="1276" y="4493"/>
                  </a:lnTo>
                  <a:lnTo>
                    <a:pt x="1270" y="4496"/>
                  </a:lnTo>
                  <a:lnTo>
                    <a:pt x="1265" y="4496"/>
                  </a:lnTo>
                  <a:lnTo>
                    <a:pt x="1259" y="4496"/>
                  </a:lnTo>
                  <a:lnTo>
                    <a:pt x="1253" y="4494"/>
                  </a:lnTo>
                  <a:lnTo>
                    <a:pt x="1248" y="4492"/>
                  </a:lnTo>
                  <a:lnTo>
                    <a:pt x="1238" y="4487"/>
                  </a:lnTo>
                  <a:lnTo>
                    <a:pt x="1232" y="4483"/>
                  </a:lnTo>
                  <a:lnTo>
                    <a:pt x="1230" y="4480"/>
                  </a:lnTo>
                  <a:lnTo>
                    <a:pt x="1230" y="4480"/>
                  </a:lnTo>
                  <a:lnTo>
                    <a:pt x="1218" y="4479"/>
                  </a:lnTo>
                  <a:lnTo>
                    <a:pt x="1209" y="4482"/>
                  </a:lnTo>
                  <a:lnTo>
                    <a:pt x="1205" y="4483"/>
                  </a:lnTo>
                  <a:lnTo>
                    <a:pt x="1202" y="4485"/>
                  </a:lnTo>
                  <a:lnTo>
                    <a:pt x="1201" y="4486"/>
                  </a:lnTo>
                  <a:lnTo>
                    <a:pt x="1199" y="4489"/>
                  </a:lnTo>
                  <a:lnTo>
                    <a:pt x="1198" y="4494"/>
                  </a:lnTo>
                  <a:lnTo>
                    <a:pt x="1199" y="4500"/>
                  </a:lnTo>
                  <a:lnTo>
                    <a:pt x="1201" y="4506"/>
                  </a:lnTo>
                  <a:lnTo>
                    <a:pt x="1205" y="4513"/>
                  </a:lnTo>
                  <a:lnTo>
                    <a:pt x="1215" y="4527"/>
                  </a:lnTo>
                  <a:lnTo>
                    <a:pt x="1225" y="4539"/>
                  </a:lnTo>
                  <a:lnTo>
                    <a:pt x="1236" y="4550"/>
                  </a:lnTo>
                  <a:lnTo>
                    <a:pt x="1236" y="4550"/>
                  </a:lnTo>
                  <a:lnTo>
                    <a:pt x="1225" y="4557"/>
                  </a:lnTo>
                  <a:lnTo>
                    <a:pt x="1199" y="4572"/>
                  </a:lnTo>
                  <a:lnTo>
                    <a:pt x="1186" y="4579"/>
                  </a:lnTo>
                  <a:lnTo>
                    <a:pt x="1173" y="4585"/>
                  </a:lnTo>
                  <a:lnTo>
                    <a:pt x="1162" y="4589"/>
                  </a:lnTo>
                  <a:lnTo>
                    <a:pt x="1158" y="4590"/>
                  </a:lnTo>
                  <a:lnTo>
                    <a:pt x="1156" y="4590"/>
                  </a:lnTo>
                  <a:lnTo>
                    <a:pt x="1156" y="4590"/>
                  </a:lnTo>
                  <a:lnTo>
                    <a:pt x="1154" y="4590"/>
                  </a:lnTo>
                  <a:lnTo>
                    <a:pt x="1150" y="4591"/>
                  </a:lnTo>
                  <a:lnTo>
                    <a:pt x="1139" y="4594"/>
                  </a:lnTo>
                  <a:lnTo>
                    <a:pt x="1108" y="4608"/>
                  </a:lnTo>
                  <a:lnTo>
                    <a:pt x="1080" y="4621"/>
                  </a:lnTo>
                  <a:lnTo>
                    <a:pt x="1067" y="4627"/>
                  </a:lnTo>
                  <a:lnTo>
                    <a:pt x="1067" y="4627"/>
                  </a:lnTo>
                  <a:lnTo>
                    <a:pt x="1062" y="4622"/>
                  </a:lnTo>
                  <a:lnTo>
                    <a:pt x="1056" y="4619"/>
                  </a:lnTo>
                  <a:lnTo>
                    <a:pt x="1050" y="4617"/>
                  </a:lnTo>
                  <a:lnTo>
                    <a:pt x="1044" y="4616"/>
                  </a:lnTo>
                  <a:lnTo>
                    <a:pt x="1038" y="4616"/>
                  </a:lnTo>
                  <a:lnTo>
                    <a:pt x="1033" y="4617"/>
                  </a:lnTo>
                  <a:lnTo>
                    <a:pt x="1028" y="4619"/>
                  </a:lnTo>
                  <a:lnTo>
                    <a:pt x="1023" y="4622"/>
                  </a:lnTo>
                  <a:lnTo>
                    <a:pt x="1015" y="4627"/>
                  </a:lnTo>
                  <a:lnTo>
                    <a:pt x="1009" y="4633"/>
                  </a:lnTo>
                  <a:lnTo>
                    <a:pt x="1002" y="4640"/>
                  </a:lnTo>
                  <a:lnTo>
                    <a:pt x="1002" y="4640"/>
                  </a:lnTo>
                  <a:lnTo>
                    <a:pt x="1000" y="4653"/>
                  </a:lnTo>
                  <a:lnTo>
                    <a:pt x="998" y="4663"/>
                  </a:lnTo>
                  <a:lnTo>
                    <a:pt x="995" y="4671"/>
                  </a:lnTo>
                  <a:lnTo>
                    <a:pt x="992" y="4677"/>
                  </a:lnTo>
                  <a:lnTo>
                    <a:pt x="988" y="4682"/>
                  </a:lnTo>
                  <a:lnTo>
                    <a:pt x="984" y="4684"/>
                  </a:lnTo>
                  <a:lnTo>
                    <a:pt x="980" y="4684"/>
                  </a:lnTo>
                  <a:lnTo>
                    <a:pt x="976" y="4683"/>
                  </a:lnTo>
                  <a:lnTo>
                    <a:pt x="971" y="4682"/>
                  </a:lnTo>
                  <a:lnTo>
                    <a:pt x="966" y="4680"/>
                  </a:lnTo>
                  <a:lnTo>
                    <a:pt x="960" y="4673"/>
                  </a:lnTo>
                  <a:lnTo>
                    <a:pt x="953" y="4667"/>
                  </a:lnTo>
                  <a:lnTo>
                    <a:pt x="953" y="4667"/>
                  </a:lnTo>
                  <a:lnTo>
                    <a:pt x="956" y="4656"/>
                  </a:lnTo>
                  <a:lnTo>
                    <a:pt x="958" y="4647"/>
                  </a:lnTo>
                  <a:lnTo>
                    <a:pt x="957" y="4640"/>
                  </a:lnTo>
                  <a:lnTo>
                    <a:pt x="955" y="4634"/>
                  </a:lnTo>
                  <a:lnTo>
                    <a:pt x="952" y="4631"/>
                  </a:lnTo>
                  <a:lnTo>
                    <a:pt x="948" y="4629"/>
                  </a:lnTo>
                  <a:lnTo>
                    <a:pt x="943" y="4629"/>
                  </a:lnTo>
                  <a:lnTo>
                    <a:pt x="938" y="4629"/>
                  </a:lnTo>
                  <a:lnTo>
                    <a:pt x="925" y="4632"/>
                  </a:lnTo>
                  <a:lnTo>
                    <a:pt x="915" y="4636"/>
                  </a:lnTo>
                  <a:lnTo>
                    <a:pt x="904" y="4643"/>
                  </a:lnTo>
                  <a:lnTo>
                    <a:pt x="904" y="4643"/>
                  </a:lnTo>
                  <a:lnTo>
                    <a:pt x="898" y="4652"/>
                  </a:lnTo>
                  <a:lnTo>
                    <a:pt x="891" y="4660"/>
                  </a:lnTo>
                  <a:lnTo>
                    <a:pt x="884" y="4667"/>
                  </a:lnTo>
                  <a:lnTo>
                    <a:pt x="878" y="4673"/>
                  </a:lnTo>
                  <a:lnTo>
                    <a:pt x="872" y="4678"/>
                  </a:lnTo>
                  <a:lnTo>
                    <a:pt x="866" y="4683"/>
                  </a:lnTo>
                  <a:lnTo>
                    <a:pt x="855" y="4688"/>
                  </a:lnTo>
                  <a:lnTo>
                    <a:pt x="844" y="4691"/>
                  </a:lnTo>
                  <a:lnTo>
                    <a:pt x="837" y="4692"/>
                  </a:lnTo>
                  <a:lnTo>
                    <a:pt x="830" y="4692"/>
                  </a:lnTo>
                  <a:lnTo>
                    <a:pt x="830" y="4692"/>
                  </a:lnTo>
                  <a:lnTo>
                    <a:pt x="829" y="4686"/>
                  </a:lnTo>
                  <a:lnTo>
                    <a:pt x="827" y="4682"/>
                  </a:lnTo>
                  <a:lnTo>
                    <a:pt x="824" y="4678"/>
                  </a:lnTo>
                  <a:lnTo>
                    <a:pt x="820" y="4676"/>
                  </a:lnTo>
                  <a:lnTo>
                    <a:pt x="815" y="4675"/>
                  </a:lnTo>
                  <a:lnTo>
                    <a:pt x="809" y="4674"/>
                  </a:lnTo>
                  <a:lnTo>
                    <a:pt x="797" y="4675"/>
                  </a:lnTo>
                  <a:lnTo>
                    <a:pt x="786" y="4678"/>
                  </a:lnTo>
                  <a:lnTo>
                    <a:pt x="776" y="4682"/>
                  </a:lnTo>
                  <a:lnTo>
                    <a:pt x="765" y="4686"/>
                  </a:lnTo>
                  <a:lnTo>
                    <a:pt x="765" y="4686"/>
                  </a:lnTo>
                  <a:lnTo>
                    <a:pt x="761" y="4691"/>
                  </a:lnTo>
                  <a:lnTo>
                    <a:pt x="756" y="4695"/>
                  </a:lnTo>
                  <a:lnTo>
                    <a:pt x="751" y="4699"/>
                  </a:lnTo>
                  <a:lnTo>
                    <a:pt x="746" y="4702"/>
                  </a:lnTo>
                  <a:lnTo>
                    <a:pt x="735" y="4706"/>
                  </a:lnTo>
                  <a:lnTo>
                    <a:pt x="724" y="4709"/>
                  </a:lnTo>
                  <a:lnTo>
                    <a:pt x="715" y="4710"/>
                  </a:lnTo>
                  <a:lnTo>
                    <a:pt x="707" y="4710"/>
                  </a:lnTo>
                  <a:lnTo>
                    <a:pt x="701" y="4709"/>
                  </a:lnTo>
                  <a:lnTo>
                    <a:pt x="701" y="4709"/>
                  </a:lnTo>
                  <a:lnTo>
                    <a:pt x="689" y="4715"/>
                  </a:lnTo>
                  <a:lnTo>
                    <a:pt x="681" y="4719"/>
                  </a:lnTo>
                  <a:lnTo>
                    <a:pt x="674" y="4721"/>
                  </a:lnTo>
                  <a:lnTo>
                    <a:pt x="669" y="4721"/>
                  </a:lnTo>
                  <a:lnTo>
                    <a:pt x="665" y="4720"/>
                  </a:lnTo>
                  <a:lnTo>
                    <a:pt x="663" y="4716"/>
                  </a:lnTo>
                  <a:lnTo>
                    <a:pt x="661" y="4713"/>
                  </a:lnTo>
                  <a:lnTo>
                    <a:pt x="661" y="4709"/>
                  </a:lnTo>
                  <a:lnTo>
                    <a:pt x="661" y="4700"/>
                  </a:lnTo>
                  <a:lnTo>
                    <a:pt x="663" y="4692"/>
                  </a:lnTo>
                  <a:lnTo>
                    <a:pt x="666" y="4682"/>
                  </a:lnTo>
                  <a:lnTo>
                    <a:pt x="666" y="4682"/>
                  </a:lnTo>
                  <a:lnTo>
                    <a:pt x="672" y="4673"/>
                  </a:lnTo>
                  <a:lnTo>
                    <a:pt x="675" y="4666"/>
                  </a:lnTo>
                  <a:lnTo>
                    <a:pt x="677" y="4661"/>
                  </a:lnTo>
                  <a:lnTo>
                    <a:pt x="677" y="4658"/>
                  </a:lnTo>
                  <a:lnTo>
                    <a:pt x="676" y="4656"/>
                  </a:lnTo>
                  <a:lnTo>
                    <a:pt x="673" y="4656"/>
                  </a:lnTo>
                  <a:lnTo>
                    <a:pt x="667" y="4657"/>
                  </a:lnTo>
                  <a:lnTo>
                    <a:pt x="658" y="4661"/>
                  </a:lnTo>
                  <a:lnTo>
                    <a:pt x="649" y="4664"/>
                  </a:lnTo>
                  <a:lnTo>
                    <a:pt x="645" y="4664"/>
                  </a:lnTo>
                  <a:lnTo>
                    <a:pt x="642" y="4664"/>
                  </a:lnTo>
                  <a:lnTo>
                    <a:pt x="640" y="4663"/>
                  </a:lnTo>
                  <a:lnTo>
                    <a:pt x="639" y="4660"/>
                  </a:lnTo>
                  <a:lnTo>
                    <a:pt x="639" y="4660"/>
                  </a:lnTo>
                  <a:lnTo>
                    <a:pt x="637" y="4657"/>
                  </a:lnTo>
                  <a:lnTo>
                    <a:pt x="635" y="4656"/>
                  </a:lnTo>
                  <a:lnTo>
                    <a:pt x="631" y="4655"/>
                  </a:lnTo>
                  <a:lnTo>
                    <a:pt x="627" y="4656"/>
                  </a:lnTo>
                  <a:lnTo>
                    <a:pt x="621" y="4657"/>
                  </a:lnTo>
                  <a:lnTo>
                    <a:pt x="615" y="4660"/>
                  </a:lnTo>
                  <a:lnTo>
                    <a:pt x="602" y="4667"/>
                  </a:lnTo>
                  <a:lnTo>
                    <a:pt x="590" y="4676"/>
                  </a:lnTo>
                  <a:lnTo>
                    <a:pt x="584" y="4683"/>
                  </a:lnTo>
                  <a:lnTo>
                    <a:pt x="579" y="4689"/>
                  </a:lnTo>
                  <a:lnTo>
                    <a:pt x="575" y="4695"/>
                  </a:lnTo>
                  <a:lnTo>
                    <a:pt x="571" y="4702"/>
                  </a:lnTo>
                  <a:lnTo>
                    <a:pt x="569" y="4708"/>
                  </a:lnTo>
                  <a:lnTo>
                    <a:pt x="568" y="4715"/>
                  </a:lnTo>
                  <a:lnTo>
                    <a:pt x="568" y="4715"/>
                  </a:lnTo>
                  <a:lnTo>
                    <a:pt x="567" y="4722"/>
                  </a:lnTo>
                  <a:lnTo>
                    <a:pt x="566" y="4728"/>
                  </a:lnTo>
                  <a:lnTo>
                    <a:pt x="565" y="4734"/>
                  </a:lnTo>
                  <a:lnTo>
                    <a:pt x="563" y="4740"/>
                  </a:lnTo>
                  <a:lnTo>
                    <a:pt x="557" y="4749"/>
                  </a:lnTo>
                  <a:lnTo>
                    <a:pt x="551" y="4756"/>
                  </a:lnTo>
                  <a:lnTo>
                    <a:pt x="545" y="4762"/>
                  </a:lnTo>
                  <a:lnTo>
                    <a:pt x="539" y="4765"/>
                  </a:lnTo>
                  <a:lnTo>
                    <a:pt x="536" y="4765"/>
                  </a:lnTo>
                  <a:lnTo>
                    <a:pt x="533" y="4765"/>
                  </a:lnTo>
                  <a:lnTo>
                    <a:pt x="532" y="4763"/>
                  </a:lnTo>
                  <a:lnTo>
                    <a:pt x="531" y="4762"/>
                  </a:lnTo>
                  <a:lnTo>
                    <a:pt x="531" y="4762"/>
                  </a:lnTo>
                  <a:lnTo>
                    <a:pt x="529" y="4756"/>
                  </a:lnTo>
                  <a:lnTo>
                    <a:pt x="526" y="4751"/>
                  </a:lnTo>
                  <a:lnTo>
                    <a:pt x="521" y="4747"/>
                  </a:lnTo>
                  <a:lnTo>
                    <a:pt x="516" y="4743"/>
                  </a:lnTo>
                  <a:lnTo>
                    <a:pt x="510" y="4741"/>
                  </a:lnTo>
                  <a:lnTo>
                    <a:pt x="505" y="4740"/>
                  </a:lnTo>
                  <a:lnTo>
                    <a:pt x="502" y="4740"/>
                  </a:lnTo>
                  <a:lnTo>
                    <a:pt x="500" y="4741"/>
                  </a:lnTo>
                  <a:lnTo>
                    <a:pt x="497" y="4743"/>
                  </a:lnTo>
                  <a:lnTo>
                    <a:pt x="496" y="4745"/>
                  </a:lnTo>
                  <a:lnTo>
                    <a:pt x="496" y="4745"/>
                  </a:lnTo>
                  <a:lnTo>
                    <a:pt x="487" y="4760"/>
                  </a:lnTo>
                  <a:lnTo>
                    <a:pt x="480" y="4773"/>
                  </a:lnTo>
                  <a:lnTo>
                    <a:pt x="476" y="4778"/>
                  </a:lnTo>
                  <a:lnTo>
                    <a:pt x="473" y="4781"/>
                  </a:lnTo>
                  <a:lnTo>
                    <a:pt x="472" y="4782"/>
                  </a:lnTo>
                  <a:lnTo>
                    <a:pt x="470" y="4782"/>
                  </a:lnTo>
                  <a:lnTo>
                    <a:pt x="469" y="4781"/>
                  </a:lnTo>
                  <a:lnTo>
                    <a:pt x="468" y="4780"/>
                  </a:lnTo>
                  <a:lnTo>
                    <a:pt x="468" y="4780"/>
                  </a:lnTo>
                  <a:lnTo>
                    <a:pt x="464" y="4775"/>
                  </a:lnTo>
                  <a:lnTo>
                    <a:pt x="460" y="4771"/>
                  </a:lnTo>
                  <a:lnTo>
                    <a:pt x="453" y="4767"/>
                  </a:lnTo>
                  <a:lnTo>
                    <a:pt x="447" y="4763"/>
                  </a:lnTo>
                  <a:lnTo>
                    <a:pt x="436" y="4757"/>
                  </a:lnTo>
                  <a:lnTo>
                    <a:pt x="431" y="4755"/>
                  </a:lnTo>
                  <a:lnTo>
                    <a:pt x="431" y="4755"/>
                  </a:lnTo>
                  <a:lnTo>
                    <a:pt x="426" y="4769"/>
                  </a:lnTo>
                  <a:lnTo>
                    <a:pt x="421" y="4778"/>
                  </a:lnTo>
                  <a:lnTo>
                    <a:pt x="414" y="4785"/>
                  </a:lnTo>
                  <a:lnTo>
                    <a:pt x="409" y="4790"/>
                  </a:lnTo>
                  <a:lnTo>
                    <a:pt x="404" y="4793"/>
                  </a:lnTo>
                  <a:lnTo>
                    <a:pt x="401" y="4794"/>
                  </a:lnTo>
                  <a:lnTo>
                    <a:pt x="397" y="4795"/>
                  </a:lnTo>
                  <a:lnTo>
                    <a:pt x="397" y="4795"/>
                  </a:lnTo>
                  <a:lnTo>
                    <a:pt x="391" y="4786"/>
                  </a:lnTo>
                  <a:lnTo>
                    <a:pt x="385" y="4778"/>
                  </a:lnTo>
                  <a:lnTo>
                    <a:pt x="378" y="4773"/>
                  </a:lnTo>
                  <a:lnTo>
                    <a:pt x="371" y="4768"/>
                  </a:lnTo>
                  <a:lnTo>
                    <a:pt x="361" y="4763"/>
                  </a:lnTo>
                  <a:lnTo>
                    <a:pt x="357" y="4762"/>
                  </a:lnTo>
                  <a:lnTo>
                    <a:pt x="345" y="4847"/>
                  </a:lnTo>
                  <a:lnTo>
                    <a:pt x="309" y="4854"/>
                  </a:lnTo>
                  <a:lnTo>
                    <a:pt x="305" y="4872"/>
                  </a:lnTo>
                  <a:lnTo>
                    <a:pt x="180" y="4856"/>
                  </a:lnTo>
                  <a:lnTo>
                    <a:pt x="180" y="4856"/>
                  </a:lnTo>
                  <a:lnTo>
                    <a:pt x="174" y="4851"/>
                  </a:lnTo>
                  <a:lnTo>
                    <a:pt x="167" y="4846"/>
                  </a:lnTo>
                  <a:lnTo>
                    <a:pt x="160" y="4844"/>
                  </a:lnTo>
                  <a:lnTo>
                    <a:pt x="153" y="4842"/>
                  </a:lnTo>
                  <a:lnTo>
                    <a:pt x="146" y="4842"/>
                  </a:lnTo>
                  <a:lnTo>
                    <a:pt x="137" y="4843"/>
                  </a:lnTo>
                  <a:lnTo>
                    <a:pt x="129" y="4844"/>
                  </a:lnTo>
                  <a:lnTo>
                    <a:pt x="121" y="4846"/>
                  </a:lnTo>
                  <a:lnTo>
                    <a:pt x="107" y="4851"/>
                  </a:lnTo>
                  <a:lnTo>
                    <a:pt x="95" y="4857"/>
                  </a:lnTo>
                  <a:lnTo>
                    <a:pt x="84" y="4863"/>
                  </a:lnTo>
                  <a:lnTo>
                    <a:pt x="84" y="4863"/>
                  </a:lnTo>
                  <a:lnTo>
                    <a:pt x="77" y="4871"/>
                  </a:lnTo>
                  <a:lnTo>
                    <a:pt x="70" y="4878"/>
                  </a:lnTo>
                  <a:lnTo>
                    <a:pt x="63" y="4883"/>
                  </a:lnTo>
                  <a:lnTo>
                    <a:pt x="55" y="4887"/>
                  </a:lnTo>
                  <a:lnTo>
                    <a:pt x="48" y="4891"/>
                  </a:lnTo>
                  <a:lnTo>
                    <a:pt x="41" y="4893"/>
                  </a:lnTo>
                  <a:lnTo>
                    <a:pt x="28" y="4896"/>
                  </a:lnTo>
                  <a:lnTo>
                    <a:pt x="16" y="4896"/>
                  </a:lnTo>
                  <a:lnTo>
                    <a:pt x="8" y="4895"/>
                  </a:lnTo>
                  <a:lnTo>
                    <a:pt x="0" y="4894"/>
                  </a:lnTo>
                  <a:lnTo>
                    <a:pt x="1" y="4826"/>
                  </a:lnTo>
                  <a:lnTo>
                    <a:pt x="1" y="4826"/>
                  </a:lnTo>
                  <a:lnTo>
                    <a:pt x="0" y="4838"/>
                  </a:lnTo>
                  <a:lnTo>
                    <a:pt x="0" y="4834"/>
                  </a:lnTo>
                  <a:lnTo>
                    <a:pt x="1" y="4811"/>
                  </a:lnTo>
                  <a:lnTo>
                    <a:pt x="1" y="4811"/>
                  </a:lnTo>
                  <a:lnTo>
                    <a:pt x="2" y="4802"/>
                  </a:lnTo>
                  <a:lnTo>
                    <a:pt x="4" y="4793"/>
                  </a:lnTo>
                  <a:lnTo>
                    <a:pt x="7" y="4786"/>
                  </a:lnTo>
                  <a:lnTo>
                    <a:pt x="10" y="4779"/>
                  </a:lnTo>
                  <a:lnTo>
                    <a:pt x="14" y="4773"/>
                  </a:lnTo>
                  <a:lnTo>
                    <a:pt x="18" y="4768"/>
                  </a:lnTo>
                  <a:lnTo>
                    <a:pt x="29" y="4759"/>
                  </a:lnTo>
                  <a:lnTo>
                    <a:pt x="38" y="4751"/>
                  </a:lnTo>
                  <a:lnTo>
                    <a:pt x="45" y="4747"/>
                  </a:lnTo>
                  <a:lnTo>
                    <a:pt x="53" y="4743"/>
                  </a:lnTo>
                  <a:lnTo>
                    <a:pt x="161" y="4728"/>
                  </a:lnTo>
                  <a:lnTo>
                    <a:pt x="161" y="4728"/>
                  </a:lnTo>
                  <a:lnTo>
                    <a:pt x="163" y="4724"/>
                  </a:lnTo>
                  <a:lnTo>
                    <a:pt x="167" y="4721"/>
                  </a:lnTo>
                  <a:lnTo>
                    <a:pt x="173" y="4719"/>
                  </a:lnTo>
                  <a:lnTo>
                    <a:pt x="181" y="4717"/>
                  </a:lnTo>
                  <a:lnTo>
                    <a:pt x="188" y="4717"/>
                  </a:lnTo>
                  <a:lnTo>
                    <a:pt x="197" y="4719"/>
                  </a:lnTo>
                  <a:lnTo>
                    <a:pt x="214" y="4723"/>
                  </a:lnTo>
                  <a:lnTo>
                    <a:pt x="232" y="4727"/>
                  </a:lnTo>
                  <a:lnTo>
                    <a:pt x="247" y="4732"/>
                  </a:lnTo>
                  <a:lnTo>
                    <a:pt x="262" y="4737"/>
                  </a:lnTo>
                  <a:lnTo>
                    <a:pt x="287" y="4762"/>
                  </a:lnTo>
                  <a:lnTo>
                    <a:pt x="302" y="4762"/>
                  </a:lnTo>
                  <a:lnTo>
                    <a:pt x="326" y="4708"/>
                  </a:lnTo>
                  <a:lnTo>
                    <a:pt x="326" y="4708"/>
                  </a:lnTo>
                  <a:lnTo>
                    <a:pt x="331" y="4708"/>
                  </a:lnTo>
                  <a:lnTo>
                    <a:pt x="337" y="4707"/>
                  </a:lnTo>
                  <a:lnTo>
                    <a:pt x="342" y="4706"/>
                  </a:lnTo>
                  <a:lnTo>
                    <a:pt x="348" y="4704"/>
                  </a:lnTo>
                  <a:lnTo>
                    <a:pt x="354" y="4700"/>
                  </a:lnTo>
                  <a:lnTo>
                    <a:pt x="358" y="4695"/>
                  </a:lnTo>
                  <a:lnTo>
                    <a:pt x="360" y="4692"/>
                  </a:lnTo>
                  <a:lnTo>
                    <a:pt x="361" y="4688"/>
                  </a:lnTo>
                  <a:lnTo>
                    <a:pt x="361" y="4688"/>
                  </a:lnTo>
                  <a:lnTo>
                    <a:pt x="362" y="4685"/>
                  </a:lnTo>
                  <a:lnTo>
                    <a:pt x="364" y="4683"/>
                  </a:lnTo>
                  <a:lnTo>
                    <a:pt x="367" y="4682"/>
                  </a:lnTo>
                  <a:lnTo>
                    <a:pt x="370" y="4682"/>
                  </a:lnTo>
                  <a:lnTo>
                    <a:pt x="378" y="4683"/>
                  </a:lnTo>
                  <a:lnTo>
                    <a:pt x="386" y="4687"/>
                  </a:lnTo>
                  <a:lnTo>
                    <a:pt x="393" y="4690"/>
                  </a:lnTo>
                  <a:lnTo>
                    <a:pt x="400" y="4693"/>
                  </a:lnTo>
                  <a:lnTo>
                    <a:pt x="402" y="4693"/>
                  </a:lnTo>
                  <a:lnTo>
                    <a:pt x="404" y="4692"/>
                  </a:lnTo>
                  <a:lnTo>
                    <a:pt x="405" y="4691"/>
                  </a:lnTo>
                  <a:lnTo>
                    <a:pt x="406" y="4688"/>
                  </a:lnTo>
                  <a:lnTo>
                    <a:pt x="406" y="4688"/>
                  </a:lnTo>
                  <a:lnTo>
                    <a:pt x="406" y="4685"/>
                  </a:lnTo>
                  <a:lnTo>
                    <a:pt x="407" y="4682"/>
                  </a:lnTo>
                  <a:lnTo>
                    <a:pt x="410" y="4677"/>
                  </a:lnTo>
                  <a:lnTo>
                    <a:pt x="416" y="4673"/>
                  </a:lnTo>
                  <a:lnTo>
                    <a:pt x="422" y="4671"/>
                  </a:lnTo>
                  <a:lnTo>
                    <a:pt x="427" y="4670"/>
                  </a:lnTo>
                  <a:lnTo>
                    <a:pt x="432" y="4669"/>
                  </a:lnTo>
                  <a:lnTo>
                    <a:pt x="437" y="4669"/>
                  </a:lnTo>
                  <a:lnTo>
                    <a:pt x="459" y="4688"/>
                  </a:lnTo>
                  <a:lnTo>
                    <a:pt x="474" y="4638"/>
                  </a:lnTo>
                  <a:lnTo>
                    <a:pt x="597" y="4569"/>
                  </a:lnTo>
                  <a:lnTo>
                    <a:pt x="634" y="4569"/>
                  </a:lnTo>
                  <a:lnTo>
                    <a:pt x="634" y="4569"/>
                  </a:lnTo>
                  <a:lnTo>
                    <a:pt x="639" y="4558"/>
                  </a:lnTo>
                  <a:lnTo>
                    <a:pt x="646" y="4550"/>
                  </a:lnTo>
                  <a:lnTo>
                    <a:pt x="654" y="4544"/>
                  </a:lnTo>
                  <a:lnTo>
                    <a:pt x="662" y="4541"/>
                  </a:lnTo>
                  <a:lnTo>
                    <a:pt x="670" y="4539"/>
                  </a:lnTo>
                  <a:lnTo>
                    <a:pt x="678" y="4539"/>
                  </a:lnTo>
                  <a:lnTo>
                    <a:pt x="686" y="4540"/>
                  </a:lnTo>
                  <a:lnTo>
                    <a:pt x="695" y="4542"/>
                  </a:lnTo>
                  <a:lnTo>
                    <a:pt x="703" y="4546"/>
                  </a:lnTo>
                  <a:lnTo>
                    <a:pt x="710" y="4549"/>
                  </a:lnTo>
                  <a:lnTo>
                    <a:pt x="723" y="4557"/>
                  </a:lnTo>
                  <a:lnTo>
                    <a:pt x="732" y="4564"/>
                  </a:lnTo>
                  <a:lnTo>
                    <a:pt x="736" y="4566"/>
                  </a:lnTo>
                  <a:lnTo>
                    <a:pt x="736" y="4566"/>
                  </a:lnTo>
                  <a:lnTo>
                    <a:pt x="745" y="4567"/>
                  </a:lnTo>
                  <a:lnTo>
                    <a:pt x="756" y="4567"/>
                  </a:lnTo>
                  <a:lnTo>
                    <a:pt x="779" y="4566"/>
                  </a:lnTo>
                  <a:lnTo>
                    <a:pt x="803" y="4563"/>
                  </a:lnTo>
                  <a:lnTo>
                    <a:pt x="827" y="4557"/>
                  </a:lnTo>
                  <a:lnTo>
                    <a:pt x="837" y="4554"/>
                  </a:lnTo>
                  <a:lnTo>
                    <a:pt x="847" y="4551"/>
                  </a:lnTo>
                  <a:lnTo>
                    <a:pt x="857" y="4547"/>
                  </a:lnTo>
                  <a:lnTo>
                    <a:pt x="864" y="4543"/>
                  </a:lnTo>
                  <a:lnTo>
                    <a:pt x="870" y="4539"/>
                  </a:lnTo>
                  <a:lnTo>
                    <a:pt x="874" y="4534"/>
                  </a:lnTo>
                  <a:lnTo>
                    <a:pt x="876" y="4529"/>
                  </a:lnTo>
                  <a:lnTo>
                    <a:pt x="876" y="4524"/>
                  </a:lnTo>
                  <a:lnTo>
                    <a:pt x="876" y="4524"/>
                  </a:lnTo>
                  <a:lnTo>
                    <a:pt x="876" y="4522"/>
                  </a:lnTo>
                  <a:lnTo>
                    <a:pt x="876" y="4518"/>
                  </a:lnTo>
                  <a:lnTo>
                    <a:pt x="879" y="4512"/>
                  </a:lnTo>
                  <a:lnTo>
                    <a:pt x="883" y="4506"/>
                  </a:lnTo>
                  <a:lnTo>
                    <a:pt x="891" y="4499"/>
                  </a:lnTo>
                  <a:lnTo>
                    <a:pt x="898" y="4492"/>
                  </a:lnTo>
                  <a:lnTo>
                    <a:pt x="907" y="4485"/>
                  </a:lnTo>
                  <a:lnTo>
                    <a:pt x="926" y="4470"/>
                  </a:lnTo>
                  <a:lnTo>
                    <a:pt x="946" y="4458"/>
                  </a:lnTo>
                  <a:lnTo>
                    <a:pt x="963" y="4448"/>
                  </a:lnTo>
                  <a:lnTo>
                    <a:pt x="981" y="4438"/>
                  </a:lnTo>
                  <a:lnTo>
                    <a:pt x="1055" y="4423"/>
                  </a:lnTo>
                  <a:lnTo>
                    <a:pt x="1138" y="4345"/>
                  </a:lnTo>
                  <a:lnTo>
                    <a:pt x="1138" y="4345"/>
                  </a:lnTo>
                  <a:lnTo>
                    <a:pt x="1142" y="4341"/>
                  </a:lnTo>
                  <a:lnTo>
                    <a:pt x="1147" y="4338"/>
                  </a:lnTo>
                  <a:lnTo>
                    <a:pt x="1151" y="4335"/>
                  </a:lnTo>
                  <a:lnTo>
                    <a:pt x="1155" y="4334"/>
                  </a:lnTo>
                  <a:lnTo>
                    <a:pt x="1160" y="4334"/>
                  </a:lnTo>
                  <a:lnTo>
                    <a:pt x="1164" y="4334"/>
                  </a:lnTo>
                  <a:lnTo>
                    <a:pt x="1172" y="4335"/>
                  </a:lnTo>
                  <a:lnTo>
                    <a:pt x="1178" y="4338"/>
                  </a:lnTo>
                  <a:lnTo>
                    <a:pt x="1183" y="4342"/>
                  </a:lnTo>
                  <a:lnTo>
                    <a:pt x="1187" y="4345"/>
                  </a:lnTo>
                  <a:lnTo>
                    <a:pt x="1187" y="4345"/>
                  </a:lnTo>
                  <a:lnTo>
                    <a:pt x="1205" y="4314"/>
                  </a:lnTo>
                  <a:lnTo>
                    <a:pt x="1222" y="4287"/>
                  </a:lnTo>
                  <a:lnTo>
                    <a:pt x="1236" y="4260"/>
                  </a:lnTo>
                  <a:lnTo>
                    <a:pt x="1236" y="4260"/>
                  </a:lnTo>
                  <a:lnTo>
                    <a:pt x="1240" y="4253"/>
                  </a:lnTo>
                  <a:lnTo>
                    <a:pt x="1248" y="4246"/>
                  </a:lnTo>
                  <a:lnTo>
                    <a:pt x="1266" y="4226"/>
                  </a:lnTo>
                  <a:lnTo>
                    <a:pt x="1290" y="4203"/>
                  </a:lnTo>
                  <a:lnTo>
                    <a:pt x="1316" y="4181"/>
                  </a:lnTo>
                  <a:lnTo>
                    <a:pt x="1362" y="4141"/>
                  </a:lnTo>
                  <a:lnTo>
                    <a:pt x="1384" y="4124"/>
                  </a:lnTo>
                  <a:lnTo>
                    <a:pt x="1392" y="4035"/>
                  </a:lnTo>
                  <a:lnTo>
                    <a:pt x="1392" y="4035"/>
                  </a:lnTo>
                  <a:lnTo>
                    <a:pt x="1393" y="4022"/>
                  </a:lnTo>
                  <a:lnTo>
                    <a:pt x="1394" y="4007"/>
                  </a:lnTo>
                  <a:lnTo>
                    <a:pt x="1397" y="3994"/>
                  </a:lnTo>
                  <a:lnTo>
                    <a:pt x="1399" y="3982"/>
                  </a:lnTo>
                  <a:lnTo>
                    <a:pt x="1407" y="3956"/>
                  </a:lnTo>
                  <a:lnTo>
                    <a:pt x="1416" y="3932"/>
                  </a:lnTo>
                  <a:lnTo>
                    <a:pt x="1427" y="3909"/>
                  </a:lnTo>
                  <a:lnTo>
                    <a:pt x="1438" y="3886"/>
                  </a:lnTo>
                  <a:lnTo>
                    <a:pt x="1452" y="3867"/>
                  </a:lnTo>
                  <a:lnTo>
                    <a:pt x="1464" y="3847"/>
                  </a:lnTo>
                  <a:lnTo>
                    <a:pt x="1477" y="3831"/>
                  </a:lnTo>
                  <a:lnTo>
                    <a:pt x="1490" y="3816"/>
                  </a:lnTo>
                  <a:lnTo>
                    <a:pt x="1512" y="3791"/>
                  </a:lnTo>
                  <a:lnTo>
                    <a:pt x="1528" y="3777"/>
                  </a:lnTo>
                  <a:lnTo>
                    <a:pt x="1534" y="3770"/>
                  </a:lnTo>
                  <a:lnTo>
                    <a:pt x="1475" y="3764"/>
                  </a:lnTo>
                  <a:lnTo>
                    <a:pt x="1395" y="3823"/>
                  </a:lnTo>
                  <a:lnTo>
                    <a:pt x="1395" y="3823"/>
                  </a:lnTo>
                  <a:lnTo>
                    <a:pt x="1387" y="3826"/>
                  </a:lnTo>
                  <a:lnTo>
                    <a:pt x="1380" y="3829"/>
                  </a:lnTo>
                  <a:lnTo>
                    <a:pt x="1373" y="3831"/>
                  </a:lnTo>
                  <a:lnTo>
                    <a:pt x="1366" y="3831"/>
                  </a:lnTo>
                  <a:lnTo>
                    <a:pt x="1360" y="3832"/>
                  </a:lnTo>
                  <a:lnTo>
                    <a:pt x="1354" y="3831"/>
                  </a:lnTo>
                  <a:lnTo>
                    <a:pt x="1350" y="3830"/>
                  </a:lnTo>
                  <a:lnTo>
                    <a:pt x="1345" y="3828"/>
                  </a:lnTo>
                  <a:lnTo>
                    <a:pt x="1342" y="3826"/>
                  </a:lnTo>
                  <a:lnTo>
                    <a:pt x="1338" y="3823"/>
                  </a:lnTo>
                  <a:lnTo>
                    <a:pt x="1333" y="3816"/>
                  </a:lnTo>
                  <a:lnTo>
                    <a:pt x="1329" y="3806"/>
                  </a:lnTo>
                  <a:lnTo>
                    <a:pt x="1326" y="3797"/>
                  </a:lnTo>
                  <a:lnTo>
                    <a:pt x="1323" y="3787"/>
                  </a:lnTo>
                  <a:lnTo>
                    <a:pt x="1322" y="3778"/>
                  </a:lnTo>
                  <a:lnTo>
                    <a:pt x="1322" y="3759"/>
                  </a:lnTo>
                  <a:lnTo>
                    <a:pt x="1325" y="3745"/>
                  </a:lnTo>
                  <a:lnTo>
                    <a:pt x="1325" y="3740"/>
                  </a:lnTo>
                  <a:lnTo>
                    <a:pt x="1325" y="3740"/>
                  </a:lnTo>
                  <a:lnTo>
                    <a:pt x="1330" y="3719"/>
                  </a:lnTo>
                  <a:lnTo>
                    <a:pt x="1332" y="3704"/>
                  </a:lnTo>
                  <a:lnTo>
                    <a:pt x="1332" y="3699"/>
                  </a:lnTo>
                  <a:lnTo>
                    <a:pt x="1331" y="3694"/>
                  </a:lnTo>
                  <a:lnTo>
                    <a:pt x="1330" y="3690"/>
                  </a:lnTo>
                  <a:lnTo>
                    <a:pt x="1329" y="3687"/>
                  </a:lnTo>
                  <a:lnTo>
                    <a:pt x="1327" y="3686"/>
                  </a:lnTo>
                  <a:lnTo>
                    <a:pt x="1323" y="3685"/>
                  </a:lnTo>
                  <a:lnTo>
                    <a:pt x="1320" y="3685"/>
                  </a:lnTo>
                  <a:lnTo>
                    <a:pt x="1317" y="3686"/>
                  </a:lnTo>
                  <a:lnTo>
                    <a:pt x="1310" y="3690"/>
                  </a:lnTo>
                  <a:lnTo>
                    <a:pt x="1302" y="3696"/>
                  </a:lnTo>
                  <a:lnTo>
                    <a:pt x="1294" y="3703"/>
                  </a:lnTo>
                  <a:lnTo>
                    <a:pt x="1286" y="3711"/>
                  </a:lnTo>
                  <a:lnTo>
                    <a:pt x="1270" y="3727"/>
                  </a:lnTo>
                  <a:lnTo>
                    <a:pt x="1255" y="3746"/>
                  </a:lnTo>
                  <a:lnTo>
                    <a:pt x="1273" y="3826"/>
                  </a:lnTo>
                  <a:lnTo>
                    <a:pt x="1273" y="3826"/>
                  </a:lnTo>
                  <a:lnTo>
                    <a:pt x="1268" y="3833"/>
                  </a:lnTo>
                  <a:lnTo>
                    <a:pt x="1264" y="3839"/>
                  </a:lnTo>
                  <a:lnTo>
                    <a:pt x="1259" y="3843"/>
                  </a:lnTo>
                  <a:lnTo>
                    <a:pt x="1253" y="3846"/>
                  </a:lnTo>
                  <a:lnTo>
                    <a:pt x="1248" y="3849"/>
                  </a:lnTo>
                  <a:lnTo>
                    <a:pt x="1242" y="3852"/>
                  </a:lnTo>
                  <a:lnTo>
                    <a:pt x="1231" y="3854"/>
                  </a:lnTo>
                  <a:lnTo>
                    <a:pt x="1221" y="3854"/>
                  </a:lnTo>
                  <a:lnTo>
                    <a:pt x="1213" y="3853"/>
                  </a:lnTo>
                  <a:lnTo>
                    <a:pt x="1205" y="3851"/>
                  </a:lnTo>
                  <a:lnTo>
                    <a:pt x="1147" y="3718"/>
                  </a:lnTo>
                  <a:lnTo>
                    <a:pt x="1111" y="3712"/>
                  </a:lnTo>
                  <a:lnTo>
                    <a:pt x="1111" y="3712"/>
                  </a:lnTo>
                  <a:lnTo>
                    <a:pt x="1098" y="3720"/>
                  </a:lnTo>
                  <a:lnTo>
                    <a:pt x="1092" y="3723"/>
                  </a:lnTo>
                  <a:lnTo>
                    <a:pt x="1086" y="3726"/>
                  </a:lnTo>
                  <a:lnTo>
                    <a:pt x="1081" y="3727"/>
                  </a:lnTo>
                  <a:lnTo>
                    <a:pt x="1077" y="3727"/>
                  </a:lnTo>
                  <a:lnTo>
                    <a:pt x="1073" y="3727"/>
                  </a:lnTo>
                  <a:lnTo>
                    <a:pt x="1069" y="3726"/>
                  </a:lnTo>
                  <a:lnTo>
                    <a:pt x="1066" y="3725"/>
                  </a:lnTo>
                  <a:lnTo>
                    <a:pt x="1062" y="3723"/>
                  </a:lnTo>
                  <a:lnTo>
                    <a:pt x="1057" y="3718"/>
                  </a:lnTo>
                  <a:lnTo>
                    <a:pt x="1053" y="3711"/>
                  </a:lnTo>
                  <a:lnTo>
                    <a:pt x="1050" y="3703"/>
                  </a:lnTo>
                  <a:lnTo>
                    <a:pt x="1046" y="3695"/>
                  </a:lnTo>
                  <a:lnTo>
                    <a:pt x="1045" y="3685"/>
                  </a:lnTo>
                  <a:lnTo>
                    <a:pt x="1043" y="3668"/>
                  </a:lnTo>
                  <a:lnTo>
                    <a:pt x="1043" y="3656"/>
                  </a:lnTo>
                  <a:lnTo>
                    <a:pt x="1043" y="3650"/>
                  </a:lnTo>
                  <a:lnTo>
                    <a:pt x="974" y="3647"/>
                  </a:lnTo>
                  <a:lnTo>
                    <a:pt x="974" y="3647"/>
                  </a:lnTo>
                  <a:lnTo>
                    <a:pt x="967" y="3655"/>
                  </a:lnTo>
                  <a:lnTo>
                    <a:pt x="960" y="3662"/>
                  </a:lnTo>
                  <a:lnTo>
                    <a:pt x="951" y="3669"/>
                  </a:lnTo>
                  <a:lnTo>
                    <a:pt x="941" y="3675"/>
                  </a:lnTo>
                  <a:lnTo>
                    <a:pt x="918" y="3687"/>
                  </a:lnTo>
                  <a:lnTo>
                    <a:pt x="895" y="3699"/>
                  </a:lnTo>
                  <a:lnTo>
                    <a:pt x="873" y="3708"/>
                  </a:lnTo>
                  <a:lnTo>
                    <a:pt x="855" y="3715"/>
                  </a:lnTo>
                  <a:lnTo>
                    <a:pt x="837" y="3721"/>
                  </a:lnTo>
                  <a:lnTo>
                    <a:pt x="837" y="3721"/>
                  </a:lnTo>
                  <a:lnTo>
                    <a:pt x="822" y="3727"/>
                  </a:lnTo>
                  <a:lnTo>
                    <a:pt x="808" y="3732"/>
                  </a:lnTo>
                  <a:lnTo>
                    <a:pt x="802" y="3732"/>
                  </a:lnTo>
                  <a:lnTo>
                    <a:pt x="797" y="3732"/>
                  </a:lnTo>
                  <a:lnTo>
                    <a:pt x="793" y="3730"/>
                  </a:lnTo>
                  <a:lnTo>
                    <a:pt x="789" y="3729"/>
                  </a:lnTo>
                  <a:lnTo>
                    <a:pt x="785" y="3727"/>
                  </a:lnTo>
                  <a:lnTo>
                    <a:pt x="782" y="3725"/>
                  </a:lnTo>
                  <a:lnTo>
                    <a:pt x="778" y="3720"/>
                  </a:lnTo>
                  <a:lnTo>
                    <a:pt x="774" y="3713"/>
                  </a:lnTo>
                  <a:lnTo>
                    <a:pt x="772" y="3705"/>
                  </a:lnTo>
                  <a:lnTo>
                    <a:pt x="772" y="3696"/>
                  </a:lnTo>
                  <a:lnTo>
                    <a:pt x="770" y="3687"/>
                  </a:lnTo>
                  <a:lnTo>
                    <a:pt x="773" y="3671"/>
                  </a:lnTo>
                  <a:lnTo>
                    <a:pt x="775" y="3659"/>
                  </a:lnTo>
                  <a:lnTo>
                    <a:pt x="776" y="3654"/>
                  </a:lnTo>
                  <a:lnTo>
                    <a:pt x="831" y="3586"/>
                  </a:lnTo>
                  <a:lnTo>
                    <a:pt x="794" y="3547"/>
                  </a:lnTo>
                  <a:lnTo>
                    <a:pt x="794" y="3547"/>
                  </a:lnTo>
                  <a:lnTo>
                    <a:pt x="791" y="3537"/>
                  </a:lnTo>
                  <a:lnTo>
                    <a:pt x="790" y="3526"/>
                  </a:lnTo>
                  <a:lnTo>
                    <a:pt x="790" y="3517"/>
                  </a:lnTo>
                  <a:lnTo>
                    <a:pt x="791" y="3509"/>
                  </a:lnTo>
                  <a:lnTo>
                    <a:pt x="794" y="3500"/>
                  </a:lnTo>
                  <a:lnTo>
                    <a:pt x="797" y="3492"/>
                  </a:lnTo>
                  <a:lnTo>
                    <a:pt x="801" y="3485"/>
                  </a:lnTo>
                  <a:lnTo>
                    <a:pt x="806" y="3478"/>
                  </a:lnTo>
                  <a:lnTo>
                    <a:pt x="816" y="3467"/>
                  </a:lnTo>
                  <a:lnTo>
                    <a:pt x="825" y="3459"/>
                  </a:lnTo>
                  <a:lnTo>
                    <a:pt x="834" y="3451"/>
                  </a:lnTo>
                  <a:lnTo>
                    <a:pt x="831" y="3328"/>
                  </a:lnTo>
                  <a:lnTo>
                    <a:pt x="880" y="3295"/>
                  </a:lnTo>
                  <a:lnTo>
                    <a:pt x="873" y="3267"/>
                  </a:lnTo>
                  <a:lnTo>
                    <a:pt x="873" y="3267"/>
                  </a:lnTo>
                  <a:lnTo>
                    <a:pt x="863" y="3265"/>
                  </a:lnTo>
                  <a:lnTo>
                    <a:pt x="853" y="3262"/>
                  </a:lnTo>
                  <a:lnTo>
                    <a:pt x="844" y="3258"/>
                  </a:lnTo>
                  <a:lnTo>
                    <a:pt x="837" y="3254"/>
                  </a:lnTo>
                  <a:lnTo>
                    <a:pt x="831" y="3250"/>
                  </a:lnTo>
                  <a:lnTo>
                    <a:pt x="826" y="3247"/>
                  </a:lnTo>
                  <a:lnTo>
                    <a:pt x="823" y="3243"/>
                  </a:lnTo>
                  <a:lnTo>
                    <a:pt x="819" y="3239"/>
                  </a:lnTo>
                  <a:lnTo>
                    <a:pt x="817" y="3234"/>
                  </a:lnTo>
                  <a:lnTo>
                    <a:pt x="816" y="3230"/>
                  </a:lnTo>
                  <a:lnTo>
                    <a:pt x="815" y="3226"/>
                  </a:lnTo>
                  <a:lnTo>
                    <a:pt x="815" y="3221"/>
                  </a:lnTo>
                  <a:lnTo>
                    <a:pt x="817" y="3211"/>
                  </a:lnTo>
                  <a:lnTo>
                    <a:pt x="820" y="3203"/>
                  </a:lnTo>
                  <a:lnTo>
                    <a:pt x="825" y="3194"/>
                  </a:lnTo>
                  <a:lnTo>
                    <a:pt x="831" y="3186"/>
                  </a:lnTo>
                  <a:lnTo>
                    <a:pt x="837" y="3179"/>
                  </a:lnTo>
                  <a:lnTo>
                    <a:pt x="843" y="3172"/>
                  </a:lnTo>
                  <a:lnTo>
                    <a:pt x="854" y="3163"/>
                  </a:lnTo>
                  <a:lnTo>
                    <a:pt x="859" y="3159"/>
                  </a:lnTo>
                  <a:lnTo>
                    <a:pt x="859" y="3159"/>
                  </a:lnTo>
                  <a:lnTo>
                    <a:pt x="870" y="3145"/>
                  </a:lnTo>
                  <a:lnTo>
                    <a:pt x="877" y="3132"/>
                  </a:lnTo>
                  <a:lnTo>
                    <a:pt x="881" y="3122"/>
                  </a:lnTo>
                  <a:lnTo>
                    <a:pt x="882" y="3118"/>
                  </a:lnTo>
                  <a:lnTo>
                    <a:pt x="882" y="3115"/>
                  </a:lnTo>
                  <a:lnTo>
                    <a:pt x="881" y="3112"/>
                  </a:lnTo>
                  <a:lnTo>
                    <a:pt x="880" y="3110"/>
                  </a:lnTo>
                  <a:lnTo>
                    <a:pt x="878" y="3108"/>
                  </a:lnTo>
                  <a:lnTo>
                    <a:pt x="876" y="3107"/>
                  </a:lnTo>
                  <a:lnTo>
                    <a:pt x="870" y="3105"/>
                  </a:lnTo>
                  <a:lnTo>
                    <a:pt x="863" y="3105"/>
                  </a:lnTo>
                  <a:lnTo>
                    <a:pt x="855" y="3105"/>
                  </a:lnTo>
                  <a:lnTo>
                    <a:pt x="846" y="3107"/>
                  </a:lnTo>
                  <a:lnTo>
                    <a:pt x="830" y="3111"/>
                  </a:lnTo>
                  <a:lnTo>
                    <a:pt x="813" y="3116"/>
                  </a:lnTo>
                  <a:lnTo>
                    <a:pt x="760" y="3177"/>
                  </a:lnTo>
                  <a:lnTo>
                    <a:pt x="760" y="3177"/>
                  </a:lnTo>
                  <a:lnTo>
                    <a:pt x="763" y="3188"/>
                  </a:lnTo>
                  <a:lnTo>
                    <a:pt x="765" y="3198"/>
                  </a:lnTo>
                  <a:lnTo>
                    <a:pt x="765" y="3208"/>
                  </a:lnTo>
                  <a:lnTo>
                    <a:pt x="765" y="3219"/>
                  </a:lnTo>
                  <a:lnTo>
                    <a:pt x="763" y="3228"/>
                  </a:lnTo>
                  <a:lnTo>
                    <a:pt x="760" y="3238"/>
                  </a:lnTo>
                  <a:lnTo>
                    <a:pt x="757" y="3247"/>
                  </a:lnTo>
                  <a:lnTo>
                    <a:pt x="754" y="3256"/>
                  </a:lnTo>
                  <a:lnTo>
                    <a:pt x="746" y="3272"/>
                  </a:lnTo>
                  <a:lnTo>
                    <a:pt x="739" y="3284"/>
                  </a:lnTo>
                  <a:lnTo>
                    <a:pt x="732" y="3295"/>
                  </a:lnTo>
                  <a:lnTo>
                    <a:pt x="543" y="3295"/>
                  </a:lnTo>
                  <a:lnTo>
                    <a:pt x="506" y="3204"/>
                  </a:lnTo>
                  <a:lnTo>
                    <a:pt x="506" y="3204"/>
                  </a:lnTo>
                  <a:lnTo>
                    <a:pt x="500" y="3194"/>
                  </a:lnTo>
                  <a:lnTo>
                    <a:pt x="495" y="3185"/>
                  </a:lnTo>
                  <a:lnTo>
                    <a:pt x="491" y="3174"/>
                  </a:lnTo>
                  <a:lnTo>
                    <a:pt x="489" y="3166"/>
                  </a:lnTo>
                  <a:lnTo>
                    <a:pt x="489" y="3157"/>
                  </a:lnTo>
                  <a:lnTo>
                    <a:pt x="490" y="3149"/>
                  </a:lnTo>
                  <a:lnTo>
                    <a:pt x="492" y="3142"/>
                  </a:lnTo>
                  <a:lnTo>
                    <a:pt x="495" y="3134"/>
                  </a:lnTo>
                  <a:lnTo>
                    <a:pt x="498" y="3128"/>
                  </a:lnTo>
                  <a:lnTo>
                    <a:pt x="501" y="3123"/>
                  </a:lnTo>
                  <a:lnTo>
                    <a:pt x="508" y="3114"/>
                  </a:lnTo>
                  <a:lnTo>
                    <a:pt x="513" y="3109"/>
                  </a:lnTo>
                  <a:lnTo>
                    <a:pt x="515" y="3107"/>
                  </a:lnTo>
                  <a:lnTo>
                    <a:pt x="558" y="3057"/>
                  </a:lnTo>
                  <a:lnTo>
                    <a:pt x="558" y="3057"/>
                  </a:lnTo>
                  <a:lnTo>
                    <a:pt x="562" y="3048"/>
                  </a:lnTo>
                  <a:lnTo>
                    <a:pt x="566" y="3041"/>
                  </a:lnTo>
                  <a:lnTo>
                    <a:pt x="570" y="3035"/>
                  </a:lnTo>
                  <a:lnTo>
                    <a:pt x="575" y="3029"/>
                  </a:lnTo>
                  <a:lnTo>
                    <a:pt x="580" y="3024"/>
                  </a:lnTo>
                  <a:lnTo>
                    <a:pt x="584" y="3020"/>
                  </a:lnTo>
                  <a:lnTo>
                    <a:pt x="593" y="3014"/>
                  </a:lnTo>
                  <a:lnTo>
                    <a:pt x="601" y="3010"/>
                  </a:lnTo>
                  <a:lnTo>
                    <a:pt x="607" y="3009"/>
                  </a:lnTo>
                  <a:lnTo>
                    <a:pt x="614" y="3008"/>
                  </a:lnTo>
                  <a:lnTo>
                    <a:pt x="637" y="3054"/>
                  </a:lnTo>
                  <a:lnTo>
                    <a:pt x="637" y="3054"/>
                  </a:lnTo>
                  <a:lnTo>
                    <a:pt x="644" y="3056"/>
                  </a:lnTo>
                  <a:lnTo>
                    <a:pt x="649" y="3055"/>
                  </a:lnTo>
                  <a:lnTo>
                    <a:pt x="651" y="3055"/>
                  </a:lnTo>
                  <a:lnTo>
                    <a:pt x="653" y="3053"/>
                  </a:lnTo>
                  <a:lnTo>
                    <a:pt x="655" y="3049"/>
                  </a:lnTo>
                  <a:lnTo>
                    <a:pt x="656" y="3044"/>
                  </a:lnTo>
                  <a:lnTo>
                    <a:pt x="655" y="3037"/>
                  </a:lnTo>
                  <a:lnTo>
                    <a:pt x="650" y="3022"/>
                  </a:lnTo>
                  <a:lnTo>
                    <a:pt x="644" y="3005"/>
                  </a:lnTo>
                  <a:lnTo>
                    <a:pt x="638" y="2991"/>
                  </a:lnTo>
                  <a:lnTo>
                    <a:pt x="631" y="2975"/>
                  </a:lnTo>
                  <a:lnTo>
                    <a:pt x="540" y="2975"/>
                  </a:lnTo>
                  <a:lnTo>
                    <a:pt x="552" y="3005"/>
                  </a:lnTo>
                  <a:lnTo>
                    <a:pt x="509" y="3063"/>
                  </a:lnTo>
                  <a:lnTo>
                    <a:pt x="460" y="3097"/>
                  </a:lnTo>
                  <a:lnTo>
                    <a:pt x="420" y="3095"/>
                  </a:lnTo>
                  <a:lnTo>
                    <a:pt x="432" y="3037"/>
                  </a:lnTo>
                  <a:lnTo>
                    <a:pt x="383" y="3025"/>
                  </a:lnTo>
                  <a:lnTo>
                    <a:pt x="383" y="3025"/>
                  </a:lnTo>
                  <a:lnTo>
                    <a:pt x="378" y="3023"/>
                  </a:lnTo>
                  <a:lnTo>
                    <a:pt x="374" y="3022"/>
                  </a:lnTo>
                  <a:lnTo>
                    <a:pt x="371" y="3018"/>
                  </a:lnTo>
                  <a:lnTo>
                    <a:pt x="370" y="3016"/>
                  </a:lnTo>
                  <a:lnTo>
                    <a:pt x="369" y="3014"/>
                  </a:lnTo>
                  <a:lnTo>
                    <a:pt x="370" y="3012"/>
                  </a:lnTo>
                  <a:lnTo>
                    <a:pt x="372" y="3007"/>
                  </a:lnTo>
                  <a:lnTo>
                    <a:pt x="377" y="3004"/>
                  </a:lnTo>
                  <a:lnTo>
                    <a:pt x="381" y="3000"/>
                  </a:lnTo>
                  <a:lnTo>
                    <a:pt x="386" y="2997"/>
                  </a:lnTo>
                  <a:lnTo>
                    <a:pt x="444" y="2982"/>
                  </a:lnTo>
                  <a:lnTo>
                    <a:pt x="447" y="2911"/>
                  </a:lnTo>
                  <a:lnTo>
                    <a:pt x="475" y="2895"/>
                  </a:lnTo>
                  <a:lnTo>
                    <a:pt x="475" y="2895"/>
                  </a:lnTo>
                  <a:lnTo>
                    <a:pt x="478" y="2888"/>
                  </a:lnTo>
                  <a:lnTo>
                    <a:pt x="479" y="2882"/>
                  </a:lnTo>
                  <a:lnTo>
                    <a:pt x="479" y="2877"/>
                  </a:lnTo>
                  <a:lnTo>
                    <a:pt x="478" y="2872"/>
                  </a:lnTo>
                  <a:lnTo>
                    <a:pt x="477" y="2869"/>
                  </a:lnTo>
                  <a:lnTo>
                    <a:pt x="474" y="2866"/>
                  </a:lnTo>
                  <a:lnTo>
                    <a:pt x="472" y="2864"/>
                  </a:lnTo>
                  <a:lnTo>
                    <a:pt x="468" y="2862"/>
                  </a:lnTo>
                  <a:lnTo>
                    <a:pt x="461" y="2860"/>
                  </a:lnTo>
                  <a:lnTo>
                    <a:pt x="454" y="2860"/>
                  </a:lnTo>
                  <a:lnTo>
                    <a:pt x="447" y="2861"/>
                  </a:lnTo>
                  <a:lnTo>
                    <a:pt x="393" y="2828"/>
                  </a:lnTo>
                  <a:lnTo>
                    <a:pt x="381" y="2788"/>
                  </a:lnTo>
                  <a:lnTo>
                    <a:pt x="381" y="2788"/>
                  </a:lnTo>
                  <a:lnTo>
                    <a:pt x="377" y="2786"/>
                  </a:lnTo>
                  <a:lnTo>
                    <a:pt x="372" y="2781"/>
                  </a:lnTo>
                  <a:lnTo>
                    <a:pt x="369" y="2775"/>
                  </a:lnTo>
                  <a:lnTo>
                    <a:pt x="367" y="2768"/>
                  </a:lnTo>
                  <a:lnTo>
                    <a:pt x="366" y="2761"/>
                  </a:lnTo>
                  <a:lnTo>
                    <a:pt x="364" y="2752"/>
                  </a:lnTo>
                  <a:lnTo>
                    <a:pt x="363" y="2733"/>
                  </a:lnTo>
                  <a:lnTo>
                    <a:pt x="363" y="2715"/>
                  </a:lnTo>
                  <a:lnTo>
                    <a:pt x="363" y="2698"/>
                  </a:lnTo>
                  <a:lnTo>
                    <a:pt x="364" y="2683"/>
                  </a:lnTo>
                  <a:lnTo>
                    <a:pt x="409" y="2671"/>
                  </a:lnTo>
                  <a:lnTo>
                    <a:pt x="409" y="2609"/>
                  </a:lnTo>
                  <a:lnTo>
                    <a:pt x="451" y="2620"/>
                  </a:lnTo>
                  <a:lnTo>
                    <a:pt x="451" y="2551"/>
                  </a:lnTo>
                  <a:lnTo>
                    <a:pt x="493" y="2520"/>
                  </a:lnTo>
                  <a:lnTo>
                    <a:pt x="493" y="2520"/>
                  </a:lnTo>
                  <a:lnTo>
                    <a:pt x="500" y="2511"/>
                  </a:lnTo>
                  <a:lnTo>
                    <a:pt x="508" y="2502"/>
                  </a:lnTo>
                  <a:lnTo>
                    <a:pt x="515" y="2495"/>
                  </a:lnTo>
                  <a:lnTo>
                    <a:pt x="522" y="2488"/>
                  </a:lnTo>
                  <a:lnTo>
                    <a:pt x="538" y="2477"/>
                  </a:lnTo>
                  <a:lnTo>
                    <a:pt x="552" y="2469"/>
                  </a:lnTo>
                  <a:lnTo>
                    <a:pt x="564" y="2462"/>
                  </a:lnTo>
                  <a:lnTo>
                    <a:pt x="575" y="2458"/>
                  </a:lnTo>
                  <a:lnTo>
                    <a:pt x="583" y="2455"/>
                  </a:lnTo>
                  <a:lnTo>
                    <a:pt x="583" y="2455"/>
                  </a:lnTo>
                  <a:lnTo>
                    <a:pt x="587" y="2455"/>
                  </a:lnTo>
                  <a:lnTo>
                    <a:pt x="592" y="2453"/>
                  </a:lnTo>
                  <a:lnTo>
                    <a:pt x="597" y="2449"/>
                  </a:lnTo>
                  <a:lnTo>
                    <a:pt x="603" y="2443"/>
                  </a:lnTo>
                  <a:lnTo>
                    <a:pt x="606" y="2439"/>
                  </a:lnTo>
                  <a:lnTo>
                    <a:pt x="609" y="2434"/>
                  </a:lnTo>
                  <a:lnTo>
                    <a:pt x="611" y="2426"/>
                  </a:lnTo>
                  <a:lnTo>
                    <a:pt x="614" y="2419"/>
                  </a:lnTo>
                  <a:lnTo>
                    <a:pt x="616" y="2410"/>
                  </a:lnTo>
                  <a:lnTo>
                    <a:pt x="617" y="2400"/>
                  </a:lnTo>
                  <a:lnTo>
                    <a:pt x="617" y="2400"/>
                  </a:lnTo>
                  <a:lnTo>
                    <a:pt x="620" y="2380"/>
                  </a:lnTo>
                  <a:lnTo>
                    <a:pt x="624" y="2365"/>
                  </a:lnTo>
                  <a:lnTo>
                    <a:pt x="626" y="2359"/>
                  </a:lnTo>
                  <a:lnTo>
                    <a:pt x="629" y="2354"/>
                  </a:lnTo>
                  <a:lnTo>
                    <a:pt x="632" y="2350"/>
                  </a:lnTo>
                  <a:lnTo>
                    <a:pt x="636" y="2345"/>
                  </a:lnTo>
                  <a:lnTo>
                    <a:pt x="640" y="2342"/>
                  </a:lnTo>
                  <a:lnTo>
                    <a:pt x="644" y="2339"/>
                  </a:lnTo>
                  <a:lnTo>
                    <a:pt x="655" y="2335"/>
                  </a:lnTo>
                  <a:lnTo>
                    <a:pt x="667" y="2332"/>
                  </a:lnTo>
                  <a:lnTo>
                    <a:pt x="682" y="2330"/>
                  </a:lnTo>
                  <a:lnTo>
                    <a:pt x="682" y="2330"/>
                  </a:lnTo>
                  <a:lnTo>
                    <a:pt x="689" y="2328"/>
                  </a:lnTo>
                  <a:lnTo>
                    <a:pt x="696" y="2325"/>
                  </a:lnTo>
                  <a:lnTo>
                    <a:pt x="701" y="2322"/>
                  </a:lnTo>
                  <a:lnTo>
                    <a:pt x="705" y="2318"/>
                  </a:lnTo>
                  <a:lnTo>
                    <a:pt x="708" y="2314"/>
                  </a:lnTo>
                  <a:lnTo>
                    <a:pt x="711" y="2308"/>
                  </a:lnTo>
                  <a:lnTo>
                    <a:pt x="712" y="2303"/>
                  </a:lnTo>
                  <a:lnTo>
                    <a:pt x="713" y="2298"/>
                  </a:lnTo>
                  <a:lnTo>
                    <a:pt x="714" y="2288"/>
                  </a:lnTo>
                  <a:lnTo>
                    <a:pt x="714" y="2280"/>
                  </a:lnTo>
                  <a:lnTo>
                    <a:pt x="713" y="2272"/>
                  </a:lnTo>
                  <a:lnTo>
                    <a:pt x="713" y="2272"/>
                  </a:lnTo>
                  <a:lnTo>
                    <a:pt x="721" y="2273"/>
                  </a:lnTo>
                  <a:lnTo>
                    <a:pt x="730" y="2274"/>
                  </a:lnTo>
                  <a:lnTo>
                    <a:pt x="743" y="2275"/>
                  </a:lnTo>
                  <a:lnTo>
                    <a:pt x="756" y="2274"/>
                  </a:lnTo>
                  <a:lnTo>
                    <a:pt x="769" y="2272"/>
                  </a:lnTo>
                  <a:lnTo>
                    <a:pt x="777" y="2269"/>
                  </a:lnTo>
                  <a:lnTo>
                    <a:pt x="783" y="2266"/>
                  </a:lnTo>
                  <a:lnTo>
                    <a:pt x="790" y="2263"/>
                  </a:lnTo>
                  <a:lnTo>
                    <a:pt x="795" y="2259"/>
                  </a:lnTo>
                  <a:lnTo>
                    <a:pt x="795" y="2259"/>
                  </a:lnTo>
                  <a:lnTo>
                    <a:pt x="801" y="2255"/>
                  </a:lnTo>
                  <a:lnTo>
                    <a:pt x="805" y="2254"/>
                  </a:lnTo>
                  <a:lnTo>
                    <a:pt x="811" y="2254"/>
                  </a:lnTo>
                  <a:lnTo>
                    <a:pt x="814" y="2256"/>
                  </a:lnTo>
                  <a:lnTo>
                    <a:pt x="817" y="2259"/>
                  </a:lnTo>
                  <a:lnTo>
                    <a:pt x="820" y="2264"/>
                  </a:lnTo>
                  <a:lnTo>
                    <a:pt x="824" y="2275"/>
                  </a:lnTo>
                  <a:lnTo>
                    <a:pt x="827" y="2286"/>
                  </a:lnTo>
                  <a:lnTo>
                    <a:pt x="829" y="2297"/>
                  </a:lnTo>
                  <a:lnTo>
                    <a:pt x="830" y="2308"/>
                  </a:lnTo>
                  <a:lnTo>
                    <a:pt x="830" y="2308"/>
                  </a:lnTo>
                  <a:lnTo>
                    <a:pt x="833" y="2315"/>
                  </a:lnTo>
                  <a:lnTo>
                    <a:pt x="836" y="2321"/>
                  </a:lnTo>
                  <a:lnTo>
                    <a:pt x="839" y="2326"/>
                  </a:lnTo>
                  <a:lnTo>
                    <a:pt x="843" y="2330"/>
                  </a:lnTo>
                  <a:lnTo>
                    <a:pt x="847" y="2333"/>
                  </a:lnTo>
                  <a:lnTo>
                    <a:pt x="852" y="2336"/>
                  </a:lnTo>
                  <a:lnTo>
                    <a:pt x="856" y="2338"/>
                  </a:lnTo>
                  <a:lnTo>
                    <a:pt x="861" y="2340"/>
                  </a:lnTo>
                  <a:lnTo>
                    <a:pt x="870" y="2341"/>
                  </a:lnTo>
                  <a:lnTo>
                    <a:pt x="879" y="2340"/>
                  </a:lnTo>
                  <a:lnTo>
                    <a:pt x="888" y="2337"/>
                  </a:lnTo>
                  <a:lnTo>
                    <a:pt x="898" y="2334"/>
                  </a:lnTo>
                  <a:lnTo>
                    <a:pt x="907" y="2329"/>
                  </a:lnTo>
                  <a:lnTo>
                    <a:pt x="915" y="2324"/>
                  </a:lnTo>
                  <a:lnTo>
                    <a:pt x="930" y="2314"/>
                  </a:lnTo>
                  <a:lnTo>
                    <a:pt x="940" y="2305"/>
                  </a:lnTo>
                  <a:lnTo>
                    <a:pt x="943" y="2301"/>
                  </a:lnTo>
                  <a:lnTo>
                    <a:pt x="943" y="2301"/>
                  </a:lnTo>
                  <a:lnTo>
                    <a:pt x="951" y="2292"/>
                  </a:lnTo>
                  <a:lnTo>
                    <a:pt x="958" y="2283"/>
                  </a:lnTo>
                  <a:lnTo>
                    <a:pt x="966" y="2276"/>
                  </a:lnTo>
                  <a:lnTo>
                    <a:pt x="974" y="2268"/>
                  </a:lnTo>
                  <a:lnTo>
                    <a:pt x="989" y="2258"/>
                  </a:lnTo>
                  <a:lnTo>
                    <a:pt x="1002" y="2250"/>
                  </a:lnTo>
                  <a:lnTo>
                    <a:pt x="1015" y="2245"/>
                  </a:lnTo>
                  <a:lnTo>
                    <a:pt x="1024" y="2242"/>
                  </a:lnTo>
                  <a:lnTo>
                    <a:pt x="1032" y="2240"/>
                  </a:lnTo>
                  <a:lnTo>
                    <a:pt x="1124" y="2267"/>
                  </a:lnTo>
                  <a:lnTo>
                    <a:pt x="1124" y="2267"/>
                  </a:lnTo>
                  <a:lnTo>
                    <a:pt x="1134" y="2268"/>
                  </a:lnTo>
                  <a:lnTo>
                    <a:pt x="1142" y="2268"/>
                  </a:lnTo>
                  <a:lnTo>
                    <a:pt x="1150" y="2267"/>
                  </a:lnTo>
                  <a:lnTo>
                    <a:pt x="1157" y="2266"/>
                  </a:lnTo>
                  <a:lnTo>
                    <a:pt x="1165" y="2265"/>
                  </a:lnTo>
                  <a:lnTo>
                    <a:pt x="1172" y="2262"/>
                  </a:lnTo>
                  <a:lnTo>
                    <a:pt x="1185" y="2256"/>
                  </a:lnTo>
                  <a:lnTo>
                    <a:pt x="1197" y="2249"/>
                  </a:lnTo>
                  <a:lnTo>
                    <a:pt x="1208" y="2240"/>
                  </a:lnTo>
                  <a:lnTo>
                    <a:pt x="1217" y="2230"/>
                  </a:lnTo>
                  <a:lnTo>
                    <a:pt x="1225" y="2220"/>
                  </a:lnTo>
                  <a:lnTo>
                    <a:pt x="1232" y="2210"/>
                  </a:lnTo>
                  <a:lnTo>
                    <a:pt x="1238" y="2200"/>
                  </a:lnTo>
                  <a:lnTo>
                    <a:pt x="1247" y="2181"/>
                  </a:lnTo>
                  <a:lnTo>
                    <a:pt x="1252" y="2168"/>
                  </a:lnTo>
                  <a:lnTo>
                    <a:pt x="1254" y="2163"/>
                  </a:lnTo>
                  <a:lnTo>
                    <a:pt x="1226" y="2043"/>
                  </a:lnTo>
                  <a:lnTo>
                    <a:pt x="1226" y="2043"/>
                  </a:lnTo>
                  <a:lnTo>
                    <a:pt x="1217" y="2041"/>
                  </a:lnTo>
                  <a:lnTo>
                    <a:pt x="1211" y="2037"/>
                  </a:lnTo>
                  <a:lnTo>
                    <a:pt x="1204" y="2032"/>
                  </a:lnTo>
                  <a:lnTo>
                    <a:pt x="1200" y="2027"/>
                  </a:lnTo>
                  <a:lnTo>
                    <a:pt x="1198" y="2021"/>
                  </a:lnTo>
                  <a:lnTo>
                    <a:pt x="1196" y="2015"/>
                  </a:lnTo>
                  <a:lnTo>
                    <a:pt x="1195" y="2009"/>
                  </a:lnTo>
                  <a:lnTo>
                    <a:pt x="1195" y="2003"/>
                  </a:lnTo>
                  <a:lnTo>
                    <a:pt x="1197" y="1991"/>
                  </a:lnTo>
                  <a:lnTo>
                    <a:pt x="1200" y="1982"/>
                  </a:lnTo>
                  <a:lnTo>
                    <a:pt x="1204" y="1973"/>
                  </a:lnTo>
                  <a:lnTo>
                    <a:pt x="1269" y="1961"/>
                  </a:lnTo>
                  <a:lnTo>
                    <a:pt x="1269" y="1961"/>
                  </a:lnTo>
                  <a:lnTo>
                    <a:pt x="1274" y="1940"/>
                  </a:lnTo>
                  <a:lnTo>
                    <a:pt x="1277" y="1923"/>
                  </a:lnTo>
                  <a:lnTo>
                    <a:pt x="1278" y="1908"/>
                  </a:lnTo>
                  <a:lnTo>
                    <a:pt x="1277" y="1897"/>
                  </a:lnTo>
                  <a:lnTo>
                    <a:pt x="1274" y="1887"/>
                  </a:lnTo>
                  <a:lnTo>
                    <a:pt x="1269" y="1880"/>
                  </a:lnTo>
                  <a:lnTo>
                    <a:pt x="1263" y="1873"/>
                  </a:lnTo>
                  <a:lnTo>
                    <a:pt x="1257" y="1869"/>
                  </a:lnTo>
                  <a:lnTo>
                    <a:pt x="1249" y="1867"/>
                  </a:lnTo>
                  <a:lnTo>
                    <a:pt x="1241" y="1865"/>
                  </a:lnTo>
                  <a:lnTo>
                    <a:pt x="1233" y="1864"/>
                  </a:lnTo>
                  <a:lnTo>
                    <a:pt x="1225" y="1863"/>
                  </a:lnTo>
                  <a:lnTo>
                    <a:pt x="1210" y="1863"/>
                  </a:lnTo>
                  <a:lnTo>
                    <a:pt x="1203" y="1863"/>
                  </a:lnTo>
                  <a:lnTo>
                    <a:pt x="1198" y="1862"/>
                  </a:lnTo>
                  <a:lnTo>
                    <a:pt x="1198" y="1862"/>
                  </a:lnTo>
                  <a:lnTo>
                    <a:pt x="1193" y="1862"/>
                  </a:lnTo>
                  <a:lnTo>
                    <a:pt x="1186" y="1864"/>
                  </a:lnTo>
                  <a:lnTo>
                    <a:pt x="1177" y="1867"/>
                  </a:lnTo>
                  <a:lnTo>
                    <a:pt x="1168" y="1872"/>
                  </a:lnTo>
                  <a:lnTo>
                    <a:pt x="1145" y="1886"/>
                  </a:lnTo>
                  <a:lnTo>
                    <a:pt x="1121" y="1901"/>
                  </a:lnTo>
                  <a:lnTo>
                    <a:pt x="1100" y="1918"/>
                  </a:lnTo>
                  <a:lnTo>
                    <a:pt x="1081" y="1931"/>
                  </a:lnTo>
                  <a:lnTo>
                    <a:pt x="1063" y="1945"/>
                  </a:lnTo>
                  <a:lnTo>
                    <a:pt x="1063" y="1945"/>
                  </a:lnTo>
                  <a:lnTo>
                    <a:pt x="1060" y="1951"/>
                  </a:lnTo>
                  <a:lnTo>
                    <a:pt x="1057" y="1957"/>
                  </a:lnTo>
                  <a:lnTo>
                    <a:pt x="1053" y="1961"/>
                  </a:lnTo>
                  <a:lnTo>
                    <a:pt x="1049" y="1963"/>
                  </a:lnTo>
                  <a:lnTo>
                    <a:pt x="1045" y="1964"/>
                  </a:lnTo>
                  <a:lnTo>
                    <a:pt x="1041" y="1965"/>
                  </a:lnTo>
                  <a:lnTo>
                    <a:pt x="1037" y="1965"/>
                  </a:lnTo>
                  <a:lnTo>
                    <a:pt x="1033" y="1964"/>
                  </a:lnTo>
                  <a:lnTo>
                    <a:pt x="1025" y="1960"/>
                  </a:lnTo>
                  <a:lnTo>
                    <a:pt x="1020" y="1957"/>
                  </a:lnTo>
                  <a:lnTo>
                    <a:pt x="1014" y="1951"/>
                  </a:lnTo>
                  <a:lnTo>
                    <a:pt x="1014" y="1951"/>
                  </a:lnTo>
                  <a:lnTo>
                    <a:pt x="1009" y="1937"/>
                  </a:lnTo>
                  <a:lnTo>
                    <a:pt x="1004" y="1927"/>
                  </a:lnTo>
                  <a:lnTo>
                    <a:pt x="1000" y="1919"/>
                  </a:lnTo>
                  <a:lnTo>
                    <a:pt x="997" y="1913"/>
                  </a:lnTo>
                  <a:lnTo>
                    <a:pt x="994" y="1910"/>
                  </a:lnTo>
                  <a:lnTo>
                    <a:pt x="991" y="1910"/>
                  </a:lnTo>
                  <a:lnTo>
                    <a:pt x="989" y="1911"/>
                  </a:lnTo>
                  <a:lnTo>
                    <a:pt x="987" y="1913"/>
                  </a:lnTo>
                  <a:lnTo>
                    <a:pt x="983" y="1921"/>
                  </a:lnTo>
                  <a:lnTo>
                    <a:pt x="981" y="1929"/>
                  </a:lnTo>
                  <a:lnTo>
                    <a:pt x="980" y="1939"/>
                  </a:lnTo>
                  <a:lnTo>
                    <a:pt x="980" y="1939"/>
                  </a:lnTo>
                  <a:lnTo>
                    <a:pt x="975" y="1946"/>
                  </a:lnTo>
                  <a:lnTo>
                    <a:pt x="972" y="1948"/>
                  </a:lnTo>
                  <a:lnTo>
                    <a:pt x="968" y="1949"/>
                  </a:lnTo>
                  <a:lnTo>
                    <a:pt x="965" y="1949"/>
                  </a:lnTo>
                  <a:lnTo>
                    <a:pt x="962" y="1949"/>
                  </a:lnTo>
                  <a:lnTo>
                    <a:pt x="959" y="1948"/>
                  </a:lnTo>
                  <a:lnTo>
                    <a:pt x="956" y="1946"/>
                  </a:lnTo>
                  <a:lnTo>
                    <a:pt x="949" y="1940"/>
                  </a:lnTo>
                  <a:lnTo>
                    <a:pt x="942" y="1931"/>
                  </a:lnTo>
                  <a:lnTo>
                    <a:pt x="933" y="1919"/>
                  </a:lnTo>
                  <a:lnTo>
                    <a:pt x="921" y="1903"/>
                  </a:lnTo>
                  <a:lnTo>
                    <a:pt x="921" y="1903"/>
                  </a:lnTo>
                  <a:lnTo>
                    <a:pt x="916" y="1896"/>
                  </a:lnTo>
                  <a:lnTo>
                    <a:pt x="916" y="1896"/>
                  </a:lnTo>
                  <a:lnTo>
                    <a:pt x="909" y="1890"/>
                  </a:lnTo>
                  <a:lnTo>
                    <a:pt x="901" y="1886"/>
                  </a:lnTo>
                  <a:lnTo>
                    <a:pt x="892" y="1883"/>
                  </a:lnTo>
                  <a:lnTo>
                    <a:pt x="882" y="1881"/>
                  </a:lnTo>
                  <a:lnTo>
                    <a:pt x="873" y="1879"/>
                  </a:lnTo>
                  <a:lnTo>
                    <a:pt x="863" y="1879"/>
                  </a:lnTo>
                  <a:lnTo>
                    <a:pt x="843" y="1880"/>
                  </a:lnTo>
                  <a:lnTo>
                    <a:pt x="826" y="1883"/>
                  </a:lnTo>
                  <a:lnTo>
                    <a:pt x="812" y="1887"/>
                  </a:lnTo>
                  <a:lnTo>
                    <a:pt x="798" y="1891"/>
                  </a:lnTo>
                  <a:lnTo>
                    <a:pt x="718" y="1888"/>
                  </a:lnTo>
                  <a:lnTo>
                    <a:pt x="651" y="1857"/>
                  </a:lnTo>
                  <a:lnTo>
                    <a:pt x="651" y="1857"/>
                  </a:lnTo>
                  <a:lnTo>
                    <a:pt x="642" y="1856"/>
                  </a:lnTo>
                  <a:lnTo>
                    <a:pt x="634" y="1855"/>
                  </a:lnTo>
                  <a:lnTo>
                    <a:pt x="626" y="1854"/>
                  </a:lnTo>
                  <a:lnTo>
                    <a:pt x="619" y="1851"/>
                  </a:lnTo>
                  <a:lnTo>
                    <a:pt x="612" y="1848"/>
                  </a:lnTo>
                  <a:lnTo>
                    <a:pt x="606" y="1844"/>
                  </a:lnTo>
                  <a:lnTo>
                    <a:pt x="601" y="1840"/>
                  </a:lnTo>
                  <a:lnTo>
                    <a:pt x="596" y="1835"/>
                  </a:lnTo>
                  <a:lnTo>
                    <a:pt x="587" y="1824"/>
                  </a:lnTo>
                  <a:lnTo>
                    <a:pt x="580" y="1813"/>
                  </a:lnTo>
                  <a:lnTo>
                    <a:pt x="574" y="1800"/>
                  </a:lnTo>
                  <a:lnTo>
                    <a:pt x="568" y="1786"/>
                  </a:lnTo>
                  <a:lnTo>
                    <a:pt x="568" y="1786"/>
                  </a:lnTo>
                  <a:lnTo>
                    <a:pt x="566" y="1779"/>
                  </a:lnTo>
                  <a:lnTo>
                    <a:pt x="565" y="1773"/>
                  </a:lnTo>
                  <a:lnTo>
                    <a:pt x="565" y="1767"/>
                  </a:lnTo>
                  <a:lnTo>
                    <a:pt x="566" y="1762"/>
                  </a:lnTo>
                  <a:lnTo>
                    <a:pt x="567" y="1755"/>
                  </a:lnTo>
                  <a:lnTo>
                    <a:pt x="569" y="1750"/>
                  </a:lnTo>
                  <a:lnTo>
                    <a:pt x="575" y="1742"/>
                  </a:lnTo>
                  <a:lnTo>
                    <a:pt x="580" y="1735"/>
                  </a:lnTo>
                  <a:lnTo>
                    <a:pt x="585" y="1729"/>
                  </a:lnTo>
                  <a:lnTo>
                    <a:pt x="590" y="1725"/>
                  </a:lnTo>
                  <a:lnTo>
                    <a:pt x="587" y="1645"/>
                  </a:lnTo>
                  <a:lnTo>
                    <a:pt x="587" y="1645"/>
                  </a:lnTo>
                  <a:lnTo>
                    <a:pt x="587" y="1631"/>
                  </a:lnTo>
                  <a:lnTo>
                    <a:pt x="588" y="1621"/>
                  </a:lnTo>
                  <a:lnTo>
                    <a:pt x="592" y="1614"/>
                  </a:lnTo>
                  <a:lnTo>
                    <a:pt x="594" y="1611"/>
                  </a:lnTo>
                  <a:lnTo>
                    <a:pt x="596" y="1608"/>
                  </a:lnTo>
                  <a:lnTo>
                    <a:pt x="602" y="1605"/>
                  </a:lnTo>
                  <a:lnTo>
                    <a:pt x="609" y="1604"/>
                  </a:lnTo>
                  <a:lnTo>
                    <a:pt x="617" y="1604"/>
                  </a:lnTo>
                  <a:lnTo>
                    <a:pt x="624" y="1605"/>
                  </a:lnTo>
                  <a:lnTo>
                    <a:pt x="632" y="1607"/>
                  </a:lnTo>
                  <a:lnTo>
                    <a:pt x="639" y="1609"/>
                  </a:lnTo>
                  <a:lnTo>
                    <a:pt x="654" y="1616"/>
                  </a:lnTo>
                  <a:lnTo>
                    <a:pt x="667" y="1623"/>
                  </a:lnTo>
                  <a:lnTo>
                    <a:pt x="667" y="1623"/>
                  </a:lnTo>
                  <a:lnTo>
                    <a:pt x="669" y="1613"/>
                  </a:lnTo>
                  <a:lnTo>
                    <a:pt x="669" y="1603"/>
                  </a:lnTo>
                  <a:lnTo>
                    <a:pt x="667" y="1594"/>
                  </a:lnTo>
                  <a:lnTo>
                    <a:pt x="664" y="1587"/>
                  </a:lnTo>
                  <a:lnTo>
                    <a:pt x="659" y="1581"/>
                  </a:lnTo>
                  <a:lnTo>
                    <a:pt x="653" y="1576"/>
                  </a:lnTo>
                  <a:lnTo>
                    <a:pt x="645" y="1572"/>
                  </a:lnTo>
                  <a:lnTo>
                    <a:pt x="638" y="1568"/>
                  </a:lnTo>
                  <a:lnTo>
                    <a:pt x="631" y="1565"/>
                  </a:lnTo>
                  <a:lnTo>
                    <a:pt x="624" y="1563"/>
                  </a:lnTo>
                  <a:lnTo>
                    <a:pt x="609" y="1559"/>
                  </a:lnTo>
                  <a:lnTo>
                    <a:pt x="596" y="1558"/>
                  </a:lnTo>
                  <a:lnTo>
                    <a:pt x="596" y="1558"/>
                  </a:lnTo>
                  <a:lnTo>
                    <a:pt x="586" y="1562"/>
                  </a:lnTo>
                  <a:lnTo>
                    <a:pt x="577" y="1563"/>
                  </a:lnTo>
                  <a:lnTo>
                    <a:pt x="566" y="1563"/>
                  </a:lnTo>
                  <a:lnTo>
                    <a:pt x="558" y="1559"/>
                  </a:lnTo>
                  <a:lnTo>
                    <a:pt x="550" y="1555"/>
                  </a:lnTo>
                  <a:lnTo>
                    <a:pt x="542" y="1550"/>
                  </a:lnTo>
                  <a:lnTo>
                    <a:pt x="535" y="1545"/>
                  </a:lnTo>
                  <a:lnTo>
                    <a:pt x="527" y="1538"/>
                  </a:lnTo>
                  <a:lnTo>
                    <a:pt x="516" y="1525"/>
                  </a:lnTo>
                  <a:lnTo>
                    <a:pt x="508" y="1512"/>
                  </a:lnTo>
                  <a:lnTo>
                    <a:pt x="501" y="1500"/>
                  </a:lnTo>
                  <a:lnTo>
                    <a:pt x="457" y="1443"/>
                  </a:lnTo>
                  <a:lnTo>
                    <a:pt x="457" y="1443"/>
                  </a:lnTo>
                  <a:lnTo>
                    <a:pt x="453" y="1437"/>
                  </a:lnTo>
                  <a:lnTo>
                    <a:pt x="452" y="1433"/>
                  </a:lnTo>
                  <a:lnTo>
                    <a:pt x="453" y="1430"/>
                  </a:lnTo>
                  <a:lnTo>
                    <a:pt x="456" y="1428"/>
                  </a:lnTo>
                  <a:lnTo>
                    <a:pt x="459" y="1426"/>
                  </a:lnTo>
                  <a:lnTo>
                    <a:pt x="463" y="1425"/>
                  </a:lnTo>
                  <a:lnTo>
                    <a:pt x="473" y="1424"/>
                  </a:lnTo>
                  <a:lnTo>
                    <a:pt x="484" y="1423"/>
                  </a:lnTo>
                  <a:lnTo>
                    <a:pt x="496" y="1422"/>
                  </a:lnTo>
                  <a:lnTo>
                    <a:pt x="500" y="1420"/>
                  </a:lnTo>
                  <a:lnTo>
                    <a:pt x="503" y="1418"/>
                  </a:lnTo>
                  <a:lnTo>
                    <a:pt x="505" y="1416"/>
                  </a:lnTo>
                  <a:lnTo>
                    <a:pt x="506" y="1412"/>
                  </a:lnTo>
                  <a:lnTo>
                    <a:pt x="506" y="1412"/>
                  </a:lnTo>
                  <a:lnTo>
                    <a:pt x="507" y="1408"/>
                  </a:lnTo>
                  <a:lnTo>
                    <a:pt x="508" y="1405"/>
                  </a:lnTo>
                  <a:lnTo>
                    <a:pt x="510" y="1401"/>
                  </a:lnTo>
                  <a:lnTo>
                    <a:pt x="513" y="1399"/>
                  </a:lnTo>
                  <a:lnTo>
                    <a:pt x="520" y="1395"/>
                  </a:lnTo>
                  <a:lnTo>
                    <a:pt x="528" y="1393"/>
                  </a:lnTo>
                  <a:lnTo>
                    <a:pt x="538" y="1391"/>
                  </a:lnTo>
                  <a:lnTo>
                    <a:pt x="545" y="1390"/>
                  </a:lnTo>
                  <a:lnTo>
                    <a:pt x="552" y="1390"/>
                  </a:lnTo>
                  <a:lnTo>
                    <a:pt x="614" y="1378"/>
                  </a:lnTo>
                  <a:lnTo>
                    <a:pt x="614" y="1378"/>
                  </a:lnTo>
                  <a:lnTo>
                    <a:pt x="621" y="1369"/>
                  </a:lnTo>
                  <a:lnTo>
                    <a:pt x="628" y="1360"/>
                  </a:lnTo>
                  <a:lnTo>
                    <a:pt x="634" y="1354"/>
                  </a:lnTo>
                  <a:lnTo>
                    <a:pt x="641" y="1348"/>
                  </a:lnTo>
                  <a:lnTo>
                    <a:pt x="647" y="1344"/>
                  </a:lnTo>
                  <a:lnTo>
                    <a:pt x="654" y="1341"/>
                  </a:lnTo>
                  <a:lnTo>
                    <a:pt x="660" y="1338"/>
                  </a:lnTo>
                  <a:lnTo>
                    <a:pt x="666" y="1336"/>
                  </a:lnTo>
                  <a:lnTo>
                    <a:pt x="672" y="1335"/>
                  </a:lnTo>
                  <a:lnTo>
                    <a:pt x="677" y="1335"/>
                  </a:lnTo>
                  <a:lnTo>
                    <a:pt x="683" y="1336"/>
                  </a:lnTo>
                  <a:lnTo>
                    <a:pt x="688" y="1337"/>
                  </a:lnTo>
                  <a:lnTo>
                    <a:pt x="698" y="1341"/>
                  </a:lnTo>
                  <a:lnTo>
                    <a:pt x="707" y="1346"/>
                  </a:lnTo>
                  <a:lnTo>
                    <a:pt x="715" y="1353"/>
                  </a:lnTo>
                  <a:lnTo>
                    <a:pt x="721" y="1360"/>
                  </a:lnTo>
                  <a:lnTo>
                    <a:pt x="727" y="1369"/>
                  </a:lnTo>
                  <a:lnTo>
                    <a:pt x="733" y="1376"/>
                  </a:lnTo>
                  <a:lnTo>
                    <a:pt x="740" y="1388"/>
                  </a:lnTo>
                  <a:lnTo>
                    <a:pt x="742" y="1393"/>
                  </a:lnTo>
                  <a:lnTo>
                    <a:pt x="742" y="1393"/>
                  </a:lnTo>
                  <a:lnTo>
                    <a:pt x="746" y="1395"/>
                  </a:lnTo>
                  <a:lnTo>
                    <a:pt x="750" y="1396"/>
                  </a:lnTo>
                  <a:lnTo>
                    <a:pt x="753" y="1397"/>
                  </a:lnTo>
                  <a:lnTo>
                    <a:pt x="757" y="1396"/>
                  </a:lnTo>
                  <a:lnTo>
                    <a:pt x="761" y="1394"/>
                  </a:lnTo>
                  <a:lnTo>
                    <a:pt x="764" y="1392"/>
                  </a:lnTo>
                  <a:lnTo>
                    <a:pt x="768" y="1388"/>
                  </a:lnTo>
                  <a:lnTo>
                    <a:pt x="772" y="1385"/>
                  </a:lnTo>
                  <a:lnTo>
                    <a:pt x="774" y="1381"/>
                  </a:lnTo>
                  <a:lnTo>
                    <a:pt x="776" y="1376"/>
                  </a:lnTo>
                  <a:lnTo>
                    <a:pt x="777" y="1371"/>
                  </a:lnTo>
                  <a:lnTo>
                    <a:pt x="777" y="1366"/>
                  </a:lnTo>
                  <a:lnTo>
                    <a:pt x="777" y="1360"/>
                  </a:lnTo>
                  <a:lnTo>
                    <a:pt x="776" y="1355"/>
                  </a:lnTo>
                  <a:lnTo>
                    <a:pt x="774" y="1349"/>
                  </a:lnTo>
                  <a:lnTo>
                    <a:pt x="769" y="1344"/>
                  </a:lnTo>
                  <a:lnTo>
                    <a:pt x="769" y="1344"/>
                  </a:lnTo>
                  <a:lnTo>
                    <a:pt x="766" y="1339"/>
                  </a:lnTo>
                  <a:lnTo>
                    <a:pt x="764" y="1335"/>
                  </a:lnTo>
                  <a:lnTo>
                    <a:pt x="764" y="1331"/>
                  </a:lnTo>
                  <a:lnTo>
                    <a:pt x="764" y="1327"/>
                  </a:lnTo>
                  <a:lnTo>
                    <a:pt x="765" y="1322"/>
                  </a:lnTo>
                  <a:lnTo>
                    <a:pt x="767" y="1319"/>
                  </a:lnTo>
                  <a:lnTo>
                    <a:pt x="774" y="1314"/>
                  </a:lnTo>
                  <a:lnTo>
                    <a:pt x="781" y="1310"/>
                  </a:lnTo>
                  <a:lnTo>
                    <a:pt x="787" y="1307"/>
                  </a:lnTo>
                  <a:lnTo>
                    <a:pt x="794" y="1304"/>
                  </a:lnTo>
                  <a:lnTo>
                    <a:pt x="865" y="1301"/>
                  </a:lnTo>
                  <a:lnTo>
                    <a:pt x="865" y="1301"/>
                  </a:lnTo>
                  <a:lnTo>
                    <a:pt x="864" y="1308"/>
                  </a:lnTo>
                  <a:lnTo>
                    <a:pt x="865" y="1312"/>
                  </a:lnTo>
                  <a:lnTo>
                    <a:pt x="867" y="1316"/>
                  </a:lnTo>
                  <a:lnTo>
                    <a:pt x="870" y="1318"/>
                  </a:lnTo>
                  <a:lnTo>
                    <a:pt x="874" y="1318"/>
                  </a:lnTo>
                  <a:lnTo>
                    <a:pt x="879" y="1318"/>
                  </a:lnTo>
                  <a:lnTo>
                    <a:pt x="891" y="1316"/>
                  </a:lnTo>
                  <a:lnTo>
                    <a:pt x="902" y="1311"/>
                  </a:lnTo>
                  <a:lnTo>
                    <a:pt x="912" y="1307"/>
                  </a:lnTo>
                  <a:lnTo>
                    <a:pt x="922" y="1301"/>
                  </a:lnTo>
                  <a:lnTo>
                    <a:pt x="922" y="1301"/>
                  </a:lnTo>
                  <a:lnTo>
                    <a:pt x="927" y="1295"/>
                  </a:lnTo>
                  <a:lnTo>
                    <a:pt x="934" y="1289"/>
                  </a:lnTo>
                  <a:lnTo>
                    <a:pt x="939" y="1285"/>
                  </a:lnTo>
                  <a:lnTo>
                    <a:pt x="946" y="1280"/>
                  </a:lnTo>
                  <a:lnTo>
                    <a:pt x="952" y="1278"/>
                  </a:lnTo>
                  <a:lnTo>
                    <a:pt x="958" y="1276"/>
                  </a:lnTo>
                  <a:lnTo>
                    <a:pt x="972" y="1274"/>
                  </a:lnTo>
                  <a:lnTo>
                    <a:pt x="984" y="1274"/>
                  </a:lnTo>
                  <a:lnTo>
                    <a:pt x="994" y="1275"/>
                  </a:lnTo>
                  <a:lnTo>
                    <a:pt x="1002" y="1277"/>
                  </a:lnTo>
                  <a:lnTo>
                    <a:pt x="1002" y="1277"/>
                  </a:lnTo>
                  <a:lnTo>
                    <a:pt x="1010" y="1278"/>
                  </a:lnTo>
                  <a:lnTo>
                    <a:pt x="1015" y="1281"/>
                  </a:lnTo>
                  <a:lnTo>
                    <a:pt x="1019" y="1287"/>
                  </a:lnTo>
                  <a:lnTo>
                    <a:pt x="1021" y="1293"/>
                  </a:lnTo>
                  <a:lnTo>
                    <a:pt x="1023" y="1300"/>
                  </a:lnTo>
                  <a:lnTo>
                    <a:pt x="1023" y="1307"/>
                  </a:lnTo>
                  <a:lnTo>
                    <a:pt x="1023" y="1316"/>
                  </a:lnTo>
                  <a:lnTo>
                    <a:pt x="1022" y="1325"/>
                  </a:lnTo>
                  <a:lnTo>
                    <a:pt x="1020" y="1341"/>
                  </a:lnTo>
                  <a:lnTo>
                    <a:pt x="1016" y="1355"/>
                  </a:lnTo>
                  <a:lnTo>
                    <a:pt x="1012" y="1370"/>
                  </a:lnTo>
                  <a:lnTo>
                    <a:pt x="1012" y="1370"/>
                  </a:lnTo>
                  <a:lnTo>
                    <a:pt x="1006" y="1378"/>
                  </a:lnTo>
                  <a:lnTo>
                    <a:pt x="1002" y="1385"/>
                  </a:lnTo>
                  <a:lnTo>
                    <a:pt x="1000" y="1392"/>
                  </a:lnTo>
                  <a:lnTo>
                    <a:pt x="1000" y="1399"/>
                  </a:lnTo>
                  <a:lnTo>
                    <a:pt x="1001" y="1406"/>
                  </a:lnTo>
                  <a:lnTo>
                    <a:pt x="1003" y="1411"/>
                  </a:lnTo>
                  <a:lnTo>
                    <a:pt x="1006" y="1416"/>
                  </a:lnTo>
                  <a:lnTo>
                    <a:pt x="1011" y="1420"/>
                  </a:lnTo>
                  <a:lnTo>
                    <a:pt x="1019" y="1427"/>
                  </a:lnTo>
                  <a:lnTo>
                    <a:pt x="1027" y="1432"/>
                  </a:lnTo>
                  <a:lnTo>
                    <a:pt x="1036" y="1436"/>
                  </a:lnTo>
                  <a:lnTo>
                    <a:pt x="1036" y="1436"/>
                  </a:lnTo>
                  <a:lnTo>
                    <a:pt x="1052" y="1433"/>
                  </a:lnTo>
                  <a:lnTo>
                    <a:pt x="1066" y="1431"/>
                  </a:lnTo>
                  <a:lnTo>
                    <a:pt x="1081" y="1431"/>
                  </a:lnTo>
                  <a:lnTo>
                    <a:pt x="1096" y="1432"/>
                  </a:lnTo>
                  <a:lnTo>
                    <a:pt x="1110" y="1434"/>
                  </a:lnTo>
                  <a:lnTo>
                    <a:pt x="1124" y="1437"/>
                  </a:lnTo>
                  <a:lnTo>
                    <a:pt x="1138" y="1442"/>
                  </a:lnTo>
                  <a:lnTo>
                    <a:pt x="1150" y="1446"/>
                  </a:lnTo>
                  <a:lnTo>
                    <a:pt x="1173" y="1455"/>
                  </a:lnTo>
                  <a:lnTo>
                    <a:pt x="1189" y="1464"/>
                  </a:lnTo>
                  <a:lnTo>
                    <a:pt x="1204" y="1473"/>
                  </a:lnTo>
                  <a:lnTo>
                    <a:pt x="1204" y="1473"/>
                  </a:lnTo>
                  <a:lnTo>
                    <a:pt x="1205" y="1485"/>
                  </a:lnTo>
                  <a:lnTo>
                    <a:pt x="1207" y="1494"/>
                  </a:lnTo>
                  <a:lnTo>
                    <a:pt x="1208" y="1501"/>
                  </a:lnTo>
                  <a:lnTo>
                    <a:pt x="1211" y="1507"/>
                  </a:lnTo>
                  <a:lnTo>
                    <a:pt x="1213" y="1511"/>
                  </a:lnTo>
                  <a:lnTo>
                    <a:pt x="1216" y="1514"/>
                  </a:lnTo>
                  <a:lnTo>
                    <a:pt x="1220" y="1516"/>
                  </a:lnTo>
                  <a:lnTo>
                    <a:pt x="1223" y="1516"/>
                  </a:lnTo>
                  <a:lnTo>
                    <a:pt x="1226" y="1516"/>
                  </a:lnTo>
                  <a:lnTo>
                    <a:pt x="1230" y="1515"/>
                  </a:lnTo>
                  <a:lnTo>
                    <a:pt x="1235" y="1513"/>
                  </a:lnTo>
                  <a:lnTo>
                    <a:pt x="1241" y="1509"/>
                  </a:lnTo>
                  <a:lnTo>
                    <a:pt x="1241" y="1509"/>
                  </a:lnTo>
                  <a:lnTo>
                    <a:pt x="1241" y="1503"/>
                  </a:lnTo>
                  <a:lnTo>
                    <a:pt x="1242" y="1498"/>
                  </a:lnTo>
                  <a:lnTo>
                    <a:pt x="1244" y="1493"/>
                  </a:lnTo>
                  <a:lnTo>
                    <a:pt x="1246" y="1489"/>
                  </a:lnTo>
                  <a:lnTo>
                    <a:pt x="1251" y="1483"/>
                  </a:lnTo>
                  <a:lnTo>
                    <a:pt x="1257" y="1477"/>
                  </a:lnTo>
                  <a:lnTo>
                    <a:pt x="1262" y="1473"/>
                  </a:lnTo>
                  <a:lnTo>
                    <a:pt x="1267" y="1471"/>
                  </a:lnTo>
                  <a:lnTo>
                    <a:pt x="1272" y="1470"/>
                  </a:lnTo>
                  <a:lnTo>
                    <a:pt x="1272" y="1470"/>
                  </a:lnTo>
                  <a:lnTo>
                    <a:pt x="1278" y="1472"/>
                  </a:lnTo>
                  <a:lnTo>
                    <a:pt x="1294" y="1477"/>
                  </a:lnTo>
                  <a:lnTo>
                    <a:pt x="1304" y="1479"/>
                  </a:lnTo>
                  <a:lnTo>
                    <a:pt x="1314" y="1482"/>
                  </a:lnTo>
                  <a:lnTo>
                    <a:pt x="1326" y="1483"/>
                  </a:lnTo>
                  <a:lnTo>
                    <a:pt x="1337" y="1483"/>
                  </a:lnTo>
                  <a:lnTo>
                    <a:pt x="1337" y="1483"/>
                  </a:lnTo>
                  <a:lnTo>
                    <a:pt x="1342" y="1482"/>
                  </a:lnTo>
                  <a:lnTo>
                    <a:pt x="1345" y="1479"/>
                  </a:lnTo>
                  <a:lnTo>
                    <a:pt x="1347" y="1477"/>
                  </a:lnTo>
                  <a:lnTo>
                    <a:pt x="1348" y="1474"/>
                  </a:lnTo>
                  <a:lnTo>
                    <a:pt x="1348" y="1470"/>
                  </a:lnTo>
                  <a:lnTo>
                    <a:pt x="1348" y="1467"/>
                  </a:lnTo>
                  <a:lnTo>
                    <a:pt x="1346" y="1459"/>
                  </a:lnTo>
                  <a:lnTo>
                    <a:pt x="1342" y="1452"/>
                  </a:lnTo>
                  <a:lnTo>
                    <a:pt x="1338" y="1446"/>
                  </a:lnTo>
                  <a:lnTo>
                    <a:pt x="1334" y="1439"/>
                  </a:lnTo>
                  <a:lnTo>
                    <a:pt x="1257" y="1415"/>
                  </a:lnTo>
                  <a:lnTo>
                    <a:pt x="1232" y="1319"/>
                  </a:lnTo>
                  <a:lnTo>
                    <a:pt x="1226" y="1276"/>
                  </a:lnTo>
                  <a:lnTo>
                    <a:pt x="1226" y="1276"/>
                  </a:lnTo>
                  <a:lnTo>
                    <a:pt x="1226" y="1265"/>
                  </a:lnTo>
                  <a:lnTo>
                    <a:pt x="1227" y="1258"/>
                  </a:lnTo>
                  <a:lnTo>
                    <a:pt x="1229" y="1252"/>
                  </a:lnTo>
                  <a:lnTo>
                    <a:pt x="1231" y="1249"/>
                  </a:lnTo>
                  <a:lnTo>
                    <a:pt x="1234" y="1247"/>
                  </a:lnTo>
                  <a:lnTo>
                    <a:pt x="1237" y="1247"/>
                  </a:lnTo>
                  <a:lnTo>
                    <a:pt x="1240" y="1248"/>
                  </a:lnTo>
                  <a:lnTo>
                    <a:pt x="1243" y="1250"/>
                  </a:lnTo>
                  <a:lnTo>
                    <a:pt x="1251" y="1257"/>
                  </a:lnTo>
                  <a:lnTo>
                    <a:pt x="1257" y="1264"/>
                  </a:lnTo>
                  <a:lnTo>
                    <a:pt x="1262" y="1273"/>
                  </a:lnTo>
                  <a:lnTo>
                    <a:pt x="1262" y="1273"/>
                  </a:lnTo>
                  <a:lnTo>
                    <a:pt x="1267" y="1282"/>
                  </a:lnTo>
                  <a:lnTo>
                    <a:pt x="1272" y="1290"/>
                  </a:lnTo>
                  <a:lnTo>
                    <a:pt x="1277" y="1295"/>
                  </a:lnTo>
                  <a:lnTo>
                    <a:pt x="1282" y="1298"/>
                  </a:lnTo>
                  <a:lnTo>
                    <a:pt x="1287" y="1300"/>
                  </a:lnTo>
                  <a:lnTo>
                    <a:pt x="1290" y="1300"/>
                  </a:lnTo>
                  <a:lnTo>
                    <a:pt x="1293" y="1300"/>
                  </a:lnTo>
                  <a:lnTo>
                    <a:pt x="1293" y="1300"/>
                  </a:lnTo>
                  <a:lnTo>
                    <a:pt x="1294" y="1312"/>
                  </a:lnTo>
                  <a:lnTo>
                    <a:pt x="1298" y="1338"/>
                  </a:lnTo>
                  <a:lnTo>
                    <a:pt x="1300" y="1351"/>
                  </a:lnTo>
                  <a:lnTo>
                    <a:pt x="1303" y="1363"/>
                  </a:lnTo>
                  <a:lnTo>
                    <a:pt x="1305" y="1367"/>
                  </a:lnTo>
                  <a:lnTo>
                    <a:pt x="1307" y="1370"/>
                  </a:lnTo>
                  <a:lnTo>
                    <a:pt x="1309" y="1371"/>
                  </a:lnTo>
                  <a:lnTo>
                    <a:pt x="1311" y="1371"/>
                  </a:lnTo>
                  <a:lnTo>
                    <a:pt x="1311" y="1371"/>
                  </a:lnTo>
                  <a:lnTo>
                    <a:pt x="1314" y="1371"/>
                  </a:lnTo>
                  <a:lnTo>
                    <a:pt x="1318" y="1372"/>
                  </a:lnTo>
                  <a:lnTo>
                    <a:pt x="1323" y="1374"/>
                  </a:lnTo>
                  <a:lnTo>
                    <a:pt x="1330" y="1377"/>
                  </a:lnTo>
                  <a:lnTo>
                    <a:pt x="1343" y="1386"/>
                  </a:lnTo>
                  <a:lnTo>
                    <a:pt x="1357" y="1397"/>
                  </a:lnTo>
                  <a:lnTo>
                    <a:pt x="1383" y="1419"/>
                  </a:lnTo>
                  <a:lnTo>
                    <a:pt x="1394" y="1429"/>
                  </a:lnTo>
                  <a:lnTo>
                    <a:pt x="1496" y="1432"/>
                  </a:lnTo>
                  <a:lnTo>
                    <a:pt x="1496" y="1432"/>
                  </a:lnTo>
                  <a:lnTo>
                    <a:pt x="1489" y="1428"/>
                  </a:lnTo>
                  <a:lnTo>
                    <a:pt x="1484" y="1423"/>
                  </a:lnTo>
                  <a:lnTo>
                    <a:pt x="1479" y="1418"/>
                  </a:lnTo>
                  <a:lnTo>
                    <a:pt x="1476" y="1413"/>
                  </a:lnTo>
                  <a:lnTo>
                    <a:pt x="1473" y="1407"/>
                  </a:lnTo>
                  <a:lnTo>
                    <a:pt x="1472" y="1400"/>
                  </a:lnTo>
                  <a:lnTo>
                    <a:pt x="1471" y="1394"/>
                  </a:lnTo>
                  <a:lnTo>
                    <a:pt x="1471" y="1389"/>
                  </a:lnTo>
                  <a:lnTo>
                    <a:pt x="1472" y="1379"/>
                  </a:lnTo>
                  <a:lnTo>
                    <a:pt x="1474" y="1370"/>
                  </a:lnTo>
                  <a:lnTo>
                    <a:pt x="1477" y="1361"/>
                  </a:lnTo>
                  <a:lnTo>
                    <a:pt x="1410" y="1353"/>
                  </a:lnTo>
                  <a:lnTo>
                    <a:pt x="1410" y="1353"/>
                  </a:lnTo>
                  <a:lnTo>
                    <a:pt x="1406" y="1349"/>
                  </a:lnTo>
                  <a:lnTo>
                    <a:pt x="1401" y="1346"/>
                  </a:lnTo>
                  <a:lnTo>
                    <a:pt x="1397" y="1345"/>
                  </a:lnTo>
                  <a:lnTo>
                    <a:pt x="1393" y="1345"/>
                  </a:lnTo>
                  <a:lnTo>
                    <a:pt x="1389" y="1345"/>
                  </a:lnTo>
                  <a:lnTo>
                    <a:pt x="1386" y="1346"/>
                  </a:lnTo>
                  <a:lnTo>
                    <a:pt x="1379" y="1350"/>
                  </a:lnTo>
                  <a:lnTo>
                    <a:pt x="1373" y="1355"/>
                  </a:lnTo>
                  <a:lnTo>
                    <a:pt x="1368" y="1359"/>
                  </a:lnTo>
                  <a:lnTo>
                    <a:pt x="1363" y="1366"/>
                  </a:lnTo>
                  <a:lnTo>
                    <a:pt x="1363" y="1366"/>
                  </a:lnTo>
                  <a:lnTo>
                    <a:pt x="1359" y="1367"/>
                  </a:lnTo>
                  <a:lnTo>
                    <a:pt x="1354" y="1367"/>
                  </a:lnTo>
                  <a:lnTo>
                    <a:pt x="1350" y="1366"/>
                  </a:lnTo>
                  <a:lnTo>
                    <a:pt x="1346" y="1364"/>
                  </a:lnTo>
                  <a:lnTo>
                    <a:pt x="1343" y="1361"/>
                  </a:lnTo>
                  <a:lnTo>
                    <a:pt x="1339" y="1358"/>
                  </a:lnTo>
                  <a:lnTo>
                    <a:pt x="1333" y="1350"/>
                  </a:lnTo>
                  <a:lnTo>
                    <a:pt x="1327" y="1341"/>
                  </a:lnTo>
                  <a:lnTo>
                    <a:pt x="1320" y="1330"/>
                  </a:lnTo>
                  <a:lnTo>
                    <a:pt x="1315" y="1316"/>
                  </a:lnTo>
                  <a:lnTo>
                    <a:pt x="1311" y="1303"/>
                  </a:lnTo>
                  <a:lnTo>
                    <a:pt x="1305" y="1276"/>
                  </a:lnTo>
                  <a:lnTo>
                    <a:pt x="1300" y="1253"/>
                  </a:lnTo>
                  <a:lnTo>
                    <a:pt x="1296" y="1230"/>
                  </a:lnTo>
                  <a:lnTo>
                    <a:pt x="1296" y="1230"/>
                  </a:lnTo>
                  <a:lnTo>
                    <a:pt x="1296" y="1222"/>
                  </a:lnTo>
                  <a:lnTo>
                    <a:pt x="1295" y="1216"/>
                  </a:lnTo>
                  <a:lnTo>
                    <a:pt x="1293" y="1211"/>
                  </a:lnTo>
                  <a:lnTo>
                    <a:pt x="1290" y="1208"/>
                  </a:lnTo>
                  <a:lnTo>
                    <a:pt x="1287" y="1207"/>
                  </a:lnTo>
                  <a:lnTo>
                    <a:pt x="1283" y="1206"/>
                  </a:lnTo>
                  <a:lnTo>
                    <a:pt x="1279" y="1207"/>
                  </a:lnTo>
                  <a:lnTo>
                    <a:pt x="1274" y="1208"/>
                  </a:lnTo>
                  <a:lnTo>
                    <a:pt x="1264" y="1212"/>
                  </a:lnTo>
                  <a:lnTo>
                    <a:pt x="1254" y="1216"/>
                  </a:lnTo>
                  <a:lnTo>
                    <a:pt x="1242" y="1220"/>
                  </a:lnTo>
                  <a:lnTo>
                    <a:pt x="1236" y="1221"/>
                  </a:lnTo>
                  <a:lnTo>
                    <a:pt x="1231" y="1221"/>
                  </a:lnTo>
                  <a:lnTo>
                    <a:pt x="1231" y="1221"/>
                  </a:lnTo>
                  <a:lnTo>
                    <a:pt x="1226" y="1220"/>
                  </a:lnTo>
                  <a:lnTo>
                    <a:pt x="1222" y="1218"/>
                  </a:lnTo>
                  <a:lnTo>
                    <a:pt x="1217" y="1216"/>
                  </a:lnTo>
                  <a:lnTo>
                    <a:pt x="1213" y="1213"/>
                  </a:lnTo>
                  <a:lnTo>
                    <a:pt x="1207" y="1206"/>
                  </a:lnTo>
                  <a:lnTo>
                    <a:pt x="1200" y="1196"/>
                  </a:lnTo>
                  <a:lnTo>
                    <a:pt x="1196" y="1189"/>
                  </a:lnTo>
                  <a:lnTo>
                    <a:pt x="1194" y="1182"/>
                  </a:lnTo>
                  <a:lnTo>
                    <a:pt x="1191" y="1175"/>
                  </a:lnTo>
                  <a:lnTo>
                    <a:pt x="1137" y="1178"/>
                  </a:lnTo>
                  <a:lnTo>
                    <a:pt x="1137" y="1178"/>
                  </a:lnTo>
                  <a:lnTo>
                    <a:pt x="1132" y="1177"/>
                  </a:lnTo>
                  <a:lnTo>
                    <a:pt x="1126" y="1175"/>
                  </a:lnTo>
                  <a:lnTo>
                    <a:pt x="1122" y="1172"/>
                  </a:lnTo>
                  <a:lnTo>
                    <a:pt x="1118" y="1168"/>
                  </a:lnTo>
                  <a:lnTo>
                    <a:pt x="1115" y="1163"/>
                  </a:lnTo>
                  <a:lnTo>
                    <a:pt x="1111" y="1158"/>
                  </a:lnTo>
                  <a:lnTo>
                    <a:pt x="1106" y="1146"/>
                  </a:lnTo>
                  <a:lnTo>
                    <a:pt x="1101" y="1133"/>
                  </a:lnTo>
                  <a:lnTo>
                    <a:pt x="1097" y="1117"/>
                  </a:lnTo>
                  <a:lnTo>
                    <a:pt x="1094" y="1102"/>
                  </a:lnTo>
                  <a:lnTo>
                    <a:pt x="1092" y="1085"/>
                  </a:lnTo>
                  <a:lnTo>
                    <a:pt x="1089" y="1054"/>
                  </a:lnTo>
                  <a:lnTo>
                    <a:pt x="1088" y="1026"/>
                  </a:lnTo>
                  <a:lnTo>
                    <a:pt x="1088" y="1000"/>
                  </a:lnTo>
                  <a:lnTo>
                    <a:pt x="1088" y="1000"/>
                  </a:lnTo>
                  <a:lnTo>
                    <a:pt x="1018" y="907"/>
                  </a:lnTo>
                  <a:lnTo>
                    <a:pt x="958" y="828"/>
                  </a:lnTo>
                  <a:lnTo>
                    <a:pt x="928" y="791"/>
                  </a:lnTo>
                  <a:lnTo>
                    <a:pt x="904" y="760"/>
                  </a:lnTo>
                  <a:lnTo>
                    <a:pt x="904" y="760"/>
                  </a:lnTo>
                  <a:lnTo>
                    <a:pt x="893" y="748"/>
                  </a:lnTo>
                  <a:lnTo>
                    <a:pt x="884" y="737"/>
                  </a:lnTo>
                  <a:lnTo>
                    <a:pt x="877" y="725"/>
                  </a:lnTo>
                  <a:lnTo>
                    <a:pt x="872" y="716"/>
                  </a:lnTo>
                  <a:lnTo>
                    <a:pt x="868" y="708"/>
                  </a:lnTo>
                  <a:lnTo>
                    <a:pt x="866" y="701"/>
                  </a:lnTo>
                  <a:lnTo>
                    <a:pt x="864" y="695"/>
                  </a:lnTo>
                  <a:lnTo>
                    <a:pt x="864" y="689"/>
                  </a:lnTo>
                  <a:lnTo>
                    <a:pt x="864" y="684"/>
                  </a:lnTo>
                  <a:lnTo>
                    <a:pt x="864" y="681"/>
                  </a:lnTo>
                  <a:lnTo>
                    <a:pt x="866" y="675"/>
                  </a:lnTo>
                  <a:lnTo>
                    <a:pt x="868" y="672"/>
                  </a:lnTo>
                  <a:lnTo>
                    <a:pt x="869" y="671"/>
                  </a:lnTo>
                  <a:lnTo>
                    <a:pt x="869" y="671"/>
                  </a:lnTo>
                  <a:lnTo>
                    <a:pt x="876" y="669"/>
                  </a:lnTo>
                  <a:lnTo>
                    <a:pt x="882" y="665"/>
                  </a:lnTo>
                  <a:lnTo>
                    <a:pt x="888" y="661"/>
                  </a:lnTo>
                  <a:lnTo>
                    <a:pt x="895" y="656"/>
                  </a:lnTo>
                  <a:lnTo>
                    <a:pt x="907" y="643"/>
                  </a:lnTo>
                  <a:lnTo>
                    <a:pt x="917" y="629"/>
                  </a:lnTo>
                  <a:lnTo>
                    <a:pt x="926" y="616"/>
                  </a:lnTo>
                  <a:lnTo>
                    <a:pt x="934" y="605"/>
                  </a:lnTo>
                  <a:lnTo>
                    <a:pt x="940" y="594"/>
                  </a:lnTo>
                  <a:lnTo>
                    <a:pt x="940" y="594"/>
                  </a:lnTo>
                  <a:lnTo>
                    <a:pt x="939" y="582"/>
                  </a:lnTo>
                  <a:lnTo>
                    <a:pt x="939" y="571"/>
                  </a:lnTo>
                  <a:lnTo>
                    <a:pt x="942" y="564"/>
                  </a:lnTo>
                  <a:lnTo>
                    <a:pt x="945" y="557"/>
                  </a:lnTo>
                  <a:lnTo>
                    <a:pt x="950" y="553"/>
                  </a:lnTo>
                  <a:lnTo>
                    <a:pt x="955" y="549"/>
                  </a:lnTo>
                  <a:lnTo>
                    <a:pt x="961" y="547"/>
                  </a:lnTo>
                  <a:lnTo>
                    <a:pt x="967" y="546"/>
                  </a:lnTo>
                  <a:lnTo>
                    <a:pt x="975" y="546"/>
                  </a:lnTo>
                  <a:lnTo>
                    <a:pt x="981" y="546"/>
                  </a:lnTo>
                  <a:lnTo>
                    <a:pt x="993" y="548"/>
                  </a:lnTo>
                  <a:lnTo>
                    <a:pt x="1004" y="551"/>
                  </a:lnTo>
                  <a:lnTo>
                    <a:pt x="1004" y="551"/>
                  </a:lnTo>
                  <a:lnTo>
                    <a:pt x="1038" y="550"/>
                  </a:lnTo>
                  <a:lnTo>
                    <a:pt x="1075" y="549"/>
                  </a:lnTo>
                  <a:lnTo>
                    <a:pt x="1150" y="543"/>
                  </a:lnTo>
                  <a:lnTo>
                    <a:pt x="1209" y="538"/>
                  </a:lnTo>
                  <a:lnTo>
                    <a:pt x="1232" y="536"/>
                  </a:lnTo>
                  <a:lnTo>
                    <a:pt x="1232" y="536"/>
                  </a:lnTo>
                  <a:lnTo>
                    <a:pt x="1242" y="532"/>
                  </a:lnTo>
                  <a:lnTo>
                    <a:pt x="1252" y="529"/>
                  </a:lnTo>
                  <a:lnTo>
                    <a:pt x="1261" y="526"/>
                  </a:lnTo>
                  <a:lnTo>
                    <a:pt x="1269" y="522"/>
                  </a:lnTo>
                  <a:lnTo>
                    <a:pt x="1286" y="512"/>
                  </a:lnTo>
                  <a:lnTo>
                    <a:pt x="1300" y="501"/>
                  </a:lnTo>
                  <a:lnTo>
                    <a:pt x="1314" y="487"/>
                  </a:lnTo>
                  <a:lnTo>
                    <a:pt x="1327" y="473"/>
                  </a:lnTo>
                  <a:lnTo>
                    <a:pt x="1337" y="459"/>
                  </a:lnTo>
                  <a:lnTo>
                    <a:pt x="1347" y="444"/>
                  </a:lnTo>
                  <a:lnTo>
                    <a:pt x="1355" y="430"/>
                  </a:lnTo>
                  <a:lnTo>
                    <a:pt x="1363" y="416"/>
                  </a:lnTo>
                  <a:lnTo>
                    <a:pt x="1375" y="392"/>
                  </a:lnTo>
                  <a:lnTo>
                    <a:pt x="1381" y="376"/>
                  </a:lnTo>
                  <a:lnTo>
                    <a:pt x="1383" y="369"/>
                  </a:lnTo>
                  <a:lnTo>
                    <a:pt x="1414" y="348"/>
                  </a:lnTo>
                  <a:lnTo>
                    <a:pt x="1451" y="289"/>
                  </a:lnTo>
                  <a:lnTo>
                    <a:pt x="1451" y="289"/>
                  </a:lnTo>
                  <a:lnTo>
                    <a:pt x="1456" y="280"/>
                  </a:lnTo>
                  <a:lnTo>
                    <a:pt x="1461" y="273"/>
                  </a:lnTo>
                  <a:lnTo>
                    <a:pt x="1467" y="266"/>
                  </a:lnTo>
                  <a:lnTo>
                    <a:pt x="1473" y="260"/>
                  </a:lnTo>
                  <a:lnTo>
                    <a:pt x="1479" y="254"/>
                  </a:lnTo>
                  <a:lnTo>
                    <a:pt x="1486" y="249"/>
                  </a:lnTo>
                  <a:lnTo>
                    <a:pt x="1499" y="241"/>
                  </a:lnTo>
                  <a:lnTo>
                    <a:pt x="1512" y="235"/>
                  </a:lnTo>
                  <a:lnTo>
                    <a:pt x="1527" y="232"/>
                  </a:lnTo>
                  <a:lnTo>
                    <a:pt x="1540" y="230"/>
                  </a:lnTo>
                  <a:lnTo>
                    <a:pt x="1552" y="229"/>
                  </a:lnTo>
                  <a:lnTo>
                    <a:pt x="1565" y="229"/>
                  </a:lnTo>
                  <a:lnTo>
                    <a:pt x="1576" y="230"/>
                  </a:lnTo>
                  <a:lnTo>
                    <a:pt x="1587" y="232"/>
                  </a:lnTo>
                  <a:lnTo>
                    <a:pt x="1595" y="234"/>
                  </a:lnTo>
                  <a:lnTo>
                    <a:pt x="1609" y="238"/>
                  </a:lnTo>
                  <a:lnTo>
                    <a:pt x="1614" y="240"/>
                  </a:lnTo>
                  <a:lnTo>
                    <a:pt x="1614" y="240"/>
                  </a:lnTo>
                  <a:lnTo>
                    <a:pt x="1638" y="226"/>
                  </a:lnTo>
                  <a:lnTo>
                    <a:pt x="1662" y="209"/>
                  </a:lnTo>
                  <a:lnTo>
                    <a:pt x="1685" y="194"/>
                  </a:lnTo>
                  <a:lnTo>
                    <a:pt x="1705" y="179"/>
                  </a:lnTo>
                  <a:lnTo>
                    <a:pt x="1735" y="154"/>
                  </a:lnTo>
                  <a:lnTo>
                    <a:pt x="1745" y="145"/>
                  </a:lnTo>
                  <a:lnTo>
                    <a:pt x="1745" y="145"/>
                  </a:lnTo>
                  <a:lnTo>
                    <a:pt x="1751" y="136"/>
                  </a:lnTo>
                  <a:lnTo>
                    <a:pt x="1756" y="129"/>
                  </a:lnTo>
                  <a:lnTo>
                    <a:pt x="1762" y="123"/>
                  </a:lnTo>
                  <a:lnTo>
                    <a:pt x="1768" y="118"/>
                  </a:lnTo>
                  <a:lnTo>
                    <a:pt x="1774" y="114"/>
                  </a:lnTo>
                  <a:lnTo>
                    <a:pt x="1780" y="111"/>
                  </a:lnTo>
                  <a:lnTo>
                    <a:pt x="1785" y="108"/>
                  </a:lnTo>
                  <a:lnTo>
                    <a:pt x="1791" y="106"/>
                  </a:lnTo>
                  <a:lnTo>
                    <a:pt x="1804" y="103"/>
                  </a:lnTo>
                  <a:lnTo>
                    <a:pt x="1816" y="103"/>
                  </a:lnTo>
                  <a:lnTo>
                    <a:pt x="1828" y="104"/>
                  </a:lnTo>
                  <a:lnTo>
                    <a:pt x="1840" y="107"/>
                  </a:lnTo>
                  <a:lnTo>
                    <a:pt x="1851" y="110"/>
                  </a:lnTo>
                  <a:lnTo>
                    <a:pt x="1861" y="115"/>
                  </a:lnTo>
                  <a:lnTo>
                    <a:pt x="1869" y="119"/>
                  </a:lnTo>
                  <a:lnTo>
                    <a:pt x="1877" y="124"/>
                  </a:lnTo>
                  <a:lnTo>
                    <a:pt x="1889" y="132"/>
                  </a:lnTo>
                  <a:lnTo>
                    <a:pt x="1893" y="135"/>
                  </a:lnTo>
                  <a:lnTo>
                    <a:pt x="1893" y="135"/>
                  </a:lnTo>
                  <a:lnTo>
                    <a:pt x="1912" y="133"/>
                  </a:lnTo>
                  <a:lnTo>
                    <a:pt x="1931" y="129"/>
                  </a:lnTo>
                  <a:lnTo>
                    <a:pt x="1947" y="124"/>
                  </a:lnTo>
                  <a:lnTo>
                    <a:pt x="1963" y="117"/>
                  </a:lnTo>
                  <a:lnTo>
                    <a:pt x="1976" y="109"/>
                  </a:lnTo>
                  <a:lnTo>
                    <a:pt x="1989" y="100"/>
                  </a:lnTo>
                  <a:lnTo>
                    <a:pt x="2001" y="90"/>
                  </a:lnTo>
                  <a:lnTo>
                    <a:pt x="2010" y="80"/>
                  </a:lnTo>
                  <a:lnTo>
                    <a:pt x="2019" y="71"/>
                  </a:lnTo>
                  <a:lnTo>
                    <a:pt x="2026" y="61"/>
                  </a:lnTo>
                  <a:lnTo>
                    <a:pt x="2038" y="44"/>
                  </a:lnTo>
                  <a:lnTo>
                    <a:pt x="2045" y="32"/>
                  </a:lnTo>
                  <a:lnTo>
                    <a:pt x="2047" y="28"/>
                  </a:lnTo>
                  <a:lnTo>
                    <a:pt x="2047" y="28"/>
                  </a:lnTo>
                  <a:lnTo>
                    <a:pt x="2055" y="17"/>
                  </a:lnTo>
                  <a:lnTo>
                    <a:pt x="2064" y="10"/>
                  </a:lnTo>
                  <a:lnTo>
                    <a:pt x="2072" y="5"/>
                  </a:lnTo>
                  <a:lnTo>
                    <a:pt x="2081" y="2"/>
                  </a:lnTo>
                  <a:lnTo>
                    <a:pt x="2088" y="0"/>
                  </a:lnTo>
                  <a:lnTo>
                    <a:pt x="2096" y="1"/>
                  </a:lnTo>
                  <a:lnTo>
                    <a:pt x="2102" y="2"/>
                  </a:lnTo>
                  <a:lnTo>
                    <a:pt x="2109" y="4"/>
                  </a:lnTo>
                  <a:lnTo>
                    <a:pt x="2116" y="8"/>
                  </a:lnTo>
                  <a:lnTo>
                    <a:pt x="2121" y="11"/>
                  </a:lnTo>
                  <a:lnTo>
                    <a:pt x="2130" y="19"/>
                  </a:lnTo>
                  <a:lnTo>
                    <a:pt x="2135" y="26"/>
                  </a:lnTo>
                  <a:lnTo>
                    <a:pt x="2137" y="28"/>
                  </a:lnTo>
                  <a:lnTo>
                    <a:pt x="2161" y="74"/>
                  </a:lnTo>
                  <a:lnTo>
                    <a:pt x="2151" y="89"/>
                  </a:lnTo>
                  <a:lnTo>
                    <a:pt x="2151" y="89"/>
                  </a:lnTo>
                  <a:lnTo>
                    <a:pt x="2144" y="109"/>
                  </a:lnTo>
                  <a:lnTo>
                    <a:pt x="2140" y="123"/>
                  </a:lnTo>
                  <a:lnTo>
                    <a:pt x="2138" y="133"/>
                  </a:lnTo>
                  <a:lnTo>
                    <a:pt x="2138" y="142"/>
                  </a:lnTo>
                  <a:lnTo>
                    <a:pt x="2138" y="144"/>
                  </a:lnTo>
                  <a:lnTo>
                    <a:pt x="2139" y="146"/>
                  </a:lnTo>
                  <a:lnTo>
                    <a:pt x="2140" y="148"/>
                  </a:lnTo>
                  <a:lnTo>
                    <a:pt x="2142" y="148"/>
                  </a:lnTo>
                  <a:lnTo>
                    <a:pt x="2146" y="148"/>
                  </a:lnTo>
                  <a:lnTo>
                    <a:pt x="2151" y="147"/>
                  </a:lnTo>
                  <a:lnTo>
                    <a:pt x="2157" y="144"/>
                  </a:lnTo>
                  <a:lnTo>
                    <a:pt x="2163" y="140"/>
                  </a:lnTo>
                  <a:lnTo>
                    <a:pt x="2174" y="130"/>
                  </a:lnTo>
                  <a:lnTo>
                    <a:pt x="2186" y="120"/>
                  </a:lnTo>
                  <a:lnTo>
                    <a:pt x="2186" y="120"/>
                  </a:lnTo>
                  <a:lnTo>
                    <a:pt x="2198" y="109"/>
                  </a:lnTo>
                  <a:lnTo>
                    <a:pt x="2209" y="101"/>
                  </a:lnTo>
                  <a:lnTo>
                    <a:pt x="2219" y="94"/>
                  </a:lnTo>
                  <a:lnTo>
                    <a:pt x="2228" y="91"/>
                  </a:lnTo>
                  <a:lnTo>
                    <a:pt x="2237" y="90"/>
                  </a:lnTo>
                  <a:lnTo>
                    <a:pt x="2245" y="90"/>
                  </a:lnTo>
                  <a:lnTo>
                    <a:pt x="2252" y="91"/>
                  </a:lnTo>
                  <a:lnTo>
                    <a:pt x="2258" y="94"/>
                  </a:lnTo>
                  <a:lnTo>
                    <a:pt x="2263" y="97"/>
                  </a:lnTo>
                  <a:lnTo>
                    <a:pt x="2268" y="102"/>
                  </a:lnTo>
                  <a:lnTo>
                    <a:pt x="2276" y="110"/>
                  </a:lnTo>
                  <a:lnTo>
                    <a:pt x="2280" y="117"/>
                  </a:lnTo>
                  <a:lnTo>
                    <a:pt x="2282" y="120"/>
                  </a:lnTo>
                  <a:lnTo>
                    <a:pt x="2282" y="120"/>
                  </a:lnTo>
                  <a:lnTo>
                    <a:pt x="2282" y="127"/>
                  </a:lnTo>
                  <a:lnTo>
                    <a:pt x="2283" y="133"/>
                  </a:lnTo>
                  <a:lnTo>
                    <a:pt x="2285" y="140"/>
                  </a:lnTo>
                  <a:lnTo>
                    <a:pt x="2287" y="145"/>
                  </a:lnTo>
                  <a:lnTo>
                    <a:pt x="2292" y="155"/>
                  </a:lnTo>
                  <a:lnTo>
                    <a:pt x="2298" y="162"/>
                  </a:lnTo>
                  <a:lnTo>
                    <a:pt x="2304" y="168"/>
                  </a:lnTo>
                  <a:lnTo>
                    <a:pt x="2310" y="172"/>
                  </a:lnTo>
                  <a:lnTo>
                    <a:pt x="2316" y="175"/>
                  </a:lnTo>
                  <a:lnTo>
                    <a:pt x="2316" y="175"/>
                  </a:lnTo>
                  <a:lnTo>
                    <a:pt x="2325" y="165"/>
                  </a:lnTo>
                  <a:lnTo>
                    <a:pt x="2335" y="159"/>
                  </a:lnTo>
                  <a:lnTo>
                    <a:pt x="2344" y="154"/>
                  </a:lnTo>
                  <a:lnTo>
                    <a:pt x="2353" y="152"/>
                  </a:lnTo>
                  <a:lnTo>
                    <a:pt x="2362" y="152"/>
                  </a:lnTo>
                  <a:lnTo>
                    <a:pt x="2370" y="154"/>
                  </a:lnTo>
                  <a:lnTo>
                    <a:pt x="2377" y="156"/>
                  </a:lnTo>
                  <a:lnTo>
                    <a:pt x="2384" y="160"/>
                  </a:lnTo>
                  <a:lnTo>
                    <a:pt x="2390" y="164"/>
                  </a:lnTo>
                  <a:lnTo>
                    <a:pt x="2397" y="169"/>
                  </a:lnTo>
                  <a:lnTo>
                    <a:pt x="2406" y="180"/>
                  </a:lnTo>
                  <a:lnTo>
                    <a:pt x="2412" y="187"/>
                  </a:lnTo>
                  <a:lnTo>
                    <a:pt x="2414" y="190"/>
                  </a:lnTo>
                  <a:lnTo>
                    <a:pt x="2448" y="184"/>
                  </a:lnTo>
                  <a:lnTo>
                    <a:pt x="2448" y="184"/>
                  </a:lnTo>
                  <a:lnTo>
                    <a:pt x="2458" y="177"/>
                  </a:lnTo>
                  <a:lnTo>
                    <a:pt x="2466" y="175"/>
                  </a:lnTo>
                  <a:lnTo>
                    <a:pt x="2470" y="174"/>
                  </a:lnTo>
                  <a:lnTo>
                    <a:pt x="2474" y="175"/>
                  </a:lnTo>
                  <a:lnTo>
                    <a:pt x="2477" y="176"/>
                  </a:lnTo>
                  <a:lnTo>
                    <a:pt x="2479" y="177"/>
                  </a:lnTo>
                  <a:lnTo>
                    <a:pt x="2484" y="182"/>
                  </a:lnTo>
                  <a:lnTo>
                    <a:pt x="2487" y="188"/>
                  </a:lnTo>
                  <a:lnTo>
                    <a:pt x="2489" y="195"/>
                  </a:lnTo>
                  <a:lnTo>
                    <a:pt x="2491" y="202"/>
                  </a:lnTo>
                  <a:lnTo>
                    <a:pt x="2492" y="220"/>
                  </a:lnTo>
                  <a:lnTo>
                    <a:pt x="2492" y="235"/>
                  </a:lnTo>
                  <a:lnTo>
                    <a:pt x="2491" y="251"/>
                  </a:lnTo>
                  <a:lnTo>
                    <a:pt x="2491" y="251"/>
                  </a:lnTo>
                  <a:lnTo>
                    <a:pt x="2496" y="249"/>
                  </a:lnTo>
                  <a:lnTo>
                    <a:pt x="2502" y="249"/>
                  </a:lnTo>
                  <a:lnTo>
                    <a:pt x="2508" y="250"/>
                  </a:lnTo>
                  <a:lnTo>
                    <a:pt x="2515" y="252"/>
                  </a:lnTo>
                  <a:lnTo>
                    <a:pt x="2520" y="255"/>
                  </a:lnTo>
                  <a:lnTo>
                    <a:pt x="2526" y="259"/>
                  </a:lnTo>
                  <a:lnTo>
                    <a:pt x="2536" y="268"/>
                  </a:lnTo>
                  <a:lnTo>
                    <a:pt x="2545" y="277"/>
                  </a:lnTo>
                  <a:lnTo>
                    <a:pt x="2552" y="285"/>
                  </a:lnTo>
                  <a:lnTo>
                    <a:pt x="2558" y="293"/>
                  </a:lnTo>
                  <a:lnTo>
                    <a:pt x="2610" y="307"/>
                  </a:lnTo>
                  <a:lnTo>
                    <a:pt x="2610" y="307"/>
                  </a:lnTo>
                  <a:lnTo>
                    <a:pt x="2617" y="302"/>
                  </a:lnTo>
                  <a:lnTo>
                    <a:pt x="2624" y="299"/>
                  </a:lnTo>
                  <a:lnTo>
                    <a:pt x="2631" y="295"/>
                  </a:lnTo>
                  <a:lnTo>
                    <a:pt x="2637" y="294"/>
                  </a:lnTo>
                  <a:lnTo>
                    <a:pt x="2644" y="293"/>
                  </a:lnTo>
                  <a:lnTo>
                    <a:pt x="2650" y="293"/>
                  </a:lnTo>
                  <a:lnTo>
                    <a:pt x="2661" y="295"/>
                  </a:lnTo>
                  <a:lnTo>
                    <a:pt x="2671" y="299"/>
                  </a:lnTo>
                  <a:lnTo>
                    <a:pt x="2678" y="303"/>
                  </a:lnTo>
                  <a:lnTo>
                    <a:pt x="2684" y="307"/>
                  </a:lnTo>
                  <a:lnTo>
                    <a:pt x="2684" y="307"/>
                  </a:lnTo>
                  <a:lnTo>
                    <a:pt x="2687" y="312"/>
                  </a:lnTo>
                  <a:lnTo>
                    <a:pt x="2691" y="315"/>
                  </a:lnTo>
                  <a:lnTo>
                    <a:pt x="2695" y="318"/>
                  </a:lnTo>
                  <a:lnTo>
                    <a:pt x="2699" y="320"/>
                  </a:lnTo>
                  <a:lnTo>
                    <a:pt x="2704" y="321"/>
                  </a:lnTo>
                  <a:lnTo>
                    <a:pt x="2710" y="321"/>
                  </a:lnTo>
                  <a:lnTo>
                    <a:pt x="2719" y="320"/>
                  </a:lnTo>
                  <a:lnTo>
                    <a:pt x="2728" y="318"/>
                  </a:lnTo>
                  <a:lnTo>
                    <a:pt x="2735" y="316"/>
                  </a:lnTo>
                  <a:lnTo>
                    <a:pt x="2742" y="313"/>
                  </a:lnTo>
                  <a:lnTo>
                    <a:pt x="2742" y="313"/>
                  </a:lnTo>
                  <a:lnTo>
                    <a:pt x="2753" y="310"/>
                  </a:lnTo>
                  <a:lnTo>
                    <a:pt x="2764" y="308"/>
                  </a:lnTo>
                  <a:lnTo>
                    <a:pt x="2774" y="307"/>
                  </a:lnTo>
                  <a:lnTo>
                    <a:pt x="2784" y="307"/>
                  </a:lnTo>
                  <a:lnTo>
                    <a:pt x="2795" y="307"/>
                  </a:lnTo>
                  <a:lnTo>
                    <a:pt x="2805" y="308"/>
                  </a:lnTo>
                  <a:lnTo>
                    <a:pt x="2825" y="312"/>
                  </a:lnTo>
                  <a:lnTo>
                    <a:pt x="2844" y="318"/>
                  </a:lnTo>
                  <a:lnTo>
                    <a:pt x="2862" y="325"/>
                  </a:lnTo>
                  <a:lnTo>
                    <a:pt x="2879" y="334"/>
                  </a:lnTo>
                  <a:lnTo>
                    <a:pt x="2895" y="345"/>
                  </a:lnTo>
                  <a:lnTo>
                    <a:pt x="2910" y="354"/>
                  </a:lnTo>
                  <a:lnTo>
                    <a:pt x="2922" y="364"/>
                  </a:lnTo>
                  <a:lnTo>
                    <a:pt x="2933" y="374"/>
                  </a:lnTo>
                  <a:lnTo>
                    <a:pt x="2942" y="383"/>
                  </a:lnTo>
                  <a:lnTo>
                    <a:pt x="2956" y="396"/>
                  </a:lnTo>
                  <a:lnTo>
                    <a:pt x="2961" y="401"/>
                  </a:lnTo>
                  <a:lnTo>
                    <a:pt x="3077" y="393"/>
                  </a:lnTo>
                  <a:lnTo>
                    <a:pt x="3077" y="393"/>
                  </a:lnTo>
                  <a:lnTo>
                    <a:pt x="3083" y="391"/>
                  </a:lnTo>
                  <a:lnTo>
                    <a:pt x="3088" y="390"/>
                  </a:lnTo>
                  <a:lnTo>
                    <a:pt x="3100" y="389"/>
                  </a:lnTo>
                  <a:lnTo>
                    <a:pt x="3113" y="391"/>
                  </a:lnTo>
                  <a:lnTo>
                    <a:pt x="3125" y="394"/>
                  </a:lnTo>
                  <a:lnTo>
                    <a:pt x="3137" y="399"/>
                  </a:lnTo>
                  <a:lnTo>
                    <a:pt x="3150" y="404"/>
                  </a:lnTo>
                  <a:lnTo>
                    <a:pt x="3161" y="411"/>
                  </a:lnTo>
                  <a:lnTo>
                    <a:pt x="3173" y="419"/>
                  </a:lnTo>
                  <a:lnTo>
                    <a:pt x="3194" y="433"/>
                  </a:lnTo>
                  <a:lnTo>
                    <a:pt x="3210" y="446"/>
                  </a:lnTo>
                  <a:lnTo>
                    <a:pt x="3225" y="460"/>
                  </a:lnTo>
                  <a:lnTo>
                    <a:pt x="3305" y="444"/>
                  </a:lnTo>
                  <a:lnTo>
                    <a:pt x="3305" y="444"/>
                  </a:lnTo>
                  <a:lnTo>
                    <a:pt x="3310" y="436"/>
                  </a:lnTo>
                  <a:lnTo>
                    <a:pt x="3314" y="429"/>
                  </a:lnTo>
                  <a:lnTo>
                    <a:pt x="3320" y="423"/>
                  </a:lnTo>
                  <a:lnTo>
                    <a:pt x="3325" y="418"/>
                  </a:lnTo>
                  <a:lnTo>
                    <a:pt x="3336" y="407"/>
                  </a:lnTo>
                  <a:lnTo>
                    <a:pt x="3348" y="401"/>
                  </a:lnTo>
                  <a:lnTo>
                    <a:pt x="3360" y="396"/>
                  </a:lnTo>
                  <a:lnTo>
                    <a:pt x="3372" y="394"/>
                  </a:lnTo>
                  <a:lnTo>
                    <a:pt x="3384" y="392"/>
                  </a:lnTo>
                  <a:lnTo>
                    <a:pt x="3395" y="393"/>
                  </a:lnTo>
                  <a:lnTo>
                    <a:pt x="3406" y="394"/>
                  </a:lnTo>
                  <a:lnTo>
                    <a:pt x="3416" y="396"/>
                  </a:lnTo>
                  <a:lnTo>
                    <a:pt x="3434" y="401"/>
                  </a:lnTo>
                  <a:lnTo>
                    <a:pt x="3445" y="405"/>
                  </a:lnTo>
                  <a:lnTo>
                    <a:pt x="3449" y="407"/>
                  </a:lnTo>
                  <a:lnTo>
                    <a:pt x="3449" y="407"/>
                  </a:lnTo>
                  <a:lnTo>
                    <a:pt x="3458" y="414"/>
                  </a:lnTo>
                  <a:lnTo>
                    <a:pt x="3471" y="423"/>
                  </a:lnTo>
                  <a:lnTo>
                    <a:pt x="3486" y="431"/>
                  </a:lnTo>
                  <a:lnTo>
                    <a:pt x="3505" y="439"/>
                  </a:lnTo>
                  <a:lnTo>
                    <a:pt x="3546" y="456"/>
                  </a:lnTo>
                  <a:lnTo>
                    <a:pt x="3589" y="472"/>
                  </a:lnTo>
                  <a:lnTo>
                    <a:pt x="3631" y="486"/>
                  </a:lnTo>
                  <a:lnTo>
                    <a:pt x="3667" y="498"/>
                  </a:lnTo>
                  <a:lnTo>
                    <a:pt x="3701" y="508"/>
                  </a:lnTo>
                  <a:lnTo>
                    <a:pt x="3701" y="528"/>
                  </a:lnTo>
                  <a:lnTo>
                    <a:pt x="4048" y="3291"/>
                  </a:lnTo>
                  <a:lnTo>
                    <a:pt x="4051" y="3329"/>
                  </a:lnTo>
                  <a:lnTo>
                    <a:pt x="4080" y="3343"/>
                  </a:lnTo>
                  <a:lnTo>
                    <a:pt x="4080" y="3343"/>
                  </a:lnTo>
                  <a:lnTo>
                    <a:pt x="4082" y="3342"/>
                  </a:lnTo>
                  <a:lnTo>
                    <a:pt x="4087" y="3339"/>
                  </a:lnTo>
                  <a:lnTo>
                    <a:pt x="4091" y="3334"/>
                  </a:lnTo>
                  <a:lnTo>
                    <a:pt x="4096" y="3330"/>
                  </a:lnTo>
                  <a:lnTo>
                    <a:pt x="4100" y="3324"/>
                  </a:lnTo>
                  <a:lnTo>
                    <a:pt x="4104" y="3316"/>
                  </a:lnTo>
                  <a:lnTo>
                    <a:pt x="4104" y="3316"/>
                  </a:lnTo>
                  <a:lnTo>
                    <a:pt x="4106" y="3313"/>
                  </a:lnTo>
                  <a:lnTo>
                    <a:pt x="4109" y="3311"/>
                  </a:lnTo>
                  <a:lnTo>
                    <a:pt x="4112" y="3310"/>
                  </a:lnTo>
                  <a:lnTo>
                    <a:pt x="4116" y="3309"/>
                  </a:lnTo>
                  <a:lnTo>
                    <a:pt x="4121" y="3310"/>
                  </a:lnTo>
                  <a:lnTo>
                    <a:pt x="4125" y="3312"/>
                  </a:lnTo>
                  <a:lnTo>
                    <a:pt x="4135" y="3317"/>
                  </a:lnTo>
                  <a:lnTo>
                    <a:pt x="4144" y="3322"/>
                  </a:lnTo>
                  <a:lnTo>
                    <a:pt x="4151" y="3328"/>
                  </a:lnTo>
                  <a:lnTo>
                    <a:pt x="4158" y="3334"/>
                  </a:lnTo>
                  <a:lnTo>
                    <a:pt x="4158" y="3334"/>
                  </a:lnTo>
                  <a:lnTo>
                    <a:pt x="4165" y="3335"/>
                  </a:lnTo>
                  <a:lnTo>
                    <a:pt x="4173" y="3337"/>
                  </a:lnTo>
                  <a:lnTo>
                    <a:pt x="4182" y="3337"/>
                  </a:lnTo>
                  <a:lnTo>
                    <a:pt x="4192" y="3334"/>
                  </a:lnTo>
                  <a:lnTo>
                    <a:pt x="4197" y="3333"/>
                  </a:lnTo>
                  <a:lnTo>
                    <a:pt x="4202" y="3331"/>
                  </a:lnTo>
                  <a:lnTo>
                    <a:pt x="4207" y="3328"/>
                  </a:lnTo>
                  <a:lnTo>
                    <a:pt x="4212" y="3324"/>
                  </a:lnTo>
                  <a:lnTo>
                    <a:pt x="4217" y="3319"/>
                  </a:lnTo>
                  <a:lnTo>
                    <a:pt x="4221" y="3314"/>
                  </a:lnTo>
                  <a:lnTo>
                    <a:pt x="4221" y="3314"/>
                  </a:lnTo>
                  <a:lnTo>
                    <a:pt x="4225" y="3308"/>
                  </a:lnTo>
                  <a:lnTo>
                    <a:pt x="4230" y="3304"/>
                  </a:lnTo>
                  <a:lnTo>
                    <a:pt x="4235" y="3301"/>
                  </a:lnTo>
                  <a:lnTo>
                    <a:pt x="4242" y="3300"/>
                  </a:lnTo>
                  <a:lnTo>
                    <a:pt x="4248" y="3299"/>
                  </a:lnTo>
                  <a:lnTo>
                    <a:pt x="4256" y="3299"/>
                  </a:lnTo>
                  <a:lnTo>
                    <a:pt x="4269" y="3301"/>
                  </a:lnTo>
                  <a:lnTo>
                    <a:pt x="4281" y="3305"/>
                  </a:lnTo>
                  <a:lnTo>
                    <a:pt x="4292" y="3309"/>
                  </a:lnTo>
                  <a:lnTo>
                    <a:pt x="4302" y="3314"/>
                  </a:lnTo>
                  <a:lnTo>
                    <a:pt x="4302" y="3314"/>
                  </a:lnTo>
                  <a:lnTo>
                    <a:pt x="4298" y="3330"/>
                  </a:lnTo>
                  <a:lnTo>
                    <a:pt x="4296" y="3348"/>
                  </a:lnTo>
                  <a:lnTo>
                    <a:pt x="4295" y="3366"/>
                  </a:lnTo>
                  <a:lnTo>
                    <a:pt x="4295" y="3377"/>
                  </a:lnTo>
                  <a:lnTo>
                    <a:pt x="4296" y="3385"/>
                  </a:lnTo>
                  <a:lnTo>
                    <a:pt x="4298" y="3393"/>
                  </a:lnTo>
                  <a:lnTo>
                    <a:pt x="4301" y="3400"/>
                  </a:lnTo>
                  <a:lnTo>
                    <a:pt x="4305" y="3406"/>
                  </a:lnTo>
                  <a:lnTo>
                    <a:pt x="4307" y="3408"/>
                  </a:lnTo>
                  <a:lnTo>
                    <a:pt x="4310" y="3409"/>
                  </a:lnTo>
                  <a:lnTo>
                    <a:pt x="4313" y="3410"/>
                  </a:lnTo>
                  <a:lnTo>
                    <a:pt x="4316" y="3410"/>
                  </a:lnTo>
                  <a:lnTo>
                    <a:pt x="4320" y="3410"/>
                  </a:lnTo>
                  <a:lnTo>
                    <a:pt x="4325" y="3409"/>
                  </a:lnTo>
                  <a:lnTo>
                    <a:pt x="4325" y="3409"/>
                  </a:lnTo>
                  <a:lnTo>
                    <a:pt x="4330" y="3409"/>
                  </a:lnTo>
                  <a:lnTo>
                    <a:pt x="4335" y="3408"/>
                  </a:lnTo>
                  <a:lnTo>
                    <a:pt x="4344" y="3409"/>
                  </a:lnTo>
                  <a:lnTo>
                    <a:pt x="4353" y="3413"/>
                  </a:lnTo>
                  <a:lnTo>
                    <a:pt x="4361" y="3418"/>
                  </a:lnTo>
                  <a:lnTo>
                    <a:pt x="4370" y="3424"/>
                  </a:lnTo>
                  <a:lnTo>
                    <a:pt x="4378" y="3431"/>
                  </a:lnTo>
                  <a:lnTo>
                    <a:pt x="4386" y="3439"/>
                  </a:lnTo>
                  <a:lnTo>
                    <a:pt x="4393" y="3448"/>
                  </a:lnTo>
                  <a:lnTo>
                    <a:pt x="4405" y="3465"/>
                  </a:lnTo>
                  <a:lnTo>
                    <a:pt x="4416" y="3480"/>
                  </a:lnTo>
                  <a:lnTo>
                    <a:pt x="4424" y="3496"/>
                  </a:lnTo>
                  <a:lnTo>
                    <a:pt x="4453" y="3501"/>
                  </a:lnTo>
                  <a:lnTo>
                    <a:pt x="4546" y="3592"/>
                  </a:lnTo>
                  <a:lnTo>
                    <a:pt x="4588" y="3657"/>
                  </a:lnTo>
                  <a:lnTo>
                    <a:pt x="4612" y="3667"/>
                  </a:lnTo>
                  <a:lnTo>
                    <a:pt x="4659" y="3635"/>
                  </a:lnTo>
                  <a:lnTo>
                    <a:pt x="4738" y="3616"/>
                  </a:lnTo>
                  <a:lnTo>
                    <a:pt x="4738" y="3523"/>
                  </a:lnTo>
                  <a:lnTo>
                    <a:pt x="4738" y="3523"/>
                  </a:lnTo>
                  <a:lnTo>
                    <a:pt x="4743" y="3518"/>
                  </a:lnTo>
                  <a:lnTo>
                    <a:pt x="4749" y="3513"/>
                  </a:lnTo>
                  <a:lnTo>
                    <a:pt x="4755" y="3506"/>
                  </a:lnTo>
                  <a:lnTo>
                    <a:pt x="4761" y="3498"/>
                  </a:lnTo>
                  <a:lnTo>
                    <a:pt x="4767" y="3488"/>
                  </a:lnTo>
                  <a:lnTo>
                    <a:pt x="4771" y="3479"/>
                  </a:lnTo>
                  <a:lnTo>
                    <a:pt x="4771" y="3474"/>
                  </a:lnTo>
                  <a:lnTo>
                    <a:pt x="4771" y="3469"/>
                  </a:lnTo>
                  <a:lnTo>
                    <a:pt x="4771" y="3469"/>
                  </a:lnTo>
                  <a:lnTo>
                    <a:pt x="4771" y="3464"/>
                  </a:lnTo>
                  <a:lnTo>
                    <a:pt x="4773" y="3459"/>
                  </a:lnTo>
                  <a:lnTo>
                    <a:pt x="4775" y="3454"/>
                  </a:lnTo>
                  <a:lnTo>
                    <a:pt x="4779" y="3449"/>
                  </a:lnTo>
                  <a:lnTo>
                    <a:pt x="4788" y="3440"/>
                  </a:lnTo>
                  <a:lnTo>
                    <a:pt x="4798" y="3432"/>
                  </a:lnTo>
                  <a:lnTo>
                    <a:pt x="4809" y="3425"/>
                  </a:lnTo>
                  <a:lnTo>
                    <a:pt x="4818" y="3420"/>
                  </a:lnTo>
                  <a:lnTo>
                    <a:pt x="4827" y="3414"/>
                  </a:lnTo>
                  <a:lnTo>
                    <a:pt x="4827" y="3414"/>
                  </a:lnTo>
                  <a:lnTo>
                    <a:pt x="4834" y="3411"/>
                  </a:lnTo>
                  <a:lnTo>
                    <a:pt x="4851" y="3404"/>
                  </a:lnTo>
                  <a:lnTo>
                    <a:pt x="4861" y="3399"/>
                  </a:lnTo>
                  <a:lnTo>
                    <a:pt x="4871" y="3393"/>
                  </a:lnTo>
                  <a:lnTo>
                    <a:pt x="4883" y="3385"/>
                  </a:lnTo>
                  <a:lnTo>
                    <a:pt x="4893" y="3375"/>
                  </a:lnTo>
                  <a:lnTo>
                    <a:pt x="4893" y="3375"/>
                  </a:lnTo>
                  <a:lnTo>
                    <a:pt x="4895" y="3373"/>
                  </a:lnTo>
                  <a:lnTo>
                    <a:pt x="4898" y="3372"/>
                  </a:lnTo>
                  <a:lnTo>
                    <a:pt x="4900" y="3372"/>
                  </a:lnTo>
                  <a:lnTo>
                    <a:pt x="4903" y="3373"/>
                  </a:lnTo>
                  <a:lnTo>
                    <a:pt x="4909" y="3378"/>
                  </a:lnTo>
                  <a:lnTo>
                    <a:pt x="4915" y="3384"/>
                  </a:lnTo>
                  <a:lnTo>
                    <a:pt x="4923" y="3393"/>
                  </a:lnTo>
                  <a:lnTo>
                    <a:pt x="4929" y="3404"/>
                  </a:lnTo>
                  <a:lnTo>
                    <a:pt x="4941" y="3429"/>
                  </a:lnTo>
                  <a:lnTo>
                    <a:pt x="4953" y="3456"/>
                  </a:lnTo>
                  <a:lnTo>
                    <a:pt x="4963" y="3479"/>
                  </a:lnTo>
                  <a:lnTo>
                    <a:pt x="4971" y="3503"/>
                  </a:lnTo>
                  <a:lnTo>
                    <a:pt x="5069" y="3547"/>
                  </a:lnTo>
                  <a:lnTo>
                    <a:pt x="5155" y="3612"/>
                  </a:lnTo>
                  <a:lnTo>
                    <a:pt x="5291" y="3723"/>
                  </a:lnTo>
                  <a:lnTo>
                    <a:pt x="5314" y="3762"/>
                  </a:lnTo>
                  <a:lnTo>
                    <a:pt x="5440" y="3908"/>
                  </a:lnTo>
                  <a:lnTo>
                    <a:pt x="5545" y="3998"/>
                  </a:lnTo>
                  <a:lnTo>
                    <a:pt x="5572" y="4063"/>
                  </a:lnTo>
                  <a:lnTo>
                    <a:pt x="5623" y="4083"/>
                  </a:lnTo>
                  <a:lnTo>
                    <a:pt x="5662" y="4204"/>
                  </a:lnTo>
                  <a:lnTo>
                    <a:pt x="5662" y="4204"/>
                  </a:lnTo>
                  <a:lnTo>
                    <a:pt x="5668" y="4208"/>
                  </a:lnTo>
                  <a:lnTo>
                    <a:pt x="5675" y="4211"/>
                  </a:lnTo>
                  <a:lnTo>
                    <a:pt x="5683" y="4214"/>
                  </a:lnTo>
                  <a:lnTo>
                    <a:pt x="5692" y="4215"/>
                  </a:lnTo>
                  <a:lnTo>
                    <a:pt x="5701" y="4215"/>
                  </a:lnTo>
                  <a:lnTo>
                    <a:pt x="5706" y="4215"/>
                  </a:lnTo>
                  <a:lnTo>
                    <a:pt x="5710" y="4213"/>
                  </a:lnTo>
                  <a:lnTo>
                    <a:pt x="5716" y="4211"/>
                  </a:lnTo>
                  <a:lnTo>
                    <a:pt x="5720" y="4208"/>
                  </a:lnTo>
                  <a:lnTo>
                    <a:pt x="5720" y="4208"/>
                  </a:lnTo>
                  <a:lnTo>
                    <a:pt x="5725" y="4206"/>
                  </a:lnTo>
                  <a:lnTo>
                    <a:pt x="5730" y="4204"/>
                  </a:lnTo>
                  <a:lnTo>
                    <a:pt x="5736" y="4204"/>
                  </a:lnTo>
                  <a:lnTo>
                    <a:pt x="5743" y="4207"/>
                  </a:lnTo>
                  <a:lnTo>
                    <a:pt x="5750" y="4210"/>
                  </a:lnTo>
                  <a:lnTo>
                    <a:pt x="5758" y="4213"/>
                  </a:lnTo>
                  <a:lnTo>
                    <a:pt x="5771" y="4221"/>
                  </a:lnTo>
                  <a:lnTo>
                    <a:pt x="5784" y="4231"/>
                  </a:lnTo>
                  <a:lnTo>
                    <a:pt x="5795" y="4239"/>
                  </a:lnTo>
                  <a:lnTo>
                    <a:pt x="5805" y="4249"/>
                  </a:lnTo>
                  <a:lnTo>
                    <a:pt x="5888" y="4249"/>
                  </a:lnTo>
                  <a:lnTo>
                    <a:pt x="5904" y="4263"/>
                  </a:lnTo>
                  <a:lnTo>
                    <a:pt x="5904" y="4263"/>
                  </a:lnTo>
                  <a:lnTo>
                    <a:pt x="5904" y="4264"/>
                  </a:lnTo>
                  <a:lnTo>
                    <a:pt x="5904" y="4268"/>
                  </a:lnTo>
                  <a:lnTo>
                    <a:pt x="5906" y="4272"/>
                  </a:lnTo>
                  <a:lnTo>
                    <a:pt x="5909" y="4277"/>
                  </a:lnTo>
                  <a:lnTo>
                    <a:pt x="5913" y="4280"/>
                  </a:lnTo>
                  <a:lnTo>
                    <a:pt x="5917" y="4282"/>
                  </a:lnTo>
                  <a:lnTo>
                    <a:pt x="5922" y="4283"/>
                  </a:lnTo>
                  <a:lnTo>
                    <a:pt x="5928" y="4286"/>
                  </a:lnTo>
                  <a:lnTo>
                    <a:pt x="5935" y="4286"/>
                  </a:lnTo>
                  <a:lnTo>
                    <a:pt x="5944" y="4286"/>
                  </a:lnTo>
                  <a:lnTo>
                    <a:pt x="5955" y="4285"/>
                  </a:lnTo>
                  <a:lnTo>
                    <a:pt x="5966" y="4282"/>
                  </a:lnTo>
                  <a:lnTo>
                    <a:pt x="5966" y="4282"/>
                  </a:lnTo>
                  <a:lnTo>
                    <a:pt x="5978" y="4281"/>
                  </a:lnTo>
                  <a:lnTo>
                    <a:pt x="5988" y="4282"/>
                  </a:lnTo>
                  <a:lnTo>
                    <a:pt x="5998" y="4286"/>
                  </a:lnTo>
                  <a:lnTo>
                    <a:pt x="6006" y="4290"/>
                  </a:lnTo>
                  <a:lnTo>
                    <a:pt x="6013" y="4296"/>
                  </a:lnTo>
                  <a:lnTo>
                    <a:pt x="6019" y="4303"/>
                  </a:lnTo>
                  <a:lnTo>
                    <a:pt x="6024" y="4311"/>
                  </a:lnTo>
                  <a:lnTo>
                    <a:pt x="6028" y="4319"/>
                  </a:lnTo>
                  <a:lnTo>
                    <a:pt x="6032" y="4328"/>
                  </a:lnTo>
                  <a:lnTo>
                    <a:pt x="6034" y="4336"/>
                  </a:lnTo>
                  <a:lnTo>
                    <a:pt x="6038" y="4351"/>
                  </a:lnTo>
                  <a:lnTo>
                    <a:pt x="6039" y="4361"/>
                  </a:lnTo>
                  <a:lnTo>
                    <a:pt x="6040" y="4366"/>
                  </a:lnTo>
                  <a:lnTo>
                    <a:pt x="6040" y="4366"/>
                  </a:lnTo>
                  <a:lnTo>
                    <a:pt x="6039" y="4387"/>
                  </a:lnTo>
                  <a:lnTo>
                    <a:pt x="6039" y="4409"/>
                  </a:lnTo>
                  <a:lnTo>
                    <a:pt x="6041" y="4429"/>
                  </a:lnTo>
                  <a:lnTo>
                    <a:pt x="6043" y="4449"/>
                  </a:lnTo>
                  <a:lnTo>
                    <a:pt x="6047" y="4467"/>
                  </a:lnTo>
                  <a:lnTo>
                    <a:pt x="6051" y="4484"/>
                  </a:lnTo>
                  <a:lnTo>
                    <a:pt x="6055" y="4500"/>
                  </a:lnTo>
                  <a:lnTo>
                    <a:pt x="6060" y="4515"/>
                  </a:lnTo>
                  <a:lnTo>
                    <a:pt x="6071" y="4541"/>
                  </a:lnTo>
                  <a:lnTo>
                    <a:pt x="6079" y="4561"/>
                  </a:lnTo>
                  <a:lnTo>
                    <a:pt x="6088" y="4577"/>
                  </a:lnTo>
                  <a:lnTo>
                    <a:pt x="6088" y="4577"/>
                  </a:lnTo>
                  <a:close/>
                  <a:moveTo>
                    <a:pt x="5714" y="4348"/>
                  </a:moveTo>
                  <a:lnTo>
                    <a:pt x="5714" y="4348"/>
                  </a:lnTo>
                  <a:lnTo>
                    <a:pt x="5713" y="4343"/>
                  </a:lnTo>
                  <a:lnTo>
                    <a:pt x="5709" y="4339"/>
                  </a:lnTo>
                  <a:lnTo>
                    <a:pt x="5705" y="4337"/>
                  </a:lnTo>
                  <a:lnTo>
                    <a:pt x="5700" y="4335"/>
                  </a:lnTo>
                  <a:lnTo>
                    <a:pt x="5693" y="4335"/>
                  </a:lnTo>
                  <a:lnTo>
                    <a:pt x="5687" y="4335"/>
                  </a:lnTo>
                  <a:lnTo>
                    <a:pt x="5679" y="4336"/>
                  </a:lnTo>
                  <a:lnTo>
                    <a:pt x="5671" y="4338"/>
                  </a:lnTo>
                  <a:lnTo>
                    <a:pt x="5656" y="4343"/>
                  </a:lnTo>
                  <a:lnTo>
                    <a:pt x="5642" y="4349"/>
                  </a:lnTo>
                  <a:lnTo>
                    <a:pt x="5636" y="4353"/>
                  </a:lnTo>
                  <a:lnTo>
                    <a:pt x="5630" y="4356"/>
                  </a:lnTo>
                  <a:lnTo>
                    <a:pt x="5627" y="4360"/>
                  </a:lnTo>
                  <a:lnTo>
                    <a:pt x="5625" y="4364"/>
                  </a:lnTo>
                  <a:lnTo>
                    <a:pt x="5666" y="4431"/>
                  </a:lnTo>
                  <a:lnTo>
                    <a:pt x="5666" y="4431"/>
                  </a:lnTo>
                  <a:lnTo>
                    <a:pt x="5675" y="4423"/>
                  </a:lnTo>
                  <a:lnTo>
                    <a:pt x="5682" y="4414"/>
                  </a:lnTo>
                  <a:lnTo>
                    <a:pt x="5691" y="4401"/>
                  </a:lnTo>
                  <a:lnTo>
                    <a:pt x="5700" y="4388"/>
                  </a:lnTo>
                  <a:lnTo>
                    <a:pt x="5707" y="4375"/>
                  </a:lnTo>
                  <a:lnTo>
                    <a:pt x="5710" y="4368"/>
                  </a:lnTo>
                  <a:lnTo>
                    <a:pt x="5713" y="4360"/>
                  </a:lnTo>
                  <a:lnTo>
                    <a:pt x="5714" y="4354"/>
                  </a:lnTo>
                  <a:lnTo>
                    <a:pt x="5714" y="4348"/>
                  </a:lnTo>
                  <a:lnTo>
                    <a:pt x="5714" y="4348"/>
                  </a:lnTo>
                  <a:close/>
                  <a:moveTo>
                    <a:pt x="4887" y="3865"/>
                  </a:moveTo>
                  <a:lnTo>
                    <a:pt x="4887" y="3865"/>
                  </a:lnTo>
                  <a:lnTo>
                    <a:pt x="4878" y="3873"/>
                  </a:lnTo>
                  <a:lnTo>
                    <a:pt x="4870" y="3882"/>
                  </a:lnTo>
                  <a:lnTo>
                    <a:pt x="4860" y="3894"/>
                  </a:lnTo>
                  <a:lnTo>
                    <a:pt x="4851" y="3907"/>
                  </a:lnTo>
                  <a:lnTo>
                    <a:pt x="4842" y="3921"/>
                  </a:lnTo>
                  <a:lnTo>
                    <a:pt x="4839" y="3927"/>
                  </a:lnTo>
                  <a:lnTo>
                    <a:pt x="4837" y="3935"/>
                  </a:lnTo>
                  <a:lnTo>
                    <a:pt x="4836" y="3942"/>
                  </a:lnTo>
                  <a:lnTo>
                    <a:pt x="4837" y="3948"/>
                  </a:lnTo>
                  <a:lnTo>
                    <a:pt x="4837" y="3948"/>
                  </a:lnTo>
                  <a:lnTo>
                    <a:pt x="4839" y="3955"/>
                  </a:lnTo>
                  <a:lnTo>
                    <a:pt x="4844" y="3963"/>
                  </a:lnTo>
                  <a:lnTo>
                    <a:pt x="4850" y="3974"/>
                  </a:lnTo>
                  <a:lnTo>
                    <a:pt x="4858" y="3984"/>
                  </a:lnTo>
                  <a:lnTo>
                    <a:pt x="4877" y="4006"/>
                  </a:lnTo>
                  <a:lnTo>
                    <a:pt x="4899" y="4029"/>
                  </a:lnTo>
                  <a:lnTo>
                    <a:pt x="4919" y="4050"/>
                  </a:lnTo>
                  <a:lnTo>
                    <a:pt x="4938" y="4067"/>
                  </a:lnTo>
                  <a:lnTo>
                    <a:pt x="4956" y="4083"/>
                  </a:lnTo>
                  <a:lnTo>
                    <a:pt x="4956" y="4083"/>
                  </a:lnTo>
                  <a:lnTo>
                    <a:pt x="4962" y="4088"/>
                  </a:lnTo>
                  <a:lnTo>
                    <a:pt x="4968" y="4091"/>
                  </a:lnTo>
                  <a:lnTo>
                    <a:pt x="4974" y="4093"/>
                  </a:lnTo>
                  <a:lnTo>
                    <a:pt x="4981" y="4095"/>
                  </a:lnTo>
                  <a:lnTo>
                    <a:pt x="4983" y="4095"/>
                  </a:lnTo>
                  <a:lnTo>
                    <a:pt x="4986" y="4094"/>
                  </a:lnTo>
                  <a:lnTo>
                    <a:pt x="4988" y="4093"/>
                  </a:lnTo>
                  <a:lnTo>
                    <a:pt x="4990" y="4091"/>
                  </a:lnTo>
                  <a:lnTo>
                    <a:pt x="4991" y="4088"/>
                  </a:lnTo>
                  <a:lnTo>
                    <a:pt x="4991" y="4083"/>
                  </a:lnTo>
                  <a:lnTo>
                    <a:pt x="4991" y="4083"/>
                  </a:lnTo>
                  <a:lnTo>
                    <a:pt x="4992" y="4079"/>
                  </a:lnTo>
                  <a:lnTo>
                    <a:pt x="4994" y="4075"/>
                  </a:lnTo>
                  <a:lnTo>
                    <a:pt x="4997" y="4071"/>
                  </a:lnTo>
                  <a:lnTo>
                    <a:pt x="5000" y="4067"/>
                  </a:lnTo>
                  <a:lnTo>
                    <a:pt x="5006" y="4064"/>
                  </a:lnTo>
                  <a:lnTo>
                    <a:pt x="5010" y="4062"/>
                  </a:lnTo>
                  <a:lnTo>
                    <a:pt x="5015" y="4060"/>
                  </a:lnTo>
                  <a:lnTo>
                    <a:pt x="5021" y="4059"/>
                  </a:lnTo>
                  <a:lnTo>
                    <a:pt x="5026" y="4059"/>
                  </a:lnTo>
                  <a:lnTo>
                    <a:pt x="5031" y="4059"/>
                  </a:lnTo>
                  <a:lnTo>
                    <a:pt x="5035" y="4060"/>
                  </a:lnTo>
                  <a:lnTo>
                    <a:pt x="5039" y="4062"/>
                  </a:lnTo>
                  <a:lnTo>
                    <a:pt x="5044" y="4065"/>
                  </a:lnTo>
                  <a:lnTo>
                    <a:pt x="5046" y="4069"/>
                  </a:lnTo>
                  <a:lnTo>
                    <a:pt x="5048" y="4074"/>
                  </a:lnTo>
                  <a:lnTo>
                    <a:pt x="5048" y="4080"/>
                  </a:lnTo>
                  <a:lnTo>
                    <a:pt x="5048" y="4080"/>
                  </a:lnTo>
                  <a:lnTo>
                    <a:pt x="5046" y="4093"/>
                  </a:lnTo>
                  <a:lnTo>
                    <a:pt x="5044" y="4104"/>
                  </a:lnTo>
                  <a:lnTo>
                    <a:pt x="5038" y="4121"/>
                  </a:lnTo>
                  <a:lnTo>
                    <a:pt x="5037" y="4131"/>
                  </a:lnTo>
                  <a:lnTo>
                    <a:pt x="5038" y="4139"/>
                  </a:lnTo>
                  <a:lnTo>
                    <a:pt x="5042" y="4149"/>
                  </a:lnTo>
                  <a:lnTo>
                    <a:pt x="5048" y="4161"/>
                  </a:lnTo>
                  <a:lnTo>
                    <a:pt x="5048" y="4161"/>
                  </a:lnTo>
                  <a:lnTo>
                    <a:pt x="5051" y="4167"/>
                  </a:lnTo>
                  <a:lnTo>
                    <a:pt x="5059" y="4180"/>
                  </a:lnTo>
                  <a:lnTo>
                    <a:pt x="5063" y="4188"/>
                  </a:lnTo>
                  <a:lnTo>
                    <a:pt x="5066" y="4196"/>
                  </a:lnTo>
                  <a:lnTo>
                    <a:pt x="5068" y="4206"/>
                  </a:lnTo>
                  <a:lnTo>
                    <a:pt x="5068" y="4214"/>
                  </a:lnTo>
                  <a:lnTo>
                    <a:pt x="5068" y="4214"/>
                  </a:lnTo>
                  <a:lnTo>
                    <a:pt x="5067" y="4232"/>
                  </a:lnTo>
                  <a:lnTo>
                    <a:pt x="5067" y="4252"/>
                  </a:lnTo>
                  <a:lnTo>
                    <a:pt x="5068" y="4275"/>
                  </a:lnTo>
                  <a:lnTo>
                    <a:pt x="5211" y="4431"/>
                  </a:lnTo>
                  <a:lnTo>
                    <a:pt x="5211" y="4431"/>
                  </a:lnTo>
                  <a:lnTo>
                    <a:pt x="5213" y="4429"/>
                  </a:lnTo>
                  <a:lnTo>
                    <a:pt x="5218" y="4423"/>
                  </a:lnTo>
                  <a:lnTo>
                    <a:pt x="5224" y="4413"/>
                  </a:lnTo>
                  <a:lnTo>
                    <a:pt x="5227" y="4407"/>
                  </a:lnTo>
                  <a:lnTo>
                    <a:pt x="5229" y="4400"/>
                  </a:lnTo>
                  <a:lnTo>
                    <a:pt x="5231" y="4393"/>
                  </a:lnTo>
                  <a:lnTo>
                    <a:pt x="5232" y="4385"/>
                  </a:lnTo>
                  <a:lnTo>
                    <a:pt x="5232" y="4378"/>
                  </a:lnTo>
                  <a:lnTo>
                    <a:pt x="5231" y="4369"/>
                  </a:lnTo>
                  <a:lnTo>
                    <a:pt x="5229" y="4360"/>
                  </a:lnTo>
                  <a:lnTo>
                    <a:pt x="5225" y="4352"/>
                  </a:lnTo>
                  <a:lnTo>
                    <a:pt x="5219" y="4343"/>
                  </a:lnTo>
                  <a:lnTo>
                    <a:pt x="5211" y="4335"/>
                  </a:lnTo>
                  <a:lnTo>
                    <a:pt x="5211" y="4335"/>
                  </a:lnTo>
                  <a:lnTo>
                    <a:pt x="5203" y="4326"/>
                  </a:lnTo>
                  <a:lnTo>
                    <a:pt x="5195" y="4317"/>
                  </a:lnTo>
                  <a:lnTo>
                    <a:pt x="5190" y="4308"/>
                  </a:lnTo>
                  <a:lnTo>
                    <a:pt x="5185" y="4299"/>
                  </a:lnTo>
                  <a:lnTo>
                    <a:pt x="5182" y="4290"/>
                  </a:lnTo>
                  <a:lnTo>
                    <a:pt x="5179" y="4279"/>
                  </a:lnTo>
                  <a:lnTo>
                    <a:pt x="5176" y="4262"/>
                  </a:lnTo>
                  <a:lnTo>
                    <a:pt x="5173" y="4244"/>
                  </a:lnTo>
                  <a:lnTo>
                    <a:pt x="5170" y="4229"/>
                  </a:lnTo>
                  <a:lnTo>
                    <a:pt x="5168" y="4222"/>
                  </a:lnTo>
                  <a:lnTo>
                    <a:pt x="5165" y="4216"/>
                  </a:lnTo>
                  <a:lnTo>
                    <a:pt x="5161" y="4211"/>
                  </a:lnTo>
                  <a:lnTo>
                    <a:pt x="5156" y="4206"/>
                  </a:lnTo>
                  <a:lnTo>
                    <a:pt x="5156" y="4206"/>
                  </a:lnTo>
                  <a:lnTo>
                    <a:pt x="5151" y="4200"/>
                  </a:lnTo>
                  <a:lnTo>
                    <a:pt x="5145" y="4194"/>
                  </a:lnTo>
                  <a:lnTo>
                    <a:pt x="5135" y="4179"/>
                  </a:lnTo>
                  <a:lnTo>
                    <a:pt x="5126" y="4161"/>
                  </a:lnTo>
                  <a:lnTo>
                    <a:pt x="5117" y="4144"/>
                  </a:lnTo>
                  <a:lnTo>
                    <a:pt x="5104" y="4113"/>
                  </a:lnTo>
                  <a:lnTo>
                    <a:pt x="5099" y="4100"/>
                  </a:lnTo>
                  <a:lnTo>
                    <a:pt x="5084" y="4017"/>
                  </a:lnTo>
                  <a:lnTo>
                    <a:pt x="5096" y="3928"/>
                  </a:lnTo>
                  <a:lnTo>
                    <a:pt x="5096" y="3928"/>
                  </a:lnTo>
                  <a:lnTo>
                    <a:pt x="5089" y="3923"/>
                  </a:lnTo>
                  <a:lnTo>
                    <a:pt x="5081" y="3918"/>
                  </a:lnTo>
                  <a:lnTo>
                    <a:pt x="5070" y="3914"/>
                  </a:lnTo>
                  <a:lnTo>
                    <a:pt x="5058" y="3910"/>
                  </a:lnTo>
                  <a:lnTo>
                    <a:pt x="5051" y="3908"/>
                  </a:lnTo>
                  <a:lnTo>
                    <a:pt x="5045" y="3907"/>
                  </a:lnTo>
                  <a:lnTo>
                    <a:pt x="5037" y="3907"/>
                  </a:lnTo>
                  <a:lnTo>
                    <a:pt x="5031" y="3908"/>
                  </a:lnTo>
                  <a:lnTo>
                    <a:pt x="5024" y="3910"/>
                  </a:lnTo>
                  <a:lnTo>
                    <a:pt x="5018" y="3912"/>
                  </a:lnTo>
                  <a:lnTo>
                    <a:pt x="5018" y="3912"/>
                  </a:lnTo>
                  <a:lnTo>
                    <a:pt x="5012" y="3915"/>
                  </a:lnTo>
                  <a:lnTo>
                    <a:pt x="5005" y="3916"/>
                  </a:lnTo>
                  <a:lnTo>
                    <a:pt x="4998" y="3917"/>
                  </a:lnTo>
                  <a:lnTo>
                    <a:pt x="4992" y="3916"/>
                  </a:lnTo>
                  <a:lnTo>
                    <a:pt x="4986" y="3915"/>
                  </a:lnTo>
                  <a:lnTo>
                    <a:pt x="4980" y="3913"/>
                  </a:lnTo>
                  <a:lnTo>
                    <a:pt x="4969" y="3907"/>
                  </a:lnTo>
                  <a:lnTo>
                    <a:pt x="4959" y="3901"/>
                  </a:lnTo>
                  <a:lnTo>
                    <a:pt x="4951" y="3895"/>
                  </a:lnTo>
                  <a:lnTo>
                    <a:pt x="4945" y="3888"/>
                  </a:lnTo>
                  <a:lnTo>
                    <a:pt x="4887" y="3865"/>
                  </a:lnTo>
                  <a:close/>
                  <a:moveTo>
                    <a:pt x="4962" y="4148"/>
                  </a:moveTo>
                  <a:lnTo>
                    <a:pt x="4962" y="4148"/>
                  </a:lnTo>
                  <a:lnTo>
                    <a:pt x="4965" y="4162"/>
                  </a:lnTo>
                  <a:lnTo>
                    <a:pt x="4969" y="4178"/>
                  </a:lnTo>
                  <a:lnTo>
                    <a:pt x="4974" y="4196"/>
                  </a:lnTo>
                  <a:lnTo>
                    <a:pt x="4981" y="4215"/>
                  </a:lnTo>
                  <a:lnTo>
                    <a:pt x="4988" y="4231"/>
                  </a:lnTo>
                  <a:lnTo>
                    <a:pt x="4993" y="4238"/>
                  </a:lnTo>
                  <a:lnTo>
                    <a:pt x="4997" y="4244"/>
                  </a:lnTo>
                  <a:lnTo>
                    <a:pt x="5003" y="4249"/>
                  </a:lnTo>
                  <a:lnTo>
                    <a:pt x="5008" y="4252"/>
                  </a:lnTo>
                  <a:lnTo>
                    <a:pt x="5008" y="4252"/>
                  </a:lnTo>
                  <a:lnTo>
                    <a:pt x="5012" y="4240"/>
                  </a:lnTo>
                  <a:lnTo>
                    <a:pt x="5015" y="4228"/>
                  </a:lnTo>
                  <a:lnTo>
                    <a:pt x="5017" y="4213"/>
                  </a:lnTo>
                  <a:lnTo>
                    <a:pt x="5019" y="4196"/>
                  </a:lnTo>
                  <a:lnTo>
                    <a:pt x="5019" y="4187"/>
                  </a:lnTo>
                  <a:lnTo>
                    <a:pt x="5018" y="4179"/>
                  </a:lnTo>
                  <a:lnTo>
                    <a:pt x="5017" y="4171"/>
                  </a:lnTo>
                  <a:lnTo>
                    <a:pt x="5015" y="4162"/>
                  </a:lnTo>
                  <a:lnTo>
                    <a:pt x="5012" y="4155"/>
                  </a:lnTo>
                  <a:lnTo>
                    <a:pt x="5008" y="4148"/>
                  </a:lnTo>
                  <a:lnTo>
                    <a:pt x="5008" y="4148"/>
                  </a:lnTo>
                  <a:lnTo>
                    <a:pt x="5000" y="4146"/>
                  </a:lnTo>
                  <a:lnTo>
                    <a:pt x="4985" y="4141"/>
                  </a:lnTo>
                  <a:lnTo>
                    <a:pt x="4976" y="4139"/>
                  </a:lnTo>
                  <a:lnTo>
                    <a:pt x="4969" y="4138"/>
                  </a:lnTo>
                  <a:lnTo>
                    <a:pt x="4964" y="4138"/>
                  </a:lnTo>
                  <a:lnTo>
                    <a:pt x="4962" y="4139"/>
                  </a:lnTo>
                  <a:lnTo>
                    <a:pt x="4962" y="4140"/>
                  </a:lnTo>
                  <a:lnTo>
                    <a:pt x="4962" y="4148"/>
                  </a:lnTo>
                  <a:close/>
                  <a:moveTo>
                    <a:pt x="5261" y="4225"/>
                  </a:moveTo>
                  <a:lnTo>
                    <a:pt x="5261" y="4225"/>
                  </a:lnTo>
                  <a:lnTo>
                    <a:pt x="5256" y="4236"/>
                  </a:lnTo>
                  <a:lnTo>
                    <a:pt x="5244" y="4262"/>
                  </a:lnTo>
                  <a:lnTo>
                    <a:pt x="5237" y="4277"/>
                  </a:lnTo>
                  <a:lnTo>
                    <a:pt x="5232" y="4292"/>
                  </a:lnTo>
                  <a:lnTo>
                    <a:pt x="5230" y="4304"/>
                  </a:lnTo>
                  <a:lnTo>
                    <a:pt x="5229" y="4309"/>
                  </a:lnTo>
                  <a:lnTo>
                    <a:pt x="5230" y="4313"/>
                  </a:lnTo>
                  <a:lnTo>
                    <a:pt x="5230" y="4313"/>
                  </a:lnTo>
                  <a:lnTo>
                    <a:pt x="5232" y="4316"/>
                  </a:lnTo>
                  <a:lnTo>
                    <a:pt x="5234" y="4319"/>
                  </a:lnTo>
                  <a:lnTo>
                    <a:pt x="5242" y="4326"/>
                  </a:lnTo>
                  <a:lnTo>
                    <a:pt x="5249" y="4331"/>
                  </a:lnTo>
                  <a:lnTo>
                    <a:pt x="5258" y="4335"/>
                  </a:lnTo>
                  <a:lnTo>
                    <a:pt x="5273" y="4343"/>
                  </a:lnTo>
                  <a:lnTo>
                    <a:pt x="5279" y="4347"/>
                  </a:lnTo>
                  <a:lnTo>
                    <a:pt x="5281" y="4349"/>
                  </a:lnTo>
                  <a:lnTo>
                    <a:pt x="5281" y="4351"/>
                  </a:lnTo>
                  <a:lnTo>
                    <a:pt x="5281" y="4351"/>
                  </a:lnTo>
                  <a:lnTo>
                    <a:pt x="5281" y="4415"/>
                  </a:lnTo>
                  <a:lnTo>
                    <a:pt x="5281" y="4415"/>
                  </a:lnTo>
                  <a:lnTo>
                    <a:pt x="5293" y="4423"/>
                  </a:lnTo>
                  <a:lnTo>
                    <a:pt x="5306" y="4430"/>
                  </a:lnTo>
                  <a:lnTo>
                    <a:pt x="5321" y="4437"/>
                  </a:lnTo>
                  <a:lnTo>
                    <a:pt x="5336" y="4444"/>
                  </a:lnTo>
                  <a:lnTo>
                    <a:pt x="5342" y="4445"/>
                  </a:lnTo>
                  <a:lnTo>
                    <a:pt x="5348" y="4446"/>
                  </a:lnTo>
                  <a:lnTo>
                    <a:pt x="5353" y="4445"/>
                  </a:lnTo>
                  <a:lnTo>
                    <a:pt x="5356" y="4443"/>
                  </a:lnTo>
                  <a:lnTo>
                    <a:pt x="5359" y="4437"/>
                  </a:lnTo>
                  <a:lnTo>
                    <a:pt x="5360" y="4431"/>
                  </a:lnTo>
                  <a:lnTo>
                    <a:pt x="5360" y="4431"/>
                  </a:lnTo>
                  <a:lnTo>
                    <a:pt x="5358" y="4418"/>
                  </a:lnTo>
                  <a:lnTo>
                    <a:pt x="5353" y="4405"/>
                  </a:lnTo>
                  <a:lnTo>
                    <a:pt x="5349" y="4394"/>
                  </a:lnTo>
                  <a:lnTo>
                    <a:pt x="5344" y="4385"/>
                  </a:lnTo>
                  <a:lnTo>
                    <a:pt x="5339" y="4377"/>
                  </a:lnTo>
                  <a:lnTo>
                    <a:pt x="5335" y="4372"/>
                  </a:lnTo>
                  <a:lnTo>
                    <a:pt x="5331" y="4367"/>
                  </a:lnTo>
                  <a:lnTo>
                    <a:pt x="5346" y="4335"/>
                  </a:lnTo>
                  <a:lnTo>
                    <a:pt x="5346" y="4335"/>
                  </a:lnTo>
                  <a:lnTo>
                    <a:pt x="5347" y="4326"/>
                  </a:lnTo>
                  <a:lnTo>
                    <a:pt x="5347" y="4316"/>
                  </a:lnTo>
                  <a:lnTo>
                    <a:pt x="5346" y="4304"/>
                  </a:lnTo>
                  <a:lnTo>
                    <a:pt x="5345" y="4297"/>
                  </a:lnTo>
                  <a:lnTo>
                    <a:pt x="5343" y="4290"/>
                  </a:lnTo>
                  <a:lnTo>
                    <a:pt x="5340" y="4283"/>
                  </a:lnTo>
                  <a:lnTo>
                    <a:pt x="5336" y="4276"/>
                  </a:lnTo>
                  <a:lnTo>
                    <a:pt x="5331" y="4269"/>
                  </a:lnTo>
                  <a:lnTo>
                    <a:pt x="5326" y="4263"/>
                  </a:lnTo>
                  <a:lnTo>
                    <a:pt x="5319" y="4257"/>
                  </a:lnTo>
                  <a:lnTo>
                    <a:pt x="5309" y="4252"/>
                  </a:lnTo>
                  <a:lnTo>
                    <a:pt x="5309" y="4252"/>
                  </a:lnTo>
                  <a:lnTo>
                    <a:pt x="5301" y="4247"/>
                  </a:lnTo>
                  <a:lnTo>
                    <a:pt x="5295" y="4242"/>
                  </a:lnTo>
                  <a:lnTo>
                    <a:pt x="5290" y="4238"/>
                  </a:lnTo>
                  <a:lnTo>
                    <a:pt x="5287" y="4234"/>
                  </a:lnTo>
                  <a:lnTo>
                    <a:pt x="5282" y="4227"/>
                  </a:lnTo>
                  <a:lnTo>
                    <a:pt x="5280" y="4223"/>
                  </a:lnTo>
                  <a:lnTo>
                    <a:pt x="5279" y="4220"/>
                  </a:lnTo>
                  <a:lnTo>
                    <a:pt x="5277" y="4219"/>
                  </a:lnTo>
                  <a:lnTo>
                    <a:pt x="5276" y="4219"/>
                  </a:lnTo>
                  <a:lnTo>
                    <a:pt x="5271" y="4221"/>
                  </a:lnTo>
                  <a:lnTo>
                    <a:pt x="5261" y="4225"/>
                  </a:lnTo>
                  <a:lnTo>
                    <a:pt x="5261" y="4225"/>
                  </a:lnTo>
                  <a:close/>
                  <a:moveTo>
                    <a:pt x="5406" y="4381"/>
                  </a:moveTo>
                  <a:lnTo>
                    <a:pt x="5406" y="4406"/>
                  </a:lnTo>
                  <a:lnTo>
                    <a:pt x="5388" y="4509"/>
                  </a:lnTo>
                  <a:lnTo>
                    <a:pt x="5388" y="4509"/>
                  </a:lnTo>
                  <a:lnTo>
                    <a:pt x="5392" y="4512"/>
                  </a:lnTo>
                  <a:lnTo>
                    <a:pt x="5397" y="4514"/>
                  </a:lnTo>
                  <a:lnTo>
                    <a:pt x="5402" y="4516"/>
                  </a:lnTo>
                  <a:lnTo>
                    <a:pt x="5408" y="4517"/>
                  </a:lnTo>
                  <a:lnTo>
                    <a:pt x="5414" y="4517"/>
                  </a:lnTo>
                  <a:lnTo>
                    <a:pt x="5417" y="4516"/>
                  </a:lnTo>
                  <a:lnTo>
                    <a:pt x="5419" y="4514"/>
                  </a:lnTo>
                  <a:lnTo>
                    <a:pt x="5422" y="4512"/>
                  </a:lnTo>
                  <a:lnTo>
                    <a:pt x="5424" y="4509"/>
                  </a:lnTo>
                  <a:lnTo>
                    <a:pt x="5424" y="4509"/>
                  </a:lnTo>
                  <a:lnTo>
                    <a:pt x="5430" y="4502"/>
                  </a:lnTo>
                  <a:lnTo>
                    <a:pt x="5439" y="4494"/>
                  </a:lnTo>
                  <a:lnTo>
                    <a:pt x="5448" y="4487"/>
                  </a:lnTo>
                  <a:lnTo>
                    <a:pt x="5453" y="4484"/>
                  </a:lnTo>
                  <a:lnTo>
                    <a:pt x="5457" y="4482"/>
                  </a:lnTo>
                  <a:lnTo>
                    <a:pt x="5461" y="4480"/>
                  </a:lnTo>
                  <a:lnTo>
                    <a:pt x="5464" y="4480"/>
                  </a:lnTo>
                  <a:lnTo>
                    <a:pt x="5467" y="4483"/>
                  </a:lnTo>
                  <a:lnTo>
                    <a:pt x="5469" y="4486"/>
                  </a:lnTo>
                  <a:lnTo>
                    <a:pt x="5470" y="4491"/>
                  </a:lnTo>
                  <a:lnTo>
                    <a:pt x="5470" y="4497"/>
                  </a:lnTo>
                  <a:lnTo>
                    <a:pt x="5469" y="4506"/>
                  </a:lnTo>
                  <a:lnTo>
                    <a:pt x="5466" y="4517"/>
                  </a:lnTo>
                  <a:lnTo>
                    <a:pt x="5470" y="4556"/>
                  </a:lnTo>
                  <a:lnTo>
                    <a:pt x="5504" y="4575"/>
                  </a:lnTo>
                  <a:lnTo>
                    <a:pt x="5504" y="4575"/>
                  </a:lnTo>
                  <a:lnTo>
                    <a:pt x="5513" y="4590"/>
                  </a:lnTo>
                  <a:lnTo>
                    <a:pt x="5523" y="4605"/>
                  </a:lnTo>
                  <a:lnTo>
                    <a:pt x="5531" y="4616"/>
                  </a:lnTo>
                  <a:lnTo>
                    <a:pt x="5531" y="4616"/>
                  </a:lnTo>
                  <a:lnTo>
                    <a:pt x="5536" y="4621"/>
                  </a:lnTo>
                  <a:lnTo>
                    <a:pt x="5542" y="4624"/>
                  </a:lnTo>
                  <a:lnTo>
                    <a:pt x="5548" y="4626"/>
                  </a:lnTo>
                  <a:lnTo>
                    <a:pt x="5556" y="4628"/>
                  </a:lnTo>
                  <a:lnTo>
                    <a:pt x="5568" y="4629"/>
                  </a:lnTo>
                  <a:lnTo>
                    <a:pt x="5573" y="4630"/>
                  </a:lnTo>
                  <a:lnTo>
                    <a:pt x="5593" y="4669"/>
                  </a:lnTo>
                  <a:lnTo>
                    <a:pt x="5645" y="4669"/>
                  </a:lnTo>
                  <a:lnTo>
                    <a:pt x="5675" y="4741"/>
                  </a:lnTo>
                  <a:lnTo>
                    <a:pt x="5710" y="4767"/>
                  </a:lnTo>
                  <a:lnTo>
                    <a:pt x="5710" y="4767"/>
                  </a:lnTo>
                  <a:lnTo>
                    <a:pt x="5719" y="4772"/>
                  </a:lnTo>
                  <a:lnTo>
                    <a:pt x="5726" y="4777"/>
                  </a:lnTo>
                  <a:lnTo>
                    <a:pt x="5735" y="4782"/>
                  </a:lnTo>
                  <a:lnTo>
                    <a:pt x="5744" y="4786"/>
                  </a:lnTo>
                  <a:lnTo>
                    <a:pt x="5748" y="4787"/>
                  </a:lnTo>
                  <a:lnTo>
                    <a:pt x="5753" y="4787"/>
                  </a:lnTo>
                  <a:lnTo>
                    <a:pt x="5756" y="4787"/>
                  </a:lnTo>
                  <a:lnTo>
                    <a:pt x="5758" y="4786"/>
                  </a:lnTo>
                  <a:lnTo>
                    <a:pt x="5760" y="4783"/>
                  </a:lnTo>
                  <a:lnTo>
                    <a:pt x="5760" y="4780"/>
                  </a:lnTo>
                  <a:lnTo>
                    <a:pt x="5760" y="4780"/>
                  </a:lnTo>
                  <a:lnTo>
                    <a:pt x="5760" y="4771"/>
                  </a:lnTo>
                  <a:lnTo>
                    <a:pt x="5758" y="4761"/>
                  </a:lnTo>
                  <a:lnTo>
                    <a:pt x="5753" y="4742"/>
                  </a:lnTo>
                  <a:lnTo>
                    <a:pt x="5746" y="4729"/>
                  </a:lnTo>
                  <a:lnTo>
                    <a:pt x="5744" y="4723"/>
                  </a:lnTo>
                  <a:lnTo>
                    <a:pt x="5734" y="4655"/>
                  </a:lnTo>
                  <a:lnTo>
                    <a:pt x="5734" y="4655"/>
                  </a:lnTo>
                  <a:lnTo>
                    <a:pt x="5733" y="4647"/>
                  </a:lnTo>
                  <a:lnTo>
                    <a:pt x="5729" y="4627"/>
                  </a:lnTo>
                  <a:lnTo>
                    <a:pt x="5726" y="4616"/>
                  </a:lnTo>
                  <a:lnTo>
                    <a:pt x="5723" y="4607"/>
                  </a:lnTo>
                  <a:lnTo>
                    <a:pt x="5720" y="4601"/>
                  </a:lnTo>
                  <a:lnTo>
                    <a:pt x="5718" y="4598"/>
                  </a:lnTo>
                  <a:lnTo>
                    <a:pt x="5716" y="4598"/>
                  </a:lnTo>
                  <a:lnTo>
                    <a:pt x="5716" y="4598"/>
                  </a:lnTo>
                  <a:lnTo>
                    <a:pt x="5711" y="4597"/>
                  </a:lnTo>
                  <a:lnTo>
                    <a:pt x="5705" y="4593"/>
                  </a:lnTo>
                  <a:lnTo>
                    <a:pt x="5691" y="4584"/>
                  </a:lnTo>
                  <a:lnTo>
                    <a:pt x="5680" y="4574"/>
                  </a:lnTo>
                  <a:lnTo>
                    <a:pt x="5675" y="4570"/>
                  </a:lnTo>
                  <a:lnTo>
                    <a:pt x="5664" y="4508"/>
                  </a:lnTo>
                  <a:lnTo>
                    <a:pt x="5604" y="4444"/>
                  </a:lnTo>
                  <a:lnTo>
                    <a:pt x="5535" y="4444"/>
                  </a:lnTo>
                  <a:lnTo>
                    <a:pt x="5502" y="4372"/>
                  </a:lnTo>
                  <a:lnTo>
                    <a:pt x="5406" y="4381"/>
                  </a:lnTo>
                  <a:close/>
                  <a:moveTo>
                    <a:pt x="5313" y="4146"/>
                  </a:moveTo>
                  <a:lnTo>
                    <a:pt x="5313" y="4196"/>
                  </a:lnTo>
                  <a:lnTo>
                    <a:pt x="5313" y="4196"/>
                  </a:lnTo>
                  <a:lnTo>
                    <a:pt x="5321" y="4201"/>
                  </a:lnTo>
                  <a:lnTo>
                    <a:pt x="5328" y="4207"/>
                  </a:lnTo>
                  <a:lnTo>
                    <a:pt x="5335" y="4214"/>
                  </a:lnTo>
                  <a:lnTo>
                    <a:pt x="5342" y="4224"/>
                  </a:lnTo>
                  <a:lnTo>
                    <a:pt x="5344" y="4229"/>
                  </a:lnTo>
                  <a:lnTo>
                    <a:pt x="5347" y="4235"/>
                  </a:lnTo>
                  <a:lnTo>
                    <a:pt x="5348" y="4242"/>
                  </a:lnTo>
                  <a:lnTo>
                    <a:pt x="5349" y="4250"/>
                  </a:lnTo>
                  <a:lnTo>
                    <a:pt x="5348" y="4257"/>
                  </a:lnTo>
                  <a:lnTo>
                    <a:pt x="5346" y="4265"/>
                  </a:lnTo>
                  <a:lnTo>
                    <a:pt x="5346" y="4265"/>
                  </a:lnTo>
                  <a:lnTo>
                    <a:pt x="5345" y="4273"/>
                  </a:lnTo>
                  <a:lnTo>
                    <a:pt x="5345" y="4280"/>
                  </a:lnTo>
                  <a:lnTo>
                    <a:pt x="5346" y="4288"/>
                  </a:lnTo>
                  <a:lnTo>
                    <a:pt x="5348" y="4294"/>
                  </a:lnTo>
                  <a:lnTo>
                    <a:pt x="5350" y="4300"/>
                  </a:lnTo>
                  <a:lnTo>
                    <a:pt x="5354" y="4306"/>
                  </a:lnTo>
                  <a:lnTo>
                    <a:pt x="5359" y="4311"/>
                  </a:lnTo>
                  <a:lnTo>
                    <a:pt x="5363" y="4315"/>
                  </a:lnTo>
                  <a:lnTo>
                    <a:pt x="5372" y="4322"/>
                  </a:lnTo>
                  <a:lnTo>
                    <a:pt x="5380" y="4328"/>
                  </a:lnTo>
                  <a:lnTo>
                    <a:pt x="5388" y="4333"/>
                  </a:lnTo>
                  <a:lnTo>
                    <a:pt x="5438" y="4320"/>
                  </a:lnTo>
                  <a:lnTo>
                    <a:pt x="5448" y="4283"/>
                  </a:lnTo>
                  <a:lnTo>
                    <a:pt x="5427" y="4252"/>
                  </a:lnTo>
                  <a:lnTo>
                    <a:pt x="5448" y="4239"/>
                  </a:lnTo>
                  <a:lnTo>
                    <a:pt x="5448" y="4239"/>
                  </a:lnTo>
                  <a:lnTo>
                    <a:pt x="5449" y="4235"/>
                  </a:lnTo>
                  <a:lnTo>
                    <a:pt x="5449" y="4225"/>
                  </a:lnTo>
                  <a:lnTo>
                    <a:pt x="5449" y="4211"/>
                  </a:lnTo>
                  <a:lnTo>
                    <a:pt x="5448" y="4202"/>
                  </a:lnTo>
                  <a:lnTo>
                    <a:pt x="5446" y="4194"/>
                  </a:lnTo>
                  <a:lnTo>
                    <a:pt x="5444" y="4186"/>
                  </a:lnTo>
                  <a:lnTo>
                    <a:pt x="5440" y="4178"/>
                  </a:lnTo>
                  <a:lnTo>
                    <a:pt x="5434" y="4170"/>
                  </a:lnTo>
                  <a:lnTo>
                    <a:pt x="5428" y="4163"/>
                  </a:lnTo>
                  <a:lnTo>
                    <a:pt x="5421" y="4157"/>
                  </a:lnTo>
                  <a:lnTo>
                    <a:pt x="5412" y="4152"/>
                  </a:lnTo>
                  <a:lnTo>
                    <a:pt x="5402" y="4149"/>
                  </a:lnTo>
                  <a:lnTo>
                    <a:pt x="5388" y="4148"/>
                  </a:lnTo>
                  <a:lnTo>
                    <a:pt x="5388" y="4148"/>
                  </a:lnTo>
                  <a:lnTo>
                    <a:pt x="5358" y="4147"/>
                  </a:lnTo>
                  <a:lnTo>
                    <a:pt x="5382" y="4148"/>
                  </a:lnTo>
                  <a:lnTo>
                    <a:pt x="5313" y="4146"/>
                  </a:lnTo>
                  <a:close/>
                  <a:moveTo>
                    <a:pt x="5388" y="4609"/>
                  </a:moveTo>
                  <a:lnTo>
                    <a:pt x="5388" y="4609"/>
                  </a:lnTo>
                  <a:lnTo>
                    <a:pt x="5392" y="4613"/>
                  </a:lnTo>
                  <a:lnTo>
                    <a:pt x="5397" y="4618"/>
                  </a:lnTo>
                  <a:lnTo>
                    <a:pt x="5403" y="4623"/>
                  </a:lnTo>
                  <a:lnTo>
                    <a:pt x="5411" y="4627"/>
                  </a:lnTo>
                  <a:lnTo>
                    <a:pt x="5422" y="4630"/>
                  </a:lnTo>
                  <a:lnTo>
                    <a:pt x="5427" y="4631"/>
                  </a:lnTo>
                  <a:lnTo>
                    <a:pt x="5434" y="4631"/>
                  </a:lnTo>
                  <a:lnTo>
                    <a:pt x="5442" y="4630"/>
                  </a:lnTo>
                  <a:lnTo>
                    <a:pt x="5449" y="4629"/>
                  </a:lnTo>
                  <a:lnTo>
                    <a:pt x="5449" y="4629"/>
                  </a:lnTo>
                  <a:lnTo>
                    <a:pt x="5448" y="4637"/>
                  </a:lnTo>
                  <a:lnTo>
                    <a:pt x="5447" y="4646"/>
                  </a:lnTo>
                  <a:lnTo>
                    <a:pt x="5447" y="4656"/>
                  </a:lnTo>
                  <a:lnTo>
                    <a:pt x="5449" y="4667"/>
                  </a:lnTo>
                  <a:lnTo>
                    <a:pt x="5451" y="4672"/>
                  </a:lnTo>
                  <a:lnTo>
                    <a:pt x="5453" y="4677"/>
                  </a:lnTo>
                  <a:lnTo>
                    <a:pt x="5456" y="4682"/>
                  </a:lnTo>
                  <a:lnTo>
                    <a:pt x="5460" y="4686"/>
                  </a:lnTo>
                  <a:lnTo>
                    <a:pt x="5465" y="4689"/>
                  </a:lnTo>
                  <a:lnTo>
                    <a:pt x="5471" y="4692"/>
                  </a:lnTo>
                  <a:lnTo>
                    <a:pt x="5471" y="4692"/>
                  </a:lnTo>
                  <a:lnTo>
                    <a:pt x="5484" y="4696"/>
                  </a:lnTo>
                  <a:lnTo>
                    <a:pt x="5492" y="4700"/>
                  </a:lnTo>
                  <a:lnTo>
                    <a:pt x="5498" y="4704"/>
                  </a:lnTo>
                  <a:lnTo>
                    <a:pt x="5502" y="4707"/>
                  </a:lnTo>
                  <a:lnTo>
                    <a:pt x="5505" y="4711"/>
                  </a:lnTo>
                  <a:lnTo>
                    <a:pt x="5508" y="4713"/>
                  </a:lnTo>
                  <a:lnTo>
                    <a:pt x="5512" y="4714"/>
                  </a:lnTo>
                  <a:lnTo>
                    <a:pt x="5519" y="4714"/>
                  </a:lnTo>
                  <a:lnTo>
                    <a:pt x="5519" y="4714"/>
                  </a:lnTo>
                  <a:lnTo>
                    <a:pt x="5522" y="4714"/>
                  </a:lnTo>
                  <a:lnTo>
                    <a:pt x="5525" y="4716"/>
                  </a:lnTo>
                  <a:lnTo>
                    <a:pt x="5528" y="4721"/>
                  </a:lnTo>
                  <a:lnTo>
                    <a:pt x="5531" y="4725"/>
                  </a:lnTo>
                  <a:lnTo>
                    <a:pt x="5537" y="4736"/>
                  </a:lnTo>
                  <a:lnTo>
                    <a:pt x="5542" y="4750"/>
                  </a:lnTo>
                  <a:lnTo>
                    <a:pt x="5552" y="4776"/>
                  </a:lnTo>
                  <a:lnTo>
                    <a:pt x="5557" y="4784"/>
                  </a:lnTo>
                  <a:lnTo>
                    <a:pt x="5559" y="4786"/>
                  </a:lnTo>
                  <a:lnTo>
                    <a:pt x="5561" y="4787"/>
                  </a:lnTo>
                  <a:lnTo>
                    <a:pt x="5561" y="4787"/>
                  </a:lnTo>
                  <a:lnTo>
                    <a:pt x="5563" y="4788"/>
                  </a:lnTo>
                  <a:lnTo>
                    <a:pt x="5567" y="4790"/>
                  </a:lnTo>
                  <a:lnTo>
                    <a:pt x="5577" y="4796"/>
                  </a:lnTo>
                  <a:lnTo>
                    <a:pt x="5602" y="4817"/>
                  </a:lnTo>
                  <a:lnTo>
                    <a:pt x="5625" y="4838"/>
                  </a:lnTo>
                  <a:lnTo>
                    <a:pt x="5636" y="4847"/>
                  </a:lnTo>
                  <a:lnTo>
                    <a:pt x="5649" y="4787"/>
                  </a:lnTo>
                  <a:lnTo>
                    <a:pt x="5575" y="4704"/>
                  </a:lnTo>
                  <a:lnTo>
                    <a:pt x="5532" y="4675"/>
                  </a:lnTo>
                  <a:lnTo>
                    <a:pt x="5532" y="4641"/>
                  </a:lnTo>
                  <a:lnTo>
                    <a:pt x="5532" y="4641"/>
                  </a:lnTo>
                  <a:lnTo>
                    <a:pt x="5525" y="4636"/>
                  </a:lnTo>
                  <a:lnTo>
                    <a:pt x="5508" y="4629"/>
                  </a:lnTo>
                  <a:lnTo>
                    <a:pt x="5499" y="4625"/>
                  </a:lnTo>
                  <a:lnTo>
                    <a:pt x="5492" y="4623"/>
                  </a:lnTo>
                  <a:lnTo>
                    <a:pt x="5486" y="4622"/>
                  </a:lnTo>
                  <a:lnTo>
                    <a:pt x="5485" y="4622"/>
                  </a:lnTo>
                  <a:lnTo>
                    <a:pt x="5484" y="4623"/>
                  </a:lnTo>
                  <a:lnTo>
                    <a:pt x="5484" y="4623"/>
                  </a:lnTo>
                  <a:lnTo>
                    <a:pt x="5484" y="4624"/>
                  </a:lnTo>
                  <a:lnTo>
                    <a:pt x="5484" y="4625"/>
                  </a:lnTo>
                  <a:lnTo>
                    <a:pt x="5481" y="4624"/>
                  </a:lnTo>
                  <a:lnTo>
                    <a:pt x="5473" y="4618"/>
                  </a:lnTo>
                  <a:lnTo>
                    <a:pt x="5463" y="4608"/>
                  </a:lnTo>
                  <a:lnTo>
                    <a:pt x="5449" y="4579"/>
                  </a:lnTo>
                  <a:lnTo>
                    <a:pt x="5449" y="4579"/>
                  </a:lnTo>
                  <a:lnTo>
                    <a:pt x="5441" y="4577"/>
                  </a:lnTo>
                  <a:lnTo>
                    <a:pt x="5432" y="4576"/>
                  </a:lnTo>
                  <a:lnTo>
                    <a:pt x="5422" y="4576"/>
                  </a:lnTo>
                  <a:lnTo>
                    <a:pt x="5417" y="4577"/>
                  </a:lnTo>
                  <a:lnTo>
                    <a:pt x="5411" y="4578"/>
                  </a:lnTo>
                  <a:lnTo>
                    <a:pt x="5406" y="4580"/>
                  </a:lnTo>
                  <a:lnTo>
                    <a:pt x="5402" y="4583"/>
                  </a:lnTo>
                  <a:lnTo>
                    <a:pt x="5398" y="4588"/>
                  </a:lnTo>
                  <a:lnTo>
                    <a:pt x="5393" y="4593"/>
                  </a:lnTo>
                  <a:lnTo>
                    <a:pt x="5390" y="4601"/>
                  </a:lnTo>
                  <a:lnTo>
                    <a:pt x="5388" y="4609"/>
                  </a:lnTo>
                  <a:lnTo>
                    <a:pt x="5388" y="4609"/>
                  </a:lnTo>
                  <a:close/>
                  <a:moveTo>
                    <a:pt x="3104" y="3389"/>
                  </a:moveTo>
                  <a:lnTo>
                    <a:pt x="3104" y="3389"/>
                  </a:lnTo>
                  <a:lnTo>
                    <a:pt x="3093" y="3392"/>
                  </a:lnTo>
                  <a:lnTo>
                    <a:pt x="3082" y="3397"/>
                  </a:lnTo>
                  <a:lnTo>
                    <a:pt x="3069" y="3403"/>
                  </a:lnTo>
                  <a:lnTo>
                    <a:pt x="3054" y="3412"/>
                  </a:lnTo>
                  <a:lnTo>
                    <a:pt x="3040" y="3423"/>
                  </a:lnTo>
                  <a:lnTo>
                    <a:pt x="3033" y="3429"/>
                  </a:lnTo>
                  <a:lnTo>
                    <a:pt x="3026" y="3436"/>
                  </a:lnTo>
                  <a:lnTo>
                    <a:pt x="3019" y="3443"/>
                  </a:lnTo>
                  <a:lnTo>
                    <a:pt x="3014" y="3450"/>
                  </a:lnTo>
                  <a:lnTo>
                    <a:pt x="3014" y="3450"/>
                  </a:lnTo>
                  <a:lnTo>
                    <a:pt x="3005" y="3467"/>
                  </a:lnTo>
                  <a:lnTo>
                    <a:pt x="2999" y="3484"/>
                  </a:lnTo>
                  <a:lnTo>
                    <a:pt x="2994" y="3500"/>
                  </a:lnTo>
                  <a:lnTo>
                    <a:pt x="2992" y="3515"/>
                  </a:lnTo>
                  <a:lnTo>
                    <a:pt x="2992" y="3528"/>
                  </a:lnTo>
                  <a:lnTo>
                    <a:pt x="2993" y="3533"/>
                  </a:lnTo>
                  <a:lnTo>
                    <a:pt x="2994" y="3539"/>
                  </a:lnTo>
                  <a:lnTo>
                    <a:pt x="2996" y="3543"/>
                  </a:lnTo>
                  <a:lnTo>
                    <a:pt x="2998" y="3545"/>
                  </a:lnTo>
                  <a:lnTo>
                    <a:pt x="3001" y="3547"/>
                  </a:lnTo>
                  <a:lnTo>
                    <a:pt x="3004" y="3548"/>
                  </a:lnTo>
                  <a:lnTo>
                    <a:pt x="3004" y="3548"/>
                  </a:lnTo>
                  <a:lnTo>
                    <a:pt x="3008" y="3547"/>
                  </a:lnTo>
                  <a:lnTo>
                    <a:pt x="3013" y="3545"/>
                  </a:lnTo>
                  <a:lnTo>
                    <a:pt x="3018" y="3542"/>
                  </a:lnTo>
                  <a:lnTo>
                    <a:pt x="3023" y="3537"/>
                  </a:lnTo>
                  <a:lnTo>
                    <a:pt x="3035" y="3525"/>
                  </a:lnTo>
                  <a:lnTo>
                    <a:pt x="3046" y="3513"/>
                  </a:lnTo>
                  <a:lnTo>
                    <a:pt x="3066" y="3489"/>
                  </a:lnTo>
                  <a:lnTo>
                    <a:pt x="3074" y="3478"/>
                  </a:lnTo>
                  <a:lnTo>
                    <a:pt x="3104" y="3434"/>
                  </a:lnTo>
                  <a:lnTo>
                    <a:pt x="3104" y="3389"/>
                  </a:lnTo>
                  <a:lnTo>
                    <a:pt x="3104" y="3389"/>
                  </a:lnTo>
                  <a:close/>
                  <a:moveTo>
                    <a:pt x="3117" y="3400"/>
                  </a:moveTo>
                  <a:lnTo>
                    <a:pt x="3157" y="3430"/>
                  </a:lnTo>
                  <a:lnTo>
                    <a:pt x="3208" y="3430"/>
                  </a:lnTo>
                  <a:lnTo>
                    <a:pt x="3232" y="3363"/>
                  </a:lnTo>
                  <a:lnTo>
                    <a:pt x="3232" y="3363"/>
                  </a:lnTo>
                  <a:lnTo>
                    <a:pt x="3213" y="3363"/>
                  </a:lnTo>
                  <a:lnTo>
                    <a:pt x="3195" y="3364"/>
                  </a:lnTo>
                  <a:lnTo>
                    <a:pt x="3173" y="3366"/>
                  </a:lnTo>
                  <a:lnTo>
                    <a:pt x="3162" y="3367"/>
                  </a:lnTo>
                  <a:lnTo>
                    <a:pt x="3152" y="3370"/>
                  </a:lnTo>
                  <a:lnTo>
                    <a:pt x="3142" y="3373"/>
                  </a:lnTo>
                  <a:lnTo>
                    <a:pt x="3133" y="3377"/>
                  </a:lnTo>
                  <a:lnTo>
                    <a:pt x="3126" y="3382"/>
                  </a:lnTo>
                  <a:lnTo>
                    <a:pt x="3121" y="3387"/>
                  </a:lnTo>
                  <a:lnTo>
                    <a:pt x="3119" y="3390"/>
                  </a:lnTo>
                  <a:lnTo>
                    <a:pt x="3118" y="3393"/>
                  </a:lnTo>
                  <a:lnTo>
                    <a:pt x="3117" y="3396"/>
                  </a:lnTo>
                  <a:lnTo>
                    <a:pt x="3117" y="3400"/>
                  </a:lnTo>
                  <a:lnTo>
                    <a:pt x="3117" y="3400"/>
                  </a:lnTo>
                  <a:close/>
                  <a:moveTo>
                    <a:pt x="2257" y="3916"/>
                  </a:moveTo>
                  <a:lnTo>
                    <a:pt x="2228" y="3973"/>
                  </a:lnTo>
                  <a:lnTo>
                    <a:pt x="2182" y="3982"/>
                  </a:lnTo>
                  <a:lnTo>
                    <a:pt x="2163" y="4025"/>
                  </a:lnTo>
                  <a:lnTo>
                    <a:pt x="2128" y="4025"/>
                  </a:lnTo>
                  <a:lnTo>
                    <a:pt x="2103" y="4094"/>
                  </a:lnTo>
                  <a:lnTo>
                    <a:pt x="2084" y="4103"/>
                  </a:lnTo>
                  <a:lnTo>
                    <a:pt x="2058" y="4146"/>
                  </a:lnTo>
                  <a:lnTo>
                    <a:pt x="2033" y="4134"/>
                  </a:lnTo>
                  <a:lnTo>
                    <a:pt x="2023" y="4146"/>
                  </a:lnTo>
                  <a:lnTo>
                    <a:pt x="2023" y="4213"/>
                  </a:lnTo>
                  <a:lnTo>
                    <a:pt x="1989" y="4197"/>
                  </a:lnTo>
                  <a:lnTo>
                    <a:pt x="1920" y="4213"/>
                  </a:lnTo>
                  <a:lnTo>
                    <a:pt x="1860" y="4279"/>
                  </a:lnTo>
                  <a:lnTo>
                    <a:pt x="1860" y="4279"/>
                  </a:lnTo>
                  <a:lnTo>
                    <a:pt x="1861" y="4286"/>
                  </a:lnTo>
                  <a:lnTo>
                    <a:pt x="1863" y="4292"/>
                  </a:lnTo>
                  <a:lnTo>
                    <a:pt x="1866" y="4298"/>
                  </a:lnTo>
                  <a:lnTo>
                    <a:pt x="1871" y="4305"/>
                  </a:lnTo>
                  <a:lnTo>
                    <a:pt x="1874" y="4308"/>
                  </a:lnTo>
                  <a:lnTo>
                    <a:pt x="1879" y="4310"/>
                  </a:lnTo>
                  <a:lnTo>
                    <a:pt x="1884" y="4312"/>
                  </a:lnTo>
                  <a:lnTo>
                    <a:pt x="1889" y="4313"/>
                  </a:lnTo>
                  <a:lnTo>
                    <a:pt x="1895" y="4314"/>
                  </a:lnTo>
                  <a:lnTo>
                    <a:pt x="1902" y="4313"/>
                  </a:lnTo>
                  <a:lnTo>
                    <a:pt x="1902" y="4313"/>
                  </a:lnTo>
                  <a:lnTo>
                    <a:pt x="1908" y="4313"/>
                  </a:lnTo>
                  <a:lnTo>
                    <a:pt x="1911" y="4314"/>
                  </a:lnTo>
                  <a:lnTo>
                    <a:pt x="1913" y="4316"/>
                  </a:lnTo>
                  <a:lnTo>
                    <a:pt x="1915" y="4320"/>
                  </a:lnTo>
                  <a:lnTo>
                    <a:pt x="1918" y="4326"/>
                  </a:lnTo>
                  <a:lnTo>
                    <a:pt x="1918" y="4333"/>
                  </a:lnTo>
                  <a:lnTo>
                    <a:pt x="1916" y="4341"/>
                  </a:lnTo>
                  <a:lnTo>
                    <a:pt x="1913" y="4358"/>
                  </a:lnTo>
                  <a:lnTo>
                    <a:pt x="1908" y="4376"/>
                  </a:lnTo>
                  <a:lnTo>
                    <a:pt x="1905" y="4391"/>
                  </a:lnTo>
                  <a:lnTo>
                    <a:pt x="1905" y="4397"/>
                  </a:lnTo>
                  <a:lnTo>
                    <a:pt x="1906" y="4401"/>
                  </a:lnTo>
                  <a:lnTo>
                    <a:pt x="1908" y="4405"/>
                  </a:lnTo>
                  <a:lnTo>
                    <a:pt x="1909" y="4405"/>
                  </a:lnTo>
                  <a:lnTo>
                    <a:pt x="1911" y="4405"/>
                  </a:lnTo>
                  <a:lnTo>
                    <a:pt x="1911" y="4405"/>
                  </a:lnTo>
                  <a:lnTo>
                    <a:pt x="1931" y="4401"/>
                  </a:lnTo>
                  <a:lnTo>
                    <a:pt x="1948" y="4398"/>
                  </a:lnTo>
                  <a:lnTo>
                    <a:pt x="1955" y="4397"/>
                  </a:lnTo>
                  <a:lnTo>
                    <a:pt x="1962" y="4398"/>
                  </a:lnTo>
                  <a:lnTo>
                    <a:pt x="1964" y="4399"/>
                  </a:lnTo>
                  <a:lnTo>
                    <a:pt x="1965" y="4400"/>
                  </a:lnTo>
                  <a:lnTo>
                    <a:pt x="1966" y="4403"/>
                  </a:lnTo>
                  <a:lnTo>
                    <a:pt x="1967" y="4405"/>
                  </a:lnTo>
                  <a:lnTo>
                    <a:pt x="1967" y="4405"/>
                  </a:lnTo>
                  <a:lnTo>
                    <a:pt x="1965" y="4411"/>
                  </a:lnTo>
                  <a:lnTo>
                    <a:pt x="1962" y="4418"/>
                  </a:lnTo>
                  <a:lnTo>
                    <a:pt x="1958" y="4425"/>
                  </a:lnTo>
                  <a:lnTo>
                    <a:pt x="1952" y="4432"/>
                  </a:lnTo>
                  <a:lnTo>
                    <a:pt x="1943" y="4445"/>
                  </a:lnTo>
                  <a:lnTo>
                    <a:pt x="1939" y="4450"/>
                  </a:lnTo>
                  <a:lnTo>
                    <a:pt x="1981" y="4462"/>
                  </a:lnTo>
                  <a:lnTo>
                    <a:pt x="2024" y="4407"/>
                  </a:lnTo>
                  <a:lnTo>
                    <a:pt x="2047" y="4360"/>
                  </a:lnTo>
                  <a:lnTo>
                    <a:pt x="2084" y="4375"/>
                  </a:lnTo>
                  <a:lnTo>
                    <a:pt x="2147" y="4355"/>
                  </a:lnTo>
                  <a:lnTo>
                    <a:pt x="2145" y="4315"/>
                  </a:lnTo>
                  <a:lnTo>
                    <a:pt x="2198" y="4313"/>
                  </a:lnTo>
                  <a:lnTo>
                    <a:pt x="2212" y="4269"/>
                  </a:lnTo>
                  <a:lnTo>
                    <a:pt x="2212" y="4269"/>
                  </a:lnTo>
                  <a:lnTo>
                    <a:pt x="2217" y="4271"/>
                  </a:lnTo>
                  <a:lnTo>
                    <a:pt x="2223" y="4272"/>
                  </a:lnTo>
                  <a:lnTo>
                    <a:pt x="2231" y="4271"/>
                  </a:lnTo>
                  <a:lnTo>
                    <a:pt x="2236" y="4270"/>
                  </a:lnTo>
                  <a:lnTo>
                    <a:pt x="2241" y="4269"/>
                  </a:lnTo>
                  <a:lnTo>
                    <a:pt x="2246" y="4267"/>
                  </a:lnTo>
                  <a:lnTo>
                    <a:pt x="2251" y="4264"/>
                  </a:lnTo>
                  <a:lnTo>
                    <a:pt x="2256" y="4259"/>
                  </a:lnTo>
                  <a:lnTo>
                    <a:pt x="2261" y="4254"/>
                  </a:lnTo>
                  <a:lnTo>
                    <a:pt x="2266" y="4248"/>
                  </a:lnTo>
                  <a:lnTo>
                    <a:pt x="2271" y="4239"/>
                  </a:lnTo>
                  <a:lnTo>
                    <a:pt x="2271" y="4239"/>
                  </a:lnTo>
                  <a:lnTo>
                    <a:pt x="2276" y="4230"/>
                  </a:lnTo>
                  <a:lnTo>
                    <a:pt x="2278" y="4221"/>
                  </a:lnTo>
                  <a:lnTo>
                    <a:pt x="2278" y="4212"/>
                  </a:lnTo>
                  <a:lnTo>
                    <a:pt x="2277" y="4202"/>
                  </a:lnTo>
                  <a:lnTo>
                    <a:pt x="2275" y="4194"/>
                  </a:lnTo>
                  <a:lnTo>
                    <a:pt x="2270" y="4185"/>
                  </a:lnTo>
                  <a:lnTo>
                    <a:pt x="2265" y="4177"/>
                  </a:lnTo>
                  <a:lnTo>
                    <a:pt x="2260" y="4169"/>
                  </a:lnTo>
                  <a:lnTo>
                    <a:pt x="2255" y="4161"/>
                  </a:lnTo>
                  <a:lnTo>
                    <a:pt x="2249" y="4155"/>
                  </a:lnTo>
                  <a:lnTo>
                    <a:pt x="2237" y="4144"/>
                  </a:lnTo>
                  <a:lnTo>
                    <a:pt x="2226" y="4137"/>
                  </a:lnTo>
                  <a:lnTo>
                    <a:pt x="2222" y="4136"/>
                  </a:lnTo>
                  <a:lnTo>
                    <a:pt x="2219" y="4136"/>
                  </a:lnTo>
                  <a:lnTo>
                    <a:pt x="2219" y="4136"/>
                  </a:lnTo>
                  <a:lnTo>
                    <a:pt x="2214" y="4136"/>
                  </a:lnTo>
                  <a:lnTo>
                    <a:pt x="2209" y="4136"/>
                  </a:lnTo>
                  <a:lnTo>
                    <a:pt x="2197" y="4134"/>
                  </a:lnTo>
                  <a:lnTo>
                    <a:pt x="2182" y="4131"/>
                  </a:lnTo>
                  <a:lnTo>
                    <a:pt x="2184" y="4093"/>
                  </a:lnTo>
                  <a:lnTo>
                    <a:pt x="2231" y="4051"/>
                  </a:lnTo>
                  <a:lnTo>
                    <a:pt x="2278" y="4080"/>
                  </a:lnTo>
                  <a:lnTo>
                    <a:pt x="2338" y="4043"/>
                  </a:lnTo>
                  <a:lnTo>
                    <a:pt x="2338" y="4043"/>
                  </a:lnTo>
                  <a:lnTo>
                    <a:pt x="2338" y="4033"/>
                  </a:lnTo>
                  <a:lnTo>
                    <a:pt x="2337" y="4024"/>
                  </a:lnTo>
                  <a:lnTo>
                    <a:pt x="2336" y="4014"/>
                  </a:lnTo>
                  <a:lnTo>
                    <a:pt x="2333" y="4003"/>
                  </a:lnTo>
                  <a:lnTo>
                    <a:pt x="2331" y="3999"/>
                  </a:lnTo>
                  <a:lnTo>
                    <a:pt x="2328" y="3996"/>
                  </a:lnTo>
                  <a:lnTo>
                    <a:pt x="2325" y="3993"/>
                  </a:lnTo>
                  <a:lnTo>
                    <a:pt x="2321" y="3992"/>
                  </a:lnTo>
                  <a:lnTo>
                    <a:pt x="2317" y="3992"/>
                  </a:lnTo>
                  <a:lnTo>
                    <a:pt x="2310" y="3994"/>
                  </a:lnTo>
                  <a:lnTo>
                    <a:pt x="2310" y="3994"/>
                  </a:lnTo>
                  <a:lnTo>
                    <a:pt x="2300" y="3997"/>
                  </a:lnTo>
                  <a:lnTo>
                    <a:pt x="2292" y="3997"/>
                  </a:lnTo>
                  <a:lnTo>
                    <a:pt x="2286" y="3996"/>
                  </a:lnTo>
                  <a:lnTo>
                    <a:pt x="2282" y="3994"/>
                  </a:lnTo>
                  <a:lnTo>
                    <a:pt x="2279" y="3990"/>
                  </a:lnTo>
                  <a:lnTo>
                    <a:pt x="2277" y="3988"/>
                  </a:lnTo>
                  <a:lnTo>
                    <a:pt x="2277" y="3984"/>
                  </a:lnTo>
                  <a:lnTo>
                    <a:pt x="2277" y="3984"/>
                  </a:lnTo>
                  <a:lnTo>
                    <a:pt x="2279" y="3972"/>
                  </a:lnTo>
                  <a:lnTo>
                    <a:pt x="2280" y="3958"/>
                  </a:lnTo>
                  <a:lnTo>
                    <a:pt x="2280" y="3944"/>
                  </a:lnTo>
                  <a:lnTo>
                    <a:pt x="2279" y="3931"/>
                  </a:lnTo>
                  <a:lnTo>
                    <a:pt x="2278" y="3924"/>
                  </a:lnTo>
                  <a:lnTo>
                    <a:pt x="2276" y="3919"/>
                  </a:lnTo>
                  <a:lnTo>
                    <a:pt x="2272" y="3916"/>
                  </a:lnTo>
                  <a:lnTo>
                    <a:pt x="2268" y="3914"/>
                  </a:lnTo>
                  <a:lnTo>
                    <a:pt x="2263" y="3914"/>
                  </a:lnTo>
                  <a:lnTo>
                    <a:pt x="2257" y="3916"/>
                  </a:lnTo>
                  <a:lnTo>
                    <a:pt x="2257" y="3916"/>
                  </a:lnTo>
                  <a:close/>
                </a:path>
              </a:pathLst>
            </a:custGeom>
            <a:solidFill>
              <a:schemeClr val="bg2"/>
            </a:solidFill>
            <a:ln>
              <a:noFill/>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AK</a:t>
              </a:r>
            </a:p>
          </p:txBody>
        </p:sp>
        <p:pic>
          <p:nvPicPr>
            <p:cNvPr id="176" name="Picture 175">
              <a:extLst>
                <a:ext uri="{FF2B5EF4-FFF2-40B4-BE49-F238E27FC236}">
                  <a16:creationId xmlns:a16="http://schemas.microsoft.com/office/drawing/2014/main" id="{C21D05C0-E2B4-423F-AAE9-1D248BD473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6519" y="5518302"/>
              <a:ext cx="815411" cy="937341"/>
            </a:xfrm>
            <a:prstGeom prst="rect">
              <a:avLst/>
            </a:prstGeom>
            <a:solidFill>
              <a:schemeClr val="accent1">
                <a:lumMod val="60000"/>
                <a:lumOff val="40000"/>
              </a:schemeClr>
            </a:solidFill>
          </p:spPr>
        </p:pic>
      </p:grpSp>
    </p:spTree>
    <p:extLst>
      <p:ext uri="{BB962C8B-B14F-4D97-AF65-F5344CB8AC3E}">
        <p14:creationId xmlns:p14="http://schemas.microsoft.com/office/powerpoint/2010/main" val="1665396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3103B86-99A8-40B0-8721-7EF384A5FFAA}"/>
              </a:ext>
            </a:extLst>
          </p:cNvPr>
          <p:cNvSpPr txBox="1"/>
          <p:nvPr/>
        </p:nvSpPr>
        <p:spPr>
          <a:xfrm>
            <a:off x="1556539" y="166236"/>
            <a:ext cx="10635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63A78"/>
                </a:solidFill>
                <a:effectLst/>
                <a:uLnTx/>
                <a:uFillTx/>
                <a:latin typeface="Arial" panose="020B0604020202020204" pitchFamily="34" charset="0"/>
                <a:ea typeface="+mn-ea"/>
                <a:cs typeface="Arial" panose="020B0604020202020204" pitchFamily="34" charset="0"/>
              </a:rPr>
              <a:t>AMERICAN RECOVERY PLAN ACT OF 2021</a:t>
            </a:r>
          </a:p>
        </p:txBody>
      </p:sp>
      <p:cxnSp>
        <p:nvCxnSpPr>
          <p:cNvPr id="23" name="Straight Arrow Connector 22">
            <a:extLst>
              <a:ext uri="{FF2B5EF4-FFF2-40B4-BE49-F238E27FC236}">
                <a16:creationId xmlns:a16="http://schemas.microsoft.com/office/drawing/2014/main" id="{3776AE63-30B9-467F-8A0F-E30F6D4790F1}"/>
              </a:ext>
            </a:extLst>
          </p:cNvPr>
          <p:cNvCxnSpPr>
            <a:cxnSpLocks/>
          </p:cNvCxnSpPr>
          <p:nvPr/>
        </p:nvCxnSpPr>
        <p:spPr>
          <a:xfrm flipV="1">
            <a:off x="4631256" y="2431918"/>
            <a:ext cx="1665550" cy="216456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F5D8370-ED68-4C0E-A70D-9184EB54ED1C}"/>
              </a:ext>
            </a:extLst>
          </p:cNvPr>
          <p:cNvCxnSpPr>
            <a:cxnSpLocks/>
          </p:cNvCxnSpPr>
          <p:nvPr/>
        </p:nvCxnSpPr>
        <p:spPr>
          <a:xfrm flipV="1">
            <a:off x="4631256" y="4957757"/>
            <a:ext cx="1100667" cy="9059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DF58730-D445-41AC-8CEC-1EB504B86EA3}"/>
              </a:ext>
            </a:extLst>
          </p:cNvPr>
          <p:cNvSpPr txBox="1"/>
          <p:nvPr/>
        </p:nvSpPr>
        <p:spPr>
          <a:xfrm>
            <a:off x="347134" y="1182231"/>
            <a:ext cx="5342412" cy="224676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Calibri"/>
                <a:ea typeface="+mn-ea"/>
                <a:cs typeface="+mn-cs"/>
              </a:rPr>
              <a:t>ABC ACTION ALERT</a:t>
            </a:r>
            <a:r>
              <a:rPr kumimoji="0" lang="en-US" sz="2000" b="1" i="0" u="none" strike="noStrike" kern="1200" cap="none" spc="0" normalizeH="0" baseline="0" noProof="0" dirty="0">
                <a:ln>
                  <a:noFill/>
                </a:ln>
                <a:solidFill>
                  <a:srgbClr val="163A78"/>
                </a:solidFill>
                <a:effectLst/>
                <a:uLnTx/>
                <a:uFillTx/>
                <a:latin typeface="Calibri"/>
                <a:ea typeface="+mn-ea"/>
                <a:cs typeface="+mn-cs"/>
              </a:rPr>
              <a:t>: May 17 U.S. Treasury Interim Final Rule </a:t>
            </a:r>
            <a:r>
              <a:rPr kumimoji="0" lang="en-US" sz="2000" b="1" i="1" u="sng" strike="noStrike" kern="1200" cap="none" spc="0" normalizeH="0" baseline="0" noProof="0" dirty="0">
                <a:ln>
                  <a:noFill/>
                </a:ln>
                <a:solidFill>
                  <a:prstClr val="black"/>
                </a:solidFill>
                <a:effectLst/>
                <a:uLnTx/>
                <a:uFillTx/>
                <a:latin typeface="Calibri"/>
                <a:ea typeface="+mn-ea"/>
                <a:cs typeface="+mn-cs"/>
              </a:rPr>
              <a:t>encourages</a:t>
            </a:r>
            <a:r>
              <a:rPr kumimoji="0" lang="en-US" sz="2000" b="1" i="0" u="none" strike="noStrike" kern="1200" cap="none" spc="0" normalizeH="0" baseline="0" noProof="0" dirty="0">
                <a:ln>
                  <a:noFill/>
                </a:ln>
                <a:solidFill>
                  <a:srgbClr val="163A78"/>
                </a:solidFill>
                <a:effectLst/>
                <a:uLnTx/>
                <a:uFillTx/>
                <a:latin typeface="Calibri"/>
                <a:ea typeface="+mn-ea"/>
                <a:cs typeface="+mn-cs"/>
              </a:rPr>
              <a:t> state and local governments to mandate PLAs on certain eligible infrastructure projects receiving $350B in federal assistance via March 13 ARPA law.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63A78"/>
                </a:solidFill>
                <a:effectLst/>
                <a:uLnTx/>
                <a:uFillTx/>
                <a:latin typeface="Calibri"/>
                <a:ea typeface="+mn-ea"/>
                <a:cs typeface="+mn-cs"/>
              </a:rPr>
              <a:t> </a:t>
            </a:r>
            <a:r>
              <a:rPr kumimoji="0" lang="en-US" sz="2000" b="1" i="0" u="none" strike="noStrike" kern="1200" cap="none" spc="0" normalizeH="0" baseline="0" noProof="0" dirty="0">
                <a:ln>
                  <a:noFill/>
                </a:ln>
                <a:solidFill>
                  <a:srgbClr val="163A78"/>
                </a:solidFill>
                <a:effectLst/>
                <a:highlight>
                  <a:srgbClr val="FFFF00"/>
                </a:highlight>
                <a:uLnTx/>
                <a:uFillTx/>
                <a:latin typeface="Calibri"/>
                <a:ea typeface="+mn-ea"/>
                <a:cs typeface="+mn-cs"/>
              </a:rPr>
              <a:t>CONTACT TREASURY by July 16.</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63A78"/>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C2702BD-DDE1-4895-B9F7-09C9082E4223}"/>
              </a:ext>
            </a:extLst>
          </p:cNvPr>
          <p:cNvSpPr/>
          <p:nvPr/>
        </p:nvSpPr>
        <p:spPr>
          <a:xfrm>
            <a:off x="347133" y="1127569"/>
            <a:ext cx="5384790" cy="1972211"/>
          </a:xfrm>
          <a:prstGeom prst="rect">
            <a:avLst/>
          </a:prstGeom>
          <a:noFill/>
          <a:ln>
            <a:solidFill>
              <a:srgbClr val="163A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3" name="Picture 2">
            <a:extLst>
              <a:ext uri="{FF2B5EF4-FFF2-40B4-BE49-F238E27FC236}">
                <a16:creationId xmlns:a16="http://schemas.microsoft.com/office/drawing/2014/main" id="{88D02410-1891-4AEF-9489-F6003AAA5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7223" y="1372763"/>
            <a:ext cx="6072388" cy="993980"/>
          </a:xfrm>
          <a:prstGeom prst="rect">
            <a:avLst/>
          </a:prstGeom>
          <a:ln w="25400">
            <a:solidFill>
              <a:schemeClr val="accent1"/>
            </a:solidFill>
          </a:ln>
          <a:effectLst>
            <a:outerShdw blurRad="50800" dist="50800" dir="5400000" algn="ctr" rotWithShape="0">
              <a:schemeClr val="tx1"/>
            </a:outerShdw>
          </a:effectLst>
        </p:spPr>
      </p:pic>
      <p:sp>
        <p:nvSpPr>
          <p:cNvPr id="25" name="Rectangle 24">
            <a:extLst>
              <a:ext uri="{FF2B5EF4-FFF2-40B4-BE49-F238E27FC236}">
                <a16:creationId xmlns:a16="http://schemas.microsoft.com/office/drawing/2014/main" id="{71BABEB5-CE1E-46BC-B19C-CB9C38DB1FCF}"/>
              </a:ext>
            </a:extLst>
          </p:cNvPr>
          <p:cNvSpPr/>
          <p:nvPr/>
        </p:nvSpPr>
        <p:spPr>
          <a:xfrm>
            <a:off x="9182916" y="1639625"/>
            <a:ext cx="2705100" cy="273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CD4593DF-F69C-40F3-BEB4-7245476819C9}"/>
              </a:ext>
            </a:extLst>
          </p:cNvPr>
          <p:cNvSpPr txBox="1"/>
          <p:nvPr/>
        </p:nvSpPr>
        <p:spPr>
          <a:xfrm>
            <a:off x="5957683" y="928889"/>
            <a:ext cx="35334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U.S. Treasury Fact Sheet:</a:t>
            </a:r>
          </a:p>
        </p:txBody>
      </p:sp>
      <p:sp>
        <p:nvSpPr>
          <p:cNvPr id="22" name="TextBox 21">
            <a:extLst>
              <a:ext uri="{FF2B5EF4-FFF2-40B4-BE49-F238E27FC236}">
                <a16:creationId xmlns:a16="http://schemas.microsoft.com/office/drawing/2014/main" id="{549742F7-4C75-4F8C-8F74-865FE2781C1A}"/>
              </a:ext>
            </a:extLst>
          </p:cNvPr>
          <p:cNvSpPr txBox="1"/>
          <p:nvPr/>
        </p:nvSpPr>
        <p:spPr>
          <a:xfrm>
            <a:off x="5957683" y="2756221"/>
            <a:ext cx="442586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a:ea typeface="+mn-ea"/>
                <a:cs typeface="+mn-cs"/>
              </a:rPr>
              <a:t>U.S. Treasury Interim Final Rule:</a:t>
            </a:r>
          </a:p>
        </p:txBody>
      </p:sp>
      <p:pic>
        <p:nvPicPr>
          <p:cNvPr id="1026" name="Picture 2" descr="United States Department of the Treasury - Wikipedia">
            <a:extLst>
              <a:ext uri="{FF2B5EF4-FFF2-40B4-BE49-F238E27FC236}">
                <a16:creationId xmlns:a16="http://schemas.microsoft.com/office/drawing/2014/main" id="{7DF67580-1AAC-4035-A299-4B1D24107D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5499" y="3186616"/>
            <a:ext cx="3456567" cy="345656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0F80ED91-63C4-43C1-8507-6AA2BA4CFBD6}"/>
              </a:ext>
            </a:extLst>
          </p:cNvPr>
          <p:cNvPicPr>
            <a:picLocks noChangeAspect="1"/>
          </p:cNvPicPr>
          <p:nvPr/>
        </p:nvPicPr>
        <p:blipFill>
          <a:blip r:embed="rId5"/>
          <a:stretch>
            <a:fillRect/>
          </a:stretch>
        </p:blipFill>
        <p:spPr>
          <a:xfrm>
            <a:off x="5703201" y="3310962"/>
            <a:ext cx="6488798" cy="1561596"/>
          </a:xfrm>
          <a:prstGeom prst="rect">
            <a:avLst/>
          </a:prstGeom>
          <a:ln w="15875">
            <a:solidFill>
              <a:schemeClr val="tx1"/>
            </a:solidFill>
          </a:ln>
          <a:effectLst>
            <a:outerShdw blurRad="50800" dist="38100" dir="2700000" algn="tl" rotWithShape="0">
              <a:prstClr val="black">
                <a:alpha val="40000"/>
              </a:prstClr>
            </a:outerShdw>
          </a:effectLst>
        </p:spPr>
      </p:pic>
      <p:pic>
        <p:nvPicPr>
          <p:cNvPr id="34" name="Picture 33">
            <a:extLst>
              <a:ext uri="{FF2B5EF4-FFF2-40B4-BE49-F238E27FC236}">
                <a16:creationId xmlns:a16="http://schemas.microsoft.com/office/drawing/2014/main" id="{B5CFDA46-1041-47DF-B436-3D4B398353D1}"/>
              </a:ext>
            </a:extLst>
          </p:cNvPr>
          <p:cNvPicPr>
            <a:picLocks noChangeAspect="1"/>
          </p:cNvPicPr>
          <p:nvPr/>
        </p:nvPicPr>
        <p:blipFill>
          <a:blip r:embed="rId6"/>
          <a:stretch>
            <a:fillRect/>
          </a:stretch>
        </p:blipFill>
        <p:spPr>
          <a:xfrm>
            <a:off x="4636897" y="5142072"/>
            <a:ext cx="7541447" cy="1128514"/>
          </a:xfrm>
          <a:prstGeom prst="rect">
            <a:avLst/>
          </a:prstGeom>
          <a:ln w="12700">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86727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18457" y="1386301"/>
            <a:ext cx="4836811" cy="495218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PRESIDENT BIDEN ON PRO-PLA EO 13502</a:t>
            </a:r>
          </a:p>
        </p:txBody>
      </p:sp>
      <p:sp>
        <p:nvSpPr>
          <p:cNvPr id="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649016" y="2310569"/>
            <a:ext cx="4991763" cy="4850559"/>
          </a:xfrm>
          <a:prstGeom prst="rect">
            <a:avLst/>
          </a:prstGeom>
          <a:noFill/>
          <a:ln>
            <a:noFill/>
          </a:ln>
        </p:spPr>
        <p:txBody>
          <a:bodyPr wrap="square" anchor="ct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Take action at an undetermined date, leaving Obama’s order in place in interim</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solidFill>
                  <a:prstClr val="black"/>
                </a:solidFill>
                <a:latin typeface="Arial" panose="020B0604020202020204" pitchFamily="34" charset="0"/>
                <a:cs typeface="Arial" panose="020B0604020202020204" pitchFamily="34" charset="0"/>
              </a:rPr>
              <a:t>Enhance</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 Obama order by decreasing $25M threshold and/or pushing federal agency officials to expand policy mandating/encouraging more PLAs on federal and federally assisted projects (i.e. Treasury American Recovery Plan guidance, DOT FY21 INFRA grants)</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solidFill>
                  <a:prstClr val="black"/>
                </a:solidFill>
                <a:latin typeface="Arial" panose="020B0604020202020204" pitchFamily="34" charset="0"/>
                <a:cs typeface="Arial" panose="020B0604020202020204" pitchFamily="34" charset="0"/>
              </a:rPr>
              <a:t>???</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solidFill>
                  <a:prstClr val="black"/>
                </a:solidFill>
                <a:latin typeface="Arial" panose="020B0604020202020204" pitchFamily="34" charset="0"/>
                <a:cs typeface="Arial" panose="020B0604020202020204" pitchFamily="34" charset="0"/>
              </a:rPr>
              <a:t>Let Congress do dirty work via pro-PLA language in infra, spending bills, or codifying pro-PLA EO into law</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b="1" dirty="0">
              <a:solidFill>
                <a:prstClr val="black"/>
              </a:solidFill>
              <a:latin typeface="Arial" panose="020B0604020202020204" pitchFamily="34" charset="0"/>
              <a:cs typeface="Arial" panose="020B0604020202020204" pitchFamily="34" charset="0"/>
            </a:endParaRP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1800" b="1" dirty="0">
              <a:solidFill>
                <a:prstClr val="black"/>
              </a:solidFill>
              <a:latin typeface="Arial" panose="020B0604020202020204" pitchFamily="34" charset="0"/>
              <a:cs typeface="Arial" panose="020B0604020202020204" pitchFamily="34" charset="0"/>
            </a:endParaRPr>
          </a:p>
        </p:txBody>
      </p:sp>
      <p:sp>
        <p:nvSpPr>
          <p:cNvPr id="16" name="Rectangle 15"/>
          <p:cNvSpPr/>
          <p:nvPr/>
        </p:nvSpPr>
        <p:spPr>
          <a:xfrm>
            <a:off x="6225837" y="1387650"/>
            <a:ext cx="5160619" cy="4952189"/>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6311348" y="2987107"/>
            <a:ext cx="4906249" cy="2727926"/>
          </a:xfrm>
          <a:prstGeom prst="rect">
            <a:avLst/>
          </a:prstGeom>
          <a:noFill/>
          <a:ln>
            <a:noFill/>
          </a:ln>
        </p:spPr>
        <p:txBody>
          <a:bodyPr wrap="square" anchor="ct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R="0" lvl="0" algn="l" defTabSz="811213"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ABC will continue its fight against government-mandated PLAs:</a:t>
            </a:r>
          </a:p>
          <a:p>
            <a:pPr marL="285750" indent="-285750">
              <a:defRPr/>
            </a:pPr>
            <a:r>
              <a:rPr lang="en-US" sz="1800" b="1" dirty="0">
                <a:solidFill>
                  <a:prstClr val="black"/>
                </a:solidFill>
                <a:latin typeface="Arial" panose="020B0604020202020204" pitchFamily="34" charset="0"/>
                <a:cs typeface="Arial" panose="020B0604020202020204" pitchFamily="34" charset="0"/>
              </a:rPr>
              <a:t>Keep this issue radioactive</a:t>
            </a:r>
          </a:p>
          <a:p>
            <a:pPr marL="285750" indent="-285750">
              <a:defRPr/>
            </a:pPr>
            <a:r>
              <a:rPr lang="en-US" sz="1800" b="1" dirty="0">
                <a:solidFill>
                  <a:prstClr val="black"/>
                </a:solidFill>
                <a:latin typeface="Arial" panose="020B0604020202020204" pitchFamily="34" charset="0"/>
                <a:cs typeface="Arial" panose="020B0604020202020204" pitchFamily="34" charset="0"/>
              </a:rPr>
              <a:t>Public relations campaigns</a:t>
            </a:r>
          </a:p>
          <a:p>
            <a:pPr marL="285750" indent="-285750">
              <a:defRPr/>
            </a:pPr>
            <a:r>
              <a:rPr lang="en-US" sz="1800" b="1" dirty="0">
                <a:solidFill>
                  <a:prstClr val="black"/>
                </a:solidFill>
                <a:latin typeface="Arial" panose="020B0604020202020204" pitchFamily="34" charset="0"/>
                <a:cs typeface="Arial" panose="020B0604020202020204" pitchFamily="34" charset="0"/>
              </a:rPr>
              <a:t>Grassroots advocacy</a:t>
            </a:r>
          </a:p>
          <a:p>
            <a:pPr marL="285750" indent="-285750">
              <a:defRPr/>
            </a:pPr>
            <a:r>
              <a:rPr lang="en-US" sz="1800" b="1" dirty="0">
                <a:solidFill>
                  <a:prstClr val="black"/>
                </a:solidFill>
                <a:latin typeface="Arial" panose="020B0604020202020204" pitchFamily="34" charset="0"/>
                <a:cs typeface="Arial" panose="020B0604020202020204" pitchFamily="34" charset="0"/>
              </a:rPr>
              <a:t>Federal agency PLA survey responses</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solidFill>
                  <a:prstClr val="black"/>
                </a:solidFill>
                <a:latin typeface="Arial" panose="020B0604020202020204" pitchFamily="34" charset="0"/>
                <a:cs typeface="Arial" panose="020B0604020202020204" pitchFamily="34" charset="0"/>
              </a:rPr>
              <a:t>Legal challenges and GAO bid protests against individual federal PLA projects</a:t>
            </a:r>
          </a:p>
        </p:txBody>
      </p:sp>
      <p:sp>
        <p:nvSpPr>
          <p:cNvPr id="25" name="Oval 24"/>
          <p:cNvSpPr/>
          <p:nvPr/>
        </p:nvSpPr>
        <p:spPr>
          <a:xfrm>
            <a:off x="2539590" y="1443418"/>
            <a:ext cx="1301817" cy="1330176"/>
          </a:xfrm>
          <a:prstGeom prst="ellipse">
            <a:avLst/>
          </a:prstGeom>
          <a:solidFill>
            <a:schemeClr val="accent1">
              <a:lumMod val="75000"/>
            </a:schemeClr>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B0996EFB-A726-4891-8467-A2FC07BFCFAE}"/>
              </a:ext>
            </a:extLst>
          </p:cNvPr>
          <p:cNvSpPr>
            <a:spLocks noChangeArrowheads="1"/>
          </p:cNvSpPr>
          <p:nvPr/>
        </p:nvSpPr>
        <p:spPr bwMode="auto">
          <a:xfrm>
            <a:off x="204682" y="954199"/>
            <a:ext cx="7453336" cy="3693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L="0" marR="0" lvl="0" indent="0" algn="l" defTabSz="811193" rtl="0" eaLnBrk="1" fontAlgn="auto" latinLnBrk="0" hangingPunct="1">
              <a:lnSpc>
                <a:spcPct val="100000"/>
              </a:lnSpc>
              <a:spcBef>
                <a:spcPct val="0"/>
              </a:spcBef>
              <a:spcAft>
                <a:spcPts val="0"/>
              </a:spcAft>
              <a:buClrTx/>
              <a:buSzTx/>
              <a:buFont typeface="Arial" panose="020B0604020202020204" pitchFamily="34" charset="0"/>
              <a:buNone/>
              <a:tabLst/>
              <a:defRPr/>
            </a:pPr>
            <a:r>
              <a:rPr kumimoji="0" lang="en-US" alt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Options:</a:t>
            </a:r>
          </a:p>
        </p:txBody>
      </p:sp>
      <p:pic>
        <p:nvPicPr>
          <p:cNvPr id="2" name="Picture 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02411" y="1509869"/>
            <a:ext cx="1138996" cy="1138996"/>
          </a:xfrm>
          <a:prstGeom prst="rect">
            <a:avLst/>
          </a:prstGeom>
        </p:spPr>
      </p:pic>
      <p:pic>
        <p:nvPicPr>
          <p:cNvPr id="6" name="Picture 5">
            <a:extLst>
              <a:ext uri="{FF2B5EF4-FFF2-40B4-BE49-F238E27FC236}">
                <a16:creationId xmlns:a16="http://schemas.microsoft.com/office/drawing/2014/main" id="{58A92E22-0273-4680-A53E-37F6AE514967}"/>
              </a:ext>
            </a:extLst>
          </p:cNvPr>
          <p:cNvPicPr>
            <a:picLocks noChangeAspect="1"/>
          </p:cNvPicPr>
          <p:nvPr/>
        </p:nvPicPr>
        <p:blipFill>
          <a:blip r:embed="rId4"/>
          <a:stretch>
            <a:fillRect/>
          </a:stretch>
        </p:blipFill>
        <p:spPr>
          <a:xfrm>
            <a:off x="8019894" y="1453293"/>
            <a:ext cx="1469695" cy="1469695"/>
          </a:xfrm>
          <a:prstGeom prst="rect">
            <a:avLst/>
          </a:prstGeom>
          <a:solidFill>
            <a:srgbClr val="FF0000"/>
          </a:solidFill>
        </p:spPr>
      </p:pic>
    </p:spTree>
    <p:extLst>
      <p:ext uri="{BB962C8B-B14F-4D97-AF65-F5344CB8AC3E}">
        <p14:creationId xmlns:p14="http://schemas.microsoft.com/office/powerpoint/2010/main" val="25312466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73103B86-99A8-40B0-8721-7EF384A5FFAA}"/>
              </a:ext>
            </a:extLst>
          </p:cNvPr>
          <p:cNvSpPr txBox="1"/>
          <p:nvPr/>
        </p:nvSpPr>
        <p:spPr>
          <a:xfrm>
            <a:off x="1223725" y="276590"/>
            <a:ext cx="106354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163A78"/>
                </a:solidFill>
                <a:effectLst/>
                <a:uLnTx/>
                <a:uFillTx/>
                <a:latin typeface="Arial" panose="020B0604020202020204" pitchFamily="34" charset="0"/>
                <a:ea typeface="+mn-ea"/>
                <a:cs typeface="Arial" panose="020B0604020202020204" pitchFamily="34" charset="0"/>
              </a:rPr>
              <a:t>AMERICAN JOBS PLAN LABOR PROVISIONS</a:t>
            </a:r>
          </a:p>
        </p:txBody>
      </p:sp>
      <p:pic>
        <p:nvPicPr>
          <p:cNvPr id="11" name="Picture 10">
            <a:extLst>
              <a:ext uri="{FF2B5EF4-FFF2-40B4-BE49-F238E27FC236}">
                <a16:creationId xmlns:a16="http://schemas.microsoft.com/office/drawing/2014/main" id="{C33B930A-8376-47C3-9DBB-2EF63B00BBD4}"/>
              </a:ext>
            </a:extLst>
          </p:cNvPr>
          <p:cNvPicPr>
            <a:picLocks noChangeAspect="1"/>
          </p:cNvPicPr>
          <p:nvPr/>
        </p:nvPicPr>
        <p:blipFill>
          <a:blip r:embed="rId3"/>
          <a:stretch>
            <a:fillRect/>
          </a:stretch>
        </p:blipFill>
        <p:spPr>
          <a:xfrm>
            <a:off x="6229084" y="4171892"/>
            <a:ext cx="5737785" cy="2025385"/>
          </a:xfrm>
          <a:prstGeom prst="rect">
            <a:avLst/>
          </a:prstGeom>
          <a:ln w="28575">
            <a:solidFill>
              <a:schemeClr val="tx1"/>
            </a:solidFill>
          </a:ln>
          <a:effectLst>
            <a:outerShdw blurRad="50800" dist="38100" dir="2700000" algn="tl" rotWithShape="0">
              <a:prstClr val="black">
                <a:alpha val="40000"/>
              </a:prstClr>
            </a:outerShdw>
          </a:effectLst>
        </p:spPr>
      </p:pic>
      <p:grpSp>
        <p:nvGrpSpPr>
          <p:cNvPr id="15" name="Group 14">
            <a:extLst>
              <a:ext uri="{FF2B5EF4-FFF2-40B4-BE49-F238E27FC236}">
                <a16:creationId xmlns:a16="http://schemas.microsoft.com/office/drawing/2014/main" id="{42C4153A-1F17-47D5-BA20-DCE29B6CF149}"/>
              </a:ext>
            </a:extLst>
          </p:cNvPr>
          <p:cNvGrpSpPr/>
          <p:nvPr/>
        </p:nvGrpSpPr>
        <p:grpSpPr>
          <a:xfrm>
            <a:off x="6135834" y="1925591"/>
            <a:ext cx="5604701" cy="1335953"/>
            <a:chOff x="225132" y="4703391"/>
            <a:chExt cx="5737785" cy="1265476"/>
          </a:xfrm>
        </p:grpSpPr>
        <p:pic>
          <p:nvPicPr>
            <p:cNvPr id="13" name="Picture 12">
              <a:extLst>
                <a:ext uri="{FF2B5EF4-FFF2-40B4-BE49-F238E27FC236}">
                  <a16:creationId xmlns:a16="http://schemas.microsoft.com/office/drawing/2014/main" id="{5009C69C-8D0D-4078-890D-50CD0790EDFE}"/>
                </a:ext>
              </a:extLst>
            </p:cNvPr>
            <p:cNvPicPr>
              <a:picLocks noChangeAspect="1"/>
            </p:cNvPicPr>
            <p:nvPr/>
          </p:nvPicPr>
          <p:blipFill>
            <a:blip r:embed="rId4"/>
            <a:stretch>
              <a:fillRect/>
            </a:stretch>
          </p:blipFill>
          <p:spPr>
            <a:xfrm>
              <a:off x="225132" y="4703391"/>
              <a:ext cx="5737785" cy="1265476"/>
            </a:xfrm>
            <a:prstGeom prst="rect">
              <a:avLst/>
            </a:prstGeom>
            <a:ln w="28575">
              <a:solidFill>
                <a:schemeClr val="tx1"/>
              </a:solidFill>
            </a:ln>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387F7E24-99A5-4AFA-B6D2-A439904BD4A9}"/>
                </a:ext>
              </a:extLst>
            </p:cNvPr>
            <p:cNvSpPr/>
            <p:nvPr/>
          </p:nvSpPr>
          <p:spPr>
            <a:xfrm>
              <a:off x="3689350" y="5683250"/>
              <a:ext cx="2051050" cy="1714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19" name="Picture 18">
            <a:extLst>
              <a:ext uri="{FF2B5EF4-FFF2-40B4-BE49-F238E27FC236}">
                <a16:creationId xmlns:a16="http://schemas.microsoft.com/office/drawing/2014/main" id="{7CDBF677-ADE6-40D8-9B33-2EF594E322AB}"/>
              </a:ext>
            </a:extLst>
          </p:cNvPr>
          <p:cNvPicPr>
            <a:picLocks noChangeAspect="1"/>
          </p:cNvPicPr>
          <p:nvPr/>
        </p:nvPicPr>
        <p:blipFill>
          <a:blip r:embed="rId5"/>
          <a:stretch>
            <a:fillRect/>
          </a:stretch>
        </p:blipFill>
        <p:spPr>
          <a:xfrm>
            <a:off x="358215" y="2242847"/>
            <a:ext cx="5261434" cy="2941738"/>
          </a:xfrm>
          <a:prstGeom prst="rect">
            <a:avLst/>
          </a:prstGeom>
          <a:ln w="28575">
            <a:solidFill>
              <a:schemeClr val="tx1"/>
            </a:solidFill>
          </a:ln>
          <a:effectLst>
            <a:outerShdw blurRad="50800" dist="38100" dir="2700000" algn="tl" rotWithShape="0">
              <a:prstClr val="black">
                <a:alpha val="40000"/>
              </a:prstClr>
            </a:outerShdw>
          </a:effectLst>
        </p:spPr>
      </p:pic>
      <p:cxnSp>
        <p:nvCxnSpPr>
          <p:cNvPr id="23" name="Straight Arrow Connector 22">
            <a:extLst>
              <a:ext uri="{FF2B5EF4-FFF2-40B4-BE49-F238E27FC236}">
                <a16:creationId xmlns:a16="http://schemas.microsoft.com/office/drawing/2014/main" id="{3776AE63-30B9-467F-8A0F-E30F6D4790F1}"/>
              </a:ext>
            </a:extLst>
          </p:cNvPr>
          <p:cNvCxnSpPr>
            <a:cxnSpLocks/>
          </p:cNvCxnSpPr>
          <p:nvPr/>
        </p:nvCxnSpPr>
        <p:spPr>
          <a:xfrm flipV="1">
            <a:off x="5619649" y="2960020"/>
            <a:ext cx="2228951" cy="75369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1BABEB5-CE1E-46BC-B19C-CB9C38DB1FCF}"/>
              </a:ext>
            </a:extLst>
          </p:cNvPr>
          <p:cNvSpPr/>
          <p:nvPr/>
        </p:nvSpPr>
        <p:spPr>
          <a:xfrm>
            <a:off x="7975600" y="2686108"/>
            <a:ext cx="2705100" cy="273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Rectangle 26">
            <a:extLst>
              <a:ext uri="{FF2B5EF4-FFF2-40B4-BE49-F238E27FC236}">
                <a16:creationId xmlns:a16="http://schemas.microsoft.com/office/drawing/2014/main" id="{4C99E574-F66D-4B5E-B9F6-F66876ACF702}"/>
              </a:ext>
            </a:extLst>
          </p:cNvPr>
          <p:cNvSpPr/>
          <p:nvPr/>
        </p:nvSpPr>
        <p:spPr>
          <a:xfrm>
            <a:off x="6254483" y="4914900"/>
            <a:ext cx="5604702" cy="8001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6" name="Straight Arrow Connector 25">
            <a:extLst>
              <a:ext uri="{FF2B5EF4-FFF2-40B4-BE49-F238E27FC236}">
                <a16:creationId xmlns:a16="http://schemas.microsoft.com/office/drawing/2014/main" id="{4F5D8370-ED68-4C0E-A70D-9184EB54ED1C}"/>
              </a:ext>
            </a:extLst>
          </p:cNvPr>
          <p:cNvCxnSpPr>
            <a:cxnSpLocks/>
          </p:cNvCxnSpPr>
          <p:nvPr/>
        </p:nvCxnSpPr>
        <p:spPr>
          <a:xfrm>
            <a:off x="5619649" y="3719023"/>
            <a:ext cx="527150" cy="11831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DF58730-D445-41AC-8CEC-1EB504B86EA3}"/>
              </a:ext>
            </a:extLst>
          </p:cNvPr>
          <p:cNvSpPr txBox="1"/>
          <p:nvPr/>
        </p:nvSpPr>
        <p:spPr>
          <a:xfrm>
            <a:off x="827138" y="1082033"/>
            <a:ext cx="4258108"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63A78"/>
                </a:solidFill>
                <a:effectLst/>
                <a:uLnTx/>
                <a:uFillTx/>
                <a:latin typeface="Calibri"/>
                <a:ea typeface="+mn-ea"/>
                <a:cs typeface="+mn-cs"/>
              </a:rPr>
              <a:t>PRO Act + Government-Mandated Project Labor Agreements + more =</a:t>
            </a:r>
            <a:br>
              <a:rPr kumimoji="0" lang="en-US" sz="2000" b="1" i="0" u="none" strike="noStrike" kern="1200" cap="none" spc="0" normalizeH="0" baseline="0" noProof="0" dirty="0">
                <a:ln>
                  <a:noFill/>
                </a:ln>
                <a:solidFill>
                  <a:srgbClr val="163A78"/>
                </a:solidFill>
                <a:effectLst/>
                <a:uLnTx/>
                <a:uFillTx/>
                <a:latin typeface="Calibri"/>
                <a:ea typeface="+mn-ea"/>
                <a:cs typeface="+mn-cs"/>
              </a:rPr>
            </a:br>
            <a:r>
              <a:rPr kumimoji="0" lang="en-US" sz="2000" b="1" i="0" u="none" strike="noStrike" kern="1200" cap="none" spc="0" normalizeH="0" baseline="0" noProof="0" dirty="0">
                <a:ln>
                  <a:noFill/>
                </a:ln>
                <a:solidFill>
                  <a:srgbClr val="163A78"/>
                </a:solidFill>
                <a:effectLst/>
                <a:uLnTx/>
                <a:uFillTx/>
                <a:latin typeface="Calibri"/>
                <a:ea typeface="+mn-ea"/>
                <a:cs typeface="+mn-cs"/>
              </a:rPr>
              <a:t> “Good paying union jobs”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163A78"/>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CC2702BD-DDE1-4895-B9F7-09C9082E4223}"/>
              </a:ext>
            </a:extLst>
          </p:cNvPr>
          <p:cNvSpPr/>
          <p:nvPr/>
        </p:nvSpPr>
        <p:spPr>
          <a:xfrm>
            <a:off x="934434" y="1035866"/>
            <a:ext cx="4258109" cy="1101420"/>
          </a:xfrm>
          <a:prstGeom prst="rect">
            <a:avLst/>
          </a:prstGeom>
          <a:noFill/>
          <a:ln>
            <a:solidFill>
              <a:srgbClr val="163A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91983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925" y="1008673"/>
            <a:ext cx="4836811" cy="538200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349624"/>
            <a:ext cx="10227388" cy="512978"/>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FEDERAL GMPLA POLICIES TO WATCH</a:t>
            </a:r>
          </a:p>
        </p:txBody>
      </p:sp>
      <p:sp>
        <p:nvSpPr>
          <p:cNvPr id="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738925" y="2038721"/>
            <a:ext cx="4871531" cy="4351961"/>
          </a:xfrm>
          <a:prstGeom prst="rect">
            <a:avLst/>
          </a:prstGeom>
          <a:noFill/>
          <a:ln>
            <a:noFill/>
          </a:ln>
        </p:spPr>
        <p:txBody>
          <a:bodyPr wrap="square" anchor="ct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R="0" lvl="0" algn="l" defTabSz="811213"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Oppose:</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solidFill>
                  <a:prstClr val="black"/>
                </a:solidFill>
                <a:latin typeface="Arial" panose="020B0604020202020204" pitchFamily="34" charset="0"/>
                <a:cs typeface="Arial" panose="020B0604020202020204" pitchFamily="34" charset="0"/>
              </a:rPr>
              <a:t>Pro-PLA mandate/preference language in spending and infrastructure bills</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solidFill>
                  <a:prstClr val="black"/>
                </a:solidFill>
                <a:latin typeface="Arial" panose="020B0604020202020204" pitchFamily="34" charset="0"/>
                <a:cs typeface="Arial" panose="020B0604020202020204" pitchFamily="34" charset="0"/>
              </a:rPr>
              <a:t>See page 1139 of H.R. 4447, The Clean Economy Jobs and Innovation Act from the 116</a:t>
            </a:r>
            <a:r>
              <a:rPr lang="en-US" sz="1800" b="1" baseline="30000" dirty="0">
                <a:solidFill>
                  <a:prstClr val="black"/>
                </a:solidFill>
                <a:latin typeface="Arial" panose="020B0604020202020204" pitchFamily="34" charset="0"/>
                <a:cs typeface="Arial" panose="020B0604020202020204" pitchFamily="34" charset="0"/>
              </a:rPr>
              <a:t>th</a:t>
            </a:r>
            <a:r>
              <a:rPr lang="en-US" sz="1800" b="1" dirty="0">
                <a:solidFill>
                  <a:prstClr val="black"/>
                </a:solidFill>
                <a:latin typeface="Arial" panose="020B0604020202020204" pitchFamily="34" charset="0"/>
                <a:cs typeface="Arial" panose="020B0604020202020204" pitchFamily="34" charset="0"/>
              </a:rPr>
              <a:t> Congress as a problematic example</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indent="-285750">
              <a:defRPr/>
            </a:pPr>
            <a:r>
              <a:rPr lang="en-US" sz="1800" b="1" dirty="0">
                <a:solidFill>
                  <a:prstClr val="black"/>
                </a:solidFill>
                <a:latin typeface="Arial" panose="020B0604020202020204" pitchFamily="34" charset="0"/>
                <a:cs typeface="Arial" panose="020B0604020202020204" pitchFamily="34" charset="0"/>
              </a:rPr>
              <a:t>Language codifying current pro-PLA EO into law</a:t>
            </a:r>
          </a:p>
          <a:p>
            <a:pPr marL="285750" indent="-285750">
              <a:defRPr/>
            </a:pPr>
            <a:r>
              <a:rPr lang="en-US" sz="1800" b="1" dirty="0">
                <a:solidFill>
                  <a:prstClr val="black"/>
                </a:solidFill>
                <a:latin typeface="Arial" panose="020B0604020202020204" pitchFamily="34" charset="0"/>
                <a:cs typeface="Arial" panose="020B0604020202020204" pitchFamily="34" charset="0"/>
              </a:rPr>
              <a:t>U.S. DOT FY 2021 INFRA grant program’s pro-PLA language</a:t>
            </a:r>
          </a:p>
          <a:p>
            <a:pPr marL="285750" indent="-285750">
              <a:defRPr/>
            </a:pPr>
            <a:r>
              <a:rPr lang="en-US" sz="1800" b="1" dirty="0">
                <a:solidFill>
                  <a:prstClr val="black"/>
                </a:solidFill>
                <a:latin typeface="Arial" panose="020B0604020202020204" pitchFamily="34" charset="0"/>
                <a:cs typeface="Arial" panose="020B0604020202020204" pitchFamily="34" charset="0"/>
              </a:rPr>
              <a:t>Treasury IFR on $350B to states and localities for infrastructure</a:t>
            </a:r>
          </a:p>
          <a:p>
            <a:pPr marL="285750" marR="0" lvl="0" indent="-285750" algn="l" defTabSz="811213"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1800" b="1" dirty="0">
                <a:solidFill>
                  <a:prstClr val="black"/>
                </a:solidFill>
                <a:latin typeface="Arial" panose="020B0604020202020204" pitchFamily="34" charset="0"/>
                <a:cs typeface="Arial" panose="020B0604020202020204" pitchFamily="34" charset="0"/>
              </a:rPr>
              <a:t>Expansion of Obama admin EO</a:t>
            </a:r>
          </a:p>
        </p:txBody>
      </p:sp>
      <p:sp>
        <p:nvSpPr>
          <p:cNvPr id="16" name="Rectangle 15"/>
          <p:cNvSpPr/>
          <p:nvPr/>
        </p:nvSpPr>
        <p:spPr>
          <a:xfrm>
            <a:off x="6227391" y="952905"/>
            <a:ext cx="5160619" cy="4952189"/>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6354575" y="2115216"/>
            <a:ext cx="4906249" cy="3468642"/>
          </a:xfrm>
          <a:prstGeom prst="rect">
            <a:avLst/>
          </a:prstGeom>
          <a:noFill/>
          <a:ln>
            <a:noFill/>
          </a:ln>
        </p:spPr>
        <p:txBody>
          <a:bodyPr wrap="square" anchor="ctr">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marR="0" lvl="0" algn="l" defTabSz="811213" rtl="0" eaLnBrk="1" fontAlgn="auto" latinLnBrk="0" hangingPunct="1">
              <a:lnSpc>
                <a:spcPct val="90000"/>
              </a:lnSpc>
              <a:spcBef>
                <a:spcPts val="1000"/>
              </a:spcBef>
              <a:spcAft>
                <a:spcPts val="0"/>
              </a:spcAft>
              <a:buClrTx/>
              <a:buSzTx/>
              <a:buNone/>
              <a:tabLst/>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Support:</a:t>
            </a:r>
          </a:p>
          <a:p>
            <a:pPr marL="285750" indent="-285750">
              <a:defRPr/>
            </a:pP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Fair and Open Competition Act (</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3"/>
              </a:rPr>
              <a:t>H.R. 1284</a:t>
            </a:r>
            <a:r>
              <a:rPr lang="en-US" sz="1800" dirty="0">
                <a:effectLst/>
                <a:latin typeface="Arial" panose="020B0604020202020204" pitchFamily="34" charset="0"/>
                <a:ea typeface="Calibri" panose="020F0502020204030204" pitchFamily="34" charset="0"/>
                <a:cs typeface="Arial" panose="020B0604020202020204" pitchFamily="34" charset="0"/>
              </a:rPr>
              <a:t>/</a:t>
            </a:r>
            <a:r>
              <a:rPr lang="en-US" sz="1800" u="sng" dirty="0">
                <a:solidFill>
                  <a:srgbClr val="0563C1"/>
                </a:solidFill>
                <a:effectLst/>
                <a:latin typeface="Arial" panose="020B0604020202020204" pitchFamily="34" charset="0"/>
                <a:ea typeface="Calibri" panose="020F0502020204030204" pitchFamily="34" charset="0"/>
                <a:cs typeface="Arial" panose="020B0604020202020204" pitchFamily="34" charset="0"/>
                <a:hlinkClick r:id="rId4"/>
              </a:rPr>
              <a:t>S. 403</a:t>
            </a:r>
            <a:r>
              <a:rPr lang="en-US" sz="1800" dirty="0">
                <a:effectLst/>
                <a:latin typeface="Arial" panose="020B0604020202020204" pitchFamily="34" charset="0"/>
                <a:ea typeface="Calibri" panose="020F0502020204030204" pitchFamily="34" charset="0"/>
                <a:cs typeface="Arial" panose="020B0604020202020204" pitchFamily="34" charset="0"/>
              </a:rPr>
              <a:t>)</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introduced </a:t>
            </a:r>
            <a:r>
              <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by Sen. Todd Young (R-Ind.) and Rep. Ted Budd (R-N.C.), restricting government-mandated PLAs on federal and federally assisted construction projects</a:t>
            </a:r>
          </a:p>
          <a:p>
            <a:pPr marL="285750" indent="-285750">
              <a:defRPr/>
            </a:pPr>
            <a:r>
              <a:rPr lang="en-US" sz="1800" b="1" dirty="0">
                <a:solidFill>
                  <a:prstClr val="black"/>
                </a:solidFill>
                <a:latin typeface="Arial" panose="020B0604020202020204" pitchFamily="34" charset="0"/>
                <a:cs typeface="Arial" panose="020B0604020202020204" pitchFamily="34" charset="0"/>
              </a:rPr>
              <a:t>Similar state FOCA measures</a:t>
            </a:r>
            <a:endParaRPr kumimoji="0" lang="en-US" sz="1800" b="1"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a:p>
            <a:pPr marL="285750" indent="-285750">
              <a:defRPr/>
            </a:pPr>
            <a:r>
              <a:rPr lang="en-US" sz="1800" b="1" dirty="0">
                <a:solidFill>
                  <a:prstClr val="black"/>
                </a:solidFill>
                <a:latin typeface="Arial" panose="020B0604020202020204" pitchFamily="34" charset="0"/>
                <a:cs typeface="Arial" panose="020B0604020202020204" pitchFamily="34" charset="0"/>
              </a:rPr>
              <a:t>Taxpayer-funded infrastructure investment that creates opportunities for all qualified businesses, including 87% of U.S. construction workforce</a:t>
            </a:r>
          </a:p>
        </p:txBody>
      </p:sp>
      <p:sp>
        <p:nvSpPr>
          <p:cNvPr id="25" name="Oval 24"/>
          <p:cNvSpPr/>
          <p:nvPr/>
        </p:nvSpPr>
        <p:spPr>
          <a:xfrm>
            <a:off x="2541144" y="1008673"/>
            <a:ext cx="1301817" cy="1330176"/>
          </a:xfrm>
          <a:prstGeom prst="ellipse">
            <a:avLst/>
          </a:prstGeom>
          <a:solidFill>
            <a:schemeClr val="accent1">
              <a:lumMod val="75000"/>
            </a:schemeClr>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58A92E22-0273-4680-A53E-37F6AE514967}"/>
              </a:ext>
            </a:extLst>
          </p:cNvPr>
          <p:cNvPicPr>
            <a:picLocks noChangeAspect="1"/>
          </p:cNvPicPr>
          <p:nvPr/>
        </p:nvPicPr>
        <p:blipFill>
          <a:blip r:embed="rId5"/>
          <a:stretch>
            <a:fillRect/>
          </a:stretch>
        </p:blipFill>
        <p:spPr>
          <a:xfrm>
            <a:off x="8021449" y="1018549"/>
            <a:ext cx="1361612" cy="1361612"/>
          </a:xfrm>
          <a:prstGeom prst="rect">
            <a:avLst/>
          </a:prstGeom>
          <a:solidFill>
            <a:srgbClr val="FF0000"/>
          </a:solidFill>
        </p:spPr>
      </p:pic>
      <p:pic>
        <p:nvPicPr>
          <p:cNvPr id="12" name="Picture 11">
            <a:extLst>
              <a:ext uri="{FF2B5EF4-FFF2-40B4-BE49-F238E27FC236}">
                <a16:creationId xmlns:a16="http://schemas.microsoft.com/office/drawing/2014/main" id="{5C096F5B-EDFC-4DDF-BAAD-D8F2D7344AF6}"/>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506423" y="1037032"/>
            <a:ext cx="1301817" cy="1301817"/>
          </a:xfrm>
          <a:prstGeom prst="rect">
            <a:avLst/>
          </a:prstGeom>
        </p:spPr>
      </p:pic>
    </p:spTree>
    <p:extLst>
      <p:ext uri="{BB962C8B-B14F-4D97-AF65-F5344CB8AC3E}">
        <p14:creationId xmlns:p14="http://schemas.microsoft.com/office/powerpoint/2010/main" val="34465096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CD76B-3231-4EAC-ACEC-6F4C8DC126BC}"/>
              </a:ext>
            </a:extLst>
          </p:cNvPr>
          <p:cNvSpPr txBox="1"/>
          <p:nvPr/>
        </p:nvSpPr>
        <p:spPr>
          <a:xfrm>
            <a:off x="1" y="200304"/>
            <a:ext cx="121920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163A78"/>
                </a:solidFill>
                <a:effectLst/>
                <a:uLnTx/>
                <a:uFillTx/>
                <a:latin typeface="Arial" panose="020B0604020202020204" pitchFamily="34" charset="0"/>
                <a:ea typeface="+mn-ea"/>
                <a:cs typeface="Arial" panose="020B0604020202020204" pitchFamily="34" charset="0"/>
              </a:rPr>
              <a:t>ABC/FEA SUPPORTING FOCA &amp; FIGHTING PLAs</a:t>
            </a:r>
          </a:p>
        </p:txBody>
      </p:sp>
      <p:sp>
        <p:nvSpPr>
          <p:cNvPr id="7" name="TextBox 6">
            <a:extLst>
              <a:ext uri="{FF2B5EF4-FFF2-40B4-BE49-F238E27FC236}">
                <a16:creationId xmlns:a16="http://schemas.microsoft.com/office/drawing/2014/main" id="{9D7E0C6C-51A7-4FC8-AB5D-51927ADD4406}"/>
              </a:ext>
            </a:extLst>
          </p:cNvPr>
          <p:cNvSpPr txBox="1"/>
          <p:nvPr/>
        </p:nvSpPr>
        <p:spPr>
          <a:xfrm>
            <a:off x="3342758" y="892610"/>
            <a:ext cx="5506483" cy="461665"/>
          </a:xfrm>
          <a:prstGeom prst="rect">
            <a:avLst/>
          </a:prstGeom>
          <a:solidFill>
            <a:schemeClr val="bg1"/>
          </a:solid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srgbClr val="163A78"/>
                </a:solidFill>
                <a:effectLst/>
                <a:uLnTx/>
                <a:uFillTx/>
                <a:latin typeface="Calibri"/>
                <a:ea typeface="+mn-ea"/>
                <a:cs typeface="+mn-cs"/>
                <a:hlinkClick r:id="rId2"/>
              </a:rPr>
              <a:t>FreeEnterpriseAlliance.org/FOCA</a:t>
            </a:r>
            <a:endParaRPr kumimoji="0" lang="en-US" sz="2400" b="1" i="1" u="none" strike="noStrike" kern="1200" cap="none" spc="0" normalizeH="0" baseline="0" noProof="0" dirty="0">
              <a:ln>
                <a:noFill/>
              </a:ln>
              <a:solidFill>
                <a:srgbClr val="163A78"/>
              </a:solidFill>
              <a:effectLst/>
              <a:uLnTx/>
              <a:uFillTx/>
              <a:latin typeface="Calibri"/>
              <a:ea typeface="+mn-ea"/>
              <a:cs typeface="+mn-cs"/>
            </a:endParaRPr>
          </a:p>
        </p:txBody>
      </p:sp>
      <p:cxnSp>
        <p:nvCxnSpPr>
          <p:cNvPr id="11" name="Straight Connector 10">
            <a:extLst>
              <a:ext uri="{FF2B5EF4-FFF2-40B4-BE49-F238E27FC236}">
                <a16:creationId xmlns:a16="http://schemas.microsoft.com/office/drawing/2014/main" id="{5971A94F-598E-4F52-91C8-86464A6F38B7}"/>
              </a:ext>
            </a:extLst>
          </p:cNvPr>
          <p:cNvCxnSpPr>
            <a:cxnSpLocks/>
          </p:cNvCxnSpPr>
          <p:nvPr/>
        </p:nvCxnSpPr>
        <p:spPr>
          <a:xfrm>
            <a:off x="7003131" y="1868556"/>
            <a:ext cx="0" cy="4446105"/>
          </a:xfrm>
          <a:prstGeom prst="line">
            <a:avLst/>
          </a:prstGeom>
          <a:ln w="12700">
            <a:solidFill>
              <a:srgbClr val="163A78"/>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44D04188-10ED-4D58-A0B2-298956BC61A4}"/>
              </a:ext>
            </a:extLst>
          </p:cNvPr>
          <p:cNvPicPr>
            <a:picLocks noChangeAspect="1"/>
          </p:cNvPicPr>
          <p:nvPr/>
        </p:nvPicPr>
        <p:blipFill>
          <a:blip r:embed="rId3"/>
          <a:stretch>
            <a:fillRect/>
          </a:stretch>
        </p:blipFill>
        <p:spPr>
          <a:xfrm>
            <a:off x="384788" y="1625564"/>
            <a:ext cx="5915939" cy="4689097"/>
          </a:xfrm>
          <a:prstGeom prst="rect">
            <a:avLst/>
          </a:prstGeom>
          <a:ln w="28575">
            <a:solidFill>
              <a:schemeClr val="tx1"/>
            </a:solidFill>
          </a:ln>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3635A076-2A36-4A76-B391-5F012E797849}"/>
              </a:ext>
            </a:extLst>
          </p:cNvPr>
          <p:cNvPicPr>
            <a:picLocks noChangeAspect="1"/>
          </p:cNvPicPr>
          <p:nvPr/>
        </p:nvPicPr>
        <p:blipFill>
          <a:blip r:embed="rId4"/>
          <a:stretch>
            <a:fillRect/>
          </a:stretch>
        </p:blipFill>
        <p:spPr>
          <a:xfrm>
            <a:off x="7229681" y="3533436"/>
            <a:ext cx="4717980" cy="1925706"/>
          </a:xfrm>
          <a:prstGeom prst="rect">
            <a:avLst/>
          </a:prstGeom>
          <a:ln w="28575">
            <a:solidFill>
              <a:schemeClr val="tx1"/>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A8E88737-52B2-4B88-B42A-4904B7CFA767}"/>
              </a:ext>
            </a:extLst>
          </p:cNvPr>
          <p:cNvSpPr txBox="1"/>
          <p:nvPr/>
        </p:nvSpPr>
        <p:spPr>
          <a:xfrm>
            <a:off x="7182137" y="5575997"/>
            <a:ext cx="4765524" cy="738664"/>
          </a:xfrm>
          <a:prstGeom prst="rect">
            <a:avLst/>
          </a:prstGeom>
          <a:solidFill>
            <a:schemeClr val="bg1"/>
          </a:solidFill>
          <a:scene3d>
            <a:camera prst="orthographicFront"/>
            <a:lightRig rig="threePt" dir="t"/>
          </a:scene3d>
          <a:sp3d>
            <a:bevelT/>
          </a:sp3d>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163A78"/>
                </a:solidFill>
                <a:effectLst/>
                <a:uLnTx/>
                <a:uFillTx/>
                <a:latin typeface="Calibri"/>
                <a:ea typeface="+mn-ea"/>
                <a:cs typeface="+mn-cs"/>
              </a:rPr>
              <a:t>Available Resources: ABC action alert, fact sheet, social media kit, paycheck stuffers, articles, email sign-ups, donate button and more. </a:t>
            </a:r>
          </a:p>
        </p:txBody>
      </p:sp>
      <p:pic>
        <p:nvPicPr>
          <p:cNvPr id="15" name="Picture 14">
            <a:extLst>
              <a:ext uri="{FF2B5EF4-FFF2-40B4-BE49-F238E27FC236}">
                <a16:creationId xmlns:a16="http://schemas.microsoft.com/office/drawing/2014/main" id="{49E4065C-F19C-41F3-B422-72FA63D593FC}"/>
              </a:ext>
            </a:extLst>
          </p:cNvPr>
          <p:cNvPicPr>
            <a:picLocks noChangeAspect="1"/>
          </p:cNvPicPr>
          <p:nvPr/>
        </p:nvPicPr>
        <p:blipFill>
          <a:blip r:embed="rId5"/>
          <a:stretch>
            <a:fillRect/>
          </a:stretch>
        </p:blipFill>
        <p:spPr>
          <a:xfrm>
            <a:off x="3737319" y="5109859"/>
            <a:ext cx="3039263" cy="1318984"/>
          </a:xfrm>
          <a:prstGeom prst="rect">
            <a:avLst/>
          </a:prstGeom>
          <a:ln w="28575">
            <a:solidFill>
              <a:schemeClr val="tx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1BBE08AB-6AE3-433F-9F9F-BB24A3E88618}"/>
              </a:ext>
            </a:extLst>
          </p:cNvPr>
          <p:cNvPicPr>
            <a:picLocks noChangeAspect="1"/>
          </p:cNvPicPr>
          <p:nvPr/>
        </p:nvPicPr>
        <p:blipFill>
          <a:blip r:embed="rId6"/>
          <a:stretch>
            <a:fillRect/>
          </a:stretch>
        </p:blipFill>
        <p:spPr>
          <a:xfrm>
            <a:off x="7537665" y="1832146"/>
            <a:ext cx="4102012" cy="1408658"/>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59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ntagon 3"/>
          <p:cNvSpPr/>
          <p:nvPr/>
        </p:nvSpPr>
        <p:spPr>
          <a:xfrm>
            <a:off x="743369" y="1553619"/>
            <a:ext cx="10790147" cy="999799"/>
          </a:xfrm>
          <a:prstGeom prst="homePlate">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91701"/>
            <a:ext cx="1076403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GOVERNMENT-MANDATED PLAS REDUCE COMPETITION</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427962" y="1762367"/>
            <a:ext cx="9458574"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A project labor agreement </a:t>
            </a:r>
            <a:r>
              <a:rPr lang="en-US" sz="1800" b="1" dirty="0">
                <a:solidFill>
                  <a:srgbClr val="163A78"/>
                </a:solidFill>
                <a:latin typeface="Arial" panose="020B0604020202020204" pitchFamily="34" charset="0"/>
                <a:cs typeface="Arial" panose="020B0604020202020204" pitchFamily="34" charset="0"/>
              </a:rPr>
              <a:t>mandate artificially creates monopolies </a:t>
            </a:r>
            <a:r>
              <a:rPr lang="en-US" sz="1800" dirty="0">
                <a:latin typeface="Arial" panose="020B0604020202020204" pitchFamily="34" charset="0"/>
                <a:cs typeface="Arial" panose="020B0604020202020204" pitchFamily="34" charset="0"/>
              </a:rPr>
              <a:t>for unionized contractors and union trade workers on taxpayer-funded construction jobsites.</a:t>
            </a:r>
          </a:p>
        </p:txBody>
      </p:sp>
      <p:sp>
        <p:nvSpPr>
          <p:cNvPr id="2" name="Oval 1"/>
          <p:cNvSpPr/>
          <p:nvPr/>
        </p:nvSpPr>
        <p:spPr>
          <a:xfrm>
            <a:off x="247784" y="1553619"/>
            <a:ext cx="991173" cy="991173"/>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entagon 8"/>
          <p:cNvSpPr/>
          <p:nvPr/>
        </p:nvSpPr>
        <p:spPr>
          <a:xfrm>
            <a:off x="1604513" y="2906811"/>
            <a:ext cx="9929003" cy="744255"/>
          </a:xfrm>
          <a:prstGeom prst="homePlate">
            <a:avLst/>
          </a:prstGeom>
          <a:solidFill>
            <a:srgbClr val="EE293C">
              <a:alpha val="20000"/>
            </a:srgbClr>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075698" y="2992502"/>
            <a:ext cx="8810838"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PLAs </a:t>
            </a:r>
            <a:r>
              <a:rPr lang="en-US" sz="1800" b="1" dirty="0">
                <a:solidFill>
                  <a:srgbClr val="FF0000"/>
                </a:solidFill>
                <a:latin typeface="Arial" panose="020B0604020202020204" pitchFamily="34" charset="0"/>
                <a:cs typeface="Arial" panose="020B0604020202020204" pitchFamily="34" charset="0"/>
              </a:rPr>
              <a:t>discourage competition </a:t>
            </a:r>
            <a:r>
              <a:rPr lang="en-US" sz="1800" dirty="0">
                <a:latin typeface="Arial" panose="020B0604020202020204" pitchFamily="34" charset="0"/>
                <a:cs typeface="Arial" panose="020B0604020202020204" pitchFamily="34" charset="0"/>
              </a:rPr>
              <a:t>from quality local contractors and local construction professionals not affiliated with unions.</a:t>
            </a:r>
          </a:p>
        </p:txBody>
      </p:sp>
      <p:sp>
        <p:nvSpPr>
          <p:cNvPr id="11" name="Oval 10"/>
          <p:cNvSpPr/>
          <p:nvPr/>
        </p:nvSpPr>
        <p:spPr>
          <a:xfrm>
            <a:off x="1238957" y="2915439"/>
            <a:ext cx="735627" cy="735627"/>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entagon 11"/>
          <p:cNvSpPr/>
          <p:nvPr/>
        </p:nvSpPr>
        <p:spPr>
          <a:xfrm>
            <a:off x="1604513" y="3987207"/>
            <a:ext cx="9929003" cy="744255"/>
          </a:xfrm>
          <a:prstGeom prst="homePlate">
            <a:avLst/>
          </a:prstGeom>
          <a:solidFill>
            <a:srgbClr val="EE293C">
              <a:alpha val="20000"/>
            </a:srgbClr>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075697" y="4072898"/>
            <a:ext cx="8929225"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PLAs often discourage most local merit shop contractors from bidding because PLAs can </a:t>
            </a:r>
            <a:r>
              <a:rPr lang="en-US" sz="1800" b="1" dirty="0">
                <a:solidFill>
                  <a:srgbClr val="FF0000"/>
                </a:solidFill>
                <a:latin typeface="Arial" panose="020B0604020202020204" pitchFamily="34" charset="0"/>
                <a:cs typeface="Arial" panose="020B0604020202020204" pitchFamily="34" charset="0"/>
              </a:rPr>
              <a:t>harm a company’s existing workforce that chooses not to belong to a union.</a:t>
            </a:r>
          </a:p>
        </p:txBody>
      </p:sp>
      <p:sp>
        <p:nvSpPr>
          <p:cNvPr id="14" name="Oval 13"/>
          <p:cNvSpPr/>
          <p:nvPr/>
        </p:nvSpPr>
        <p:spPr>
          <a:xfrm>
            <a:off x="1238957" y="3995835"/>
            <a:ext cx="735627" cy="735627"/>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Elbow Connector 14"/>
          <p:cNvCxnSpPr>
            <a:stCxn id="2" idx="4"/>
            <a:endCxn id="11" idx="2"/>
          </p:cNvCxnSpPr>
          <p:nvPr/>
        </p:nvCxnSpPr>
        <p:spPr>
          <a:xfrm rot="16200000" flipH="1">
            <a:off x="621934" y="2666229"/>
            <a:ext cx="738461" cy="495586"/>
          </a:xfrm>
          <a:prstGeom prst="bentConnector2">
            <a:avLst/>
          </a:prstGeom>
          <a:ln w="28575">
            <a:solidFill>
              <a:srgbClr val="EE293C"/>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2" idx="4"/>
            <a:endCxn id="14" idx="2"/>
          </p:cNvCxnSpPr>
          <p:nvPr/>
        </p:nvCxnSpPr>
        <p:spPr>
          <a:xfrm rot="16200000" flipH="1">
            <a:off x="81736" y="3206427"/>
            <a:ext cx="1818857" cy="495586"/>
          </a:xfrm>
          <a:prstGeom prst="bentConnector2">
            <a:avLst/>
          </a:prstGeom>
          <a:ln w="28575">
            <a:solidFill>
              <a:srgbClr val="EE293C"/>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24" name="Picture 2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87077" y="3950927"/>
            <a:ext cx="834872" cy="834872"/>
          </a:xfrm>
          <a:prstGeom prst="rect">
            <a:avLst/>
          </a:prstGeom>
        </p:spPr>
      </p:pic>
      <p:pic>
        <p:nvPicPr>
          <p:cNvPr id="26" name="Picture 25"/>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82165" y="1441762"/>
            <a:ext cx="1197634" cy="1197634"/>
          </a:xfrm>
          <a:prstGeom prst="rect">
            <a:avLst/>
          </a:prstGeom>
        </p:spPr>
      </p:pic>
      <p:pic>
        <p:nvPicPr>
          <p:cNvPr id="17" name="Picture 16">
            <a:extLst>
              <a:ext uri="{FF2B5EF4-FFF2-40B4-BE49-F238E27FC236}">
                <a16:creationId xmlns:a16="http://schemas.microsoft.com/office/drawing/2014/main" id="{2E5B4CFA-9C55-4DEE-9218-A72D23D58C3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238957" y="2881463"/>
            <a:ext cx="735627" cy="735627"/>
          </a:xfrm>
          <a:prstGeom prst="rect">
            <a:avLst/>
          </a:prstGeom>
        </p:spPr>
      </p:pic>
    </p:spTree>
    <p:extLst>
      <p:ext uri="{BB962C8B-B14F-4D97-AF65-F5344CB8AC3E}">
        <p14:creationId xmlns:p14="http://schemas.microsoft.com/office/powerpoint/2010/main" val="33885025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FCD76B-3231-4EAC-ACEC-6F4C8DC126BC}"/>
              </a:ext>
            </a:extLst>
          </p:cNvPr>
          <p:cNvSpPr txBox="1"/>
          <p:nvPr/>
        </p:nvSpPr>
        <p:spPr>
          <a:xfrm>
            <a:off x="1606061" y="213183"/>
            <a:ext cx="10585939"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n-ea"/>
                <a:cs typeface="Arial" panose="020B0604020202020204" pitchFamily="34" charset="0"/>
              </a:rPr>
              <a:t>ABC &amp; FEDERAL FOCA COALITION EFFORTS</a:t>
            </a:r>
          </a:p>
        </p:txBody>
      </p:sp>
      <p:pic>
        <p:nvPicPr>
          <p:cNvPr id="4" name="Picture 3">
            <a:extLst>
              <a:ext uri="{FF2B5EF4-FFF2-40B4-BE49-F238E27FC236}">
                <a16:creationId xmlns:a16="http://schemas.microsoft.com/office/drawing/2014/main" id="{9A5D99D3-87B3-4597-8106-FA0DDBA0E825}"/>
              </a:ext>
            </a:extLst>
          </p:cNvPr>
          <p:cNvPicPr>
            <a:picLocks noChangeAspect="1"/>
          </p:cNvPicPr>
          <p:nvPr/>
        </p:nvPicPr>
        <p:blipFill>
          <a:blip r:embed="rId2"/>
          <a:stretch>
            <a:fillRect/>
          </a:stretch>
        </p:blipFill>
        <p:spPr>
          <a:xfrm>
            <a:off x="229236" y="1605279"/>
            <a:ext cx="5206363" cy="4771829"/>
          </a:xfrm>
          <a:prstGeom prst="rect">
            <a:avLst/>
          </a:prstGeom>
          <a:ln w="28575">
            <a:solidFill>
              <a:schemeClr val="tx1"/>
            </a:solid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42AA62EE-4699-424C-8B83-76C45F27D29E}"/>
              </a:ext>
            </a:extLst>
          </p:cNvPr>
          <p:cNvSpPr txBox="1"/>
          <p:nvPr/>
        </p:nvSpPr>
        <p:spPr>
          <a:xfrm>
            <a:off x="491543" y="1025274"/>
            <a:ext cx="679206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63A78"/>
                </a:solidFill>
                <a:effectLst/>
                <a:uLnTx/>
                <a:uFillTx/>
                <a:latin typeface="Calibri"/>
                <a:ea typeface="+mn-ea"/>
                <a:cs typeface="+mn-cs"/>
              </a:rPr>
              <a:t>“Build America Local” Coalition Website &amp; Anti-PLA Campaign</a:t>
            </a:r>
          </a:p>
        </p:txBody>
      </p:sp>
      <p:sp>
        <p:nvSpPr>
          <p:cNvPr id="11" name="Rectangle 10">
            <a:extLst>
              <a:ext uri="{FF2B5EF4-FFF2-40B4-BE49-F238E27FC236}">
                <a16:creationId xmlns:a16="http://schemas.microsoft.com/office/drawing/2014/main" id="{CADE282F-AF65-4974-B107-E8F6C2746769}"/>
              </a:ext>
            </a:extLst>
          </p:cNvPr>
          <p:cNvSpPr/>
          <p:nvPr/>
        </p:nvSpPr>
        <p:spPr>
          <a:xfrm>
            <a:off x="534034" y="1009035"/>
            <a:ext cx="6792065" cy="400110"/>
          </a:xfrm>
          <a:prstGeom prst="rect">
            <a:avLst/>
          </a:prstGeom>
          <a:noFill/>
          <a:ln>
            <a:solidFill>
              <a:srgbClr val="163A7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2" name="Straight Connector 11">
            <a:extLst>
              <a:ext uri="{FF2B5EF4-FFF2-40B4-BE49-F238E27FC236}">
                <a16:creationId xmlns:a16="http://schemas.microsoft.com/office/drawing/2014/main" id="{CE983F03-105E-4A34-B34F-6926BB3E4FB2}"/>
              </a:ext>
            </a:extLst>
          </p:cNvPr>
          <p:cNvCxnSpPr>
            <a:cxnSpLocks/>
          </p:cNvCxnSpPr>
          <p:nvPr/>
        </p:nvCxnSpPr>
        <p:spPr>
          <a:xfrm>
            <a:off x="7524174" y="2016282"/>
            <a:ext cx="0" cy="3420289"/>
          </a:xfrm>
          <a:prstGeom prst="line">
            <a:avLst/>
          </a:prstGeom>
          <a:ln>
            <a:solidFill>
              <a:srgbClr val="14315B"/>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A5D1F219-436F-4513-84FD-12D73E7D7AD0}"/>
              </a:ext>
            </a:extLst>
          </p:cNvPr>
          <p:cNvPicPr>
            <a:picLocks noChangeAspect="1"/>
          </p:cNvPicPr>
          <p:nvPr/>
        </p:nvPicPr>
        <p:blipFill rotWithShape="1">
          <a:blip r:embed="rId3"/>
          <a:srcRect b="14243"/>
          <a:stretch/>
        </p:blipFill>
        <p:spPr>
          <a:xfrm>
            <a:off x="7734950" y="2177435"/>
            <a:ext cx="3461588" cy="3982065"/>
          </a:xfrm>
          <a:prstGeom prst="rect">
            <a:avLst/>
          </a:prstGeom>
          <a:ln w="28575">
            <a:solidFill>
              <a:schemeClr val="tx1"/>
            </a:solidFill>
          </a:ln>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8587FF30-07F4-4185-A7C9-902D249EA6E8}"/>
              </a:ext>
            </a:extLst>
          </p:cNvPr>
          <p:cNvPicPr>
            <a:picLocks noChangeAspect="1"/>
          </p:cNvPicPr>
          <p:nvPr/>
        </p:nvPicPr>
        <p:blipFill>
          <a:blip r:embed="rId4"/>
          <a:stretch>
            <a:fillRect/>
          </a:stretch>
        </p:blipFill>
        <p:spPr>
          <a:xfrm>
            <a:off x="9625451" y="4324964"/>
            <a:ext cx="2470073" cy="1930430"/>
          </a:xfrm>
          <a:prstGeom prst="rect">
            <a:avLst/>
          </a:prstGeom>
          <a:ln w="28575">
            <a:solidFill>
              <a:schemeClr val="tx1"/>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805363A-4A72-4929-A0A7-F78936F0093A}"/>
              </a:ext>
            </a:extLst>
          </p:cNvPr>
          <p:cNvPicPr>
            <a:picLocks noChangeAspect="1"/>
          </p:cNvPicPr>
          <p:nvPr/>
        </p:nvPicPr>
        <p:blipFill>
          <a:blip r:embed="rId5"/>
          <a:stretch>
            <a:fillRect/>
          </a:stretch>
        </p:blipFill>
        <p:spPr>
          <a:xfrm>
            <a:off x="3887575" y="3601523"/>
            <a:ext cx="3438525" cy="2867025"/>
          </a:xfrm>
          <a:prstGeom prst="rect">
            <a:avLst/>
          </a:prstGeom>
          <a:ln w="28575">
            <a:solidFill>
              <a:schemeClr val="tx1"/>
            </a:solidFill>
          </a:ln>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C0FABA18-DDE9-45D2-9991-7DD2F78B8FBC}"/>
              </a:ext>
            </a:extLst>
          </p:cNvPr>
          <p:cNvPicPr>
            <a:picLocks noChangeAspect="1"/>
          </p:cNvPicPr>
          <p:nvPr/>
        </p:nvPicPr>
        <p:blipFill>
          <a:blip r:embed="rId6"/>
          <a:stretch>
            <a:fillRect/>
          </a:stretch>
        </p:blipFill>
        <p:spPr>
          <a:xfrm>
            <a:off x="7734950" y="1060084"/>
            <a:ext cx="4285671" cy="842849"/>
          </a:xfrm>
          <a:prstGeom prst="rect">
            <a:avLst/>
          </a:prstGeom>
          <a:ln w="28575">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32424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1F4B01-4FA9-4272-AA39-BDFA4EEAE68D}"/>
              </a:ext>
            </a:extLst>
          </p:cNvPr>
          <p:cNvPicPr>
            <a:picLocks noChangeAspect="1"/>
          </p:cNvPicPr>
          <p:nvPr/>
        </p:nvPicPr>
        <p:blipFill>
          <a:blip r:embed="rId2"/>
          <a:stretch>
            <a:fillRect/>
          </a:stretch>
        </p:blipFill>
        <p:spPr>
          <a:xfrm>
            <a:off x="2169458" y="876300"/>
            <a:ext cx="7853083" cy="4931418"/>
          </a:xfrm>
          <a:prstGeom prst="rect">
            <a:avLst/>
          </a:prstGeom>
        </p:spPr>
      </p:pic>
      <p:sp>
        <p:nvSpPr>
          <p:cNvPr id="4" name="Title 3">
            <a:extLst>
              <a:ext uri="{FF2B5EF4-FFF2-40B4-BE49-F238E27FC236}">
                <a16:creationId xmlns:a16="http://schemas.microsoft.com/office/drawing/2014/main" id="{0C5B1FDE-AF3F-4F68-8475-E7FE294D964A}"/>
              </a:ext>
            </a:extLst>
          </p:cNvPr>
          <p:cNvSpPr txBox="1">
            <a:spLocks/>
          </p:cNvSpPr>
          <p:nvPr/>
        </p:nvSpPr>
        <p:spPr>
          <a:xfrm>
            <a:off x="1422400" y="227255"/>
            <a:ext cx="10769600" cy="649045"/>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sz="2600" b="1" dirty="0">
                <a:solidFill>
                  <a:srgbClr val="163A78"/>
                </a:solidFill>
                <a:latin typeface="Arial" panose="020B0604020202020204" pitchFamily="34" charset="0"/>
                <a:cs typeface="Arial" panose="020B0604020202020204" pitchFamily="34" charset="0"/>
              </a:rPr>
              <a:t>VISIT THETRUTHABOUTPLAS.COM FOR MORE INFORMATION</a:t>
            </a:r>
          </a:p>
        </p:txBody>
      </p:sp>
      <p:sp>
        <p:nvSpPr>
          <p:cNvPr id="2" name="TextBox 1">
            <a:extLst>
              <a:ext uri="{FF2B5EF4-FFF2-40B4-BE49-F238E27FC236}">
                <a16:creationId xmlns:a16="http://schemas.microsoft.com/office/drawing/2014/main" id="{FE901EA3-987B-42A3-AF6B-1394F349949D}"/>
              </a:ext>
            </a:extLst>
          </p:cNvPr>
          <p:cNvSpPr txBox="1"/>
          <p:nvPr/>
        </p:nvSpPr>
        <p:spPr>
          <a:xfrm>
            <a:off x="3496237" y="5775029"/>
            <a:ext cx="4688542" cy="830997"/>
          </a:xfrm>
          <a:prstGeom prst="rect">
            <a:avLst/>
          </a:prstGeom>
          <a:noFill/>
        </p:spPr>
        <p:txBody>
          <a:bodyPr wrap="square" rtlCol="0">
            <a:spAutoFit/>
          </a:bodyPr>
          <a:lstStyle/>
          <a:p>
            <a:r>
              <a:rPr lang="en-US" sz="2400" b="1" dirty="0">
                <a:solidFill>
                  <a:srgbClr val="163A78"/>
                </a:solidFill>
              </a:rPr>
              <a:t>Facebook.com/</a:t>
            </a:r>
            <a:r>
              <a:rPr lang="en-US" sz="2400" b="1" dirty="0" err="1">
                <a:solidFill>
                  <a:srgbClr val="163A78"/>
                </a:solidFill>
              </a:rPr>
              <a:t>TheTruthAboutPLAs</a:t>
            </a:r>
            <a:endParaRPr lang="en-US" sz="2400" b="1" dirty="0">
              <a:solidFill>
                <a:srgbClr val="163A78"/>
              </a:solidFill>
            </a:endParaRPr>
          </a:p>
          <a:p>
            <a:r>
              <a:rPr lang="en-US" sz="2400" b="1" dirty="0">
                <a:solidFill>
                  <a:srgbClr val="163A78"/>
                </a:solidFill>
              </a:rPr>
              <a:t>Twitter: @TruthAboutPLAs</a:t>
            </a:r>
          </a:p>
        </p:txBody>
      </p:sp>
    </p:spTree>
    <p:extLst>
      <p:ext uri="{BB962C8B-B14F-4D97-AF65-F5344CB8AC3E}">
        <p14:creationId xmlns:p14="http://schemas.microsoft.com/office/powerpoint/2010/main" val="2286754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74574" y="2367171"/>
            <a:ext cx="5486400" cy="1446550"/>
          </a:xfrm>
          <a:prstGeom prst="rect">
            <a:avLst/>
          </a:prstGeom>
        </p:spPr>
        <p:txBody>
          <a:bodyPr wrap="square">
            <a:spAutoFit/>
          </a:bodyPr>
          <a:lstStyle/>
          <a:p>
            <a:pPr algn="r" defTabSz="914446"/>
            <a:r>
              <a:rPr lang="en-US" sz="4400" b="1" dirty="0">
                <a:solidFill>
                  <a:srgbClr val="163A78"/>
                </a:solidFill>
                <a:latin typeface="Arial" panose="020B0604020202020204" pitchFamily="34" charset="0"/>
                <a:cs typeface="Arial" panose="020B0604020202020204" pitchFamily="34" charset="0"/>
              </a:rPr>
              <a:t>Q&amp;A</a:t>
            </a:r>
          </a:p>
          <a:p>
            <a:pPr algn="r" defTabSz="914446"/>
            <a:r>
              <a:rPr lang="en-US" sz="4400" b="1" dirty="0">
                <a:solidFill>
                  <a:srgbClr val="163A78"/>
                </a:solidFill>
                <a:latin typeface="Arial" panose="020B0604020202020204" pitchFamily="34" charset="0"/>
                <a:ea typeface="Garamond" charset="0"/>
                <a:cs typeface="Arial" panose="020B0604020202020204" pitchFamily="34" charset="0"/>
              </a:rPr>
              <a:t>Brubeck@abc.org</a:t>
            </a:r>
          </a:p>
        </p:txBody>
      </p:sp>
    </p:spTree>
    <p:extLst>
      <p:ext uri="{BB962C8B-B14F-4D97-AF65-F5344CB8AC3E}">
        <p14:creationId xmlns:p14="http://schemas.microsoft.com/office/powerpoint/2010/main" val="206122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7784" y="1553619"/>
            <a:ext cx="3251800" cy="446761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32429" y="1553619"/>
            <a:ext cx="3251800" cy="446761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48743" y="256222"/>
            <a:ext cx="10909104"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GOVERNMENT-MANDATED PLAS REDUCE COMPETITION</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247784" y="3582976"/>
            <a:ext cx="3251801" cy="183742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PLAs require contractors to obtain </a:t>
            </a:r>
            <a:r>
              <a:rPr lang="en-US" sz="1800" b="1" dirty="0">
                <a:solidFill>
                  <a:srgbClr val="163A78"/>
                </a:solidFill>
                <a:latin typeface="Arial" panose="020B0604020202020204" pitchFamily="34" charset="0"/>
                <a:cs typeface="Arial" panose="020B0604020202020204" pitchFamily="34" charset="0"/>
              </a:rPr>
              <a:t>most or all employees from union hiring halls and union apprenticeship programs, many of which use out-of-area union labor.</a:t>
            </a:r>
          </a:p>
        </p:txBody>
      </p:sp>
      <p:sp>
        <p:nvSpPr>
          <p:cNvPr id="17" name="Oval 16"/>
          <p:cNvSpPr/>
          <p:nvPr/>
        </p:nvSpPr>
        <p:spPr>
          <a:xfrm>
            <a:off x="1138837" y="1857711"/>
            <a:ext cx="1469695" cy="1469695"/>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9423482" y="1857711"/>
            <a:ext cx="1469695" cy="1469695"/>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3811243" y="1553619"/>
            <a:ext cx="4409528" cy="4467619"/>
            <a:chOff x="3737780" y="1553619"/>
            <a:chExt cx="4409528" cy="4467619"/>
          </a:xfrm>
        </p:grpSpPr>
        <p:sp>
          <p:nvSpPr>
            <p:cNvPr id="19" name="Rectangle 18"/>
            <p:cNvSpPr/>
            <p:nvPr/>
          </p:nvSpPr>
          <p:spPr>
            <a:xfrm>
              <a:off x="3737780" y="1553619"/>
              <a:ext cx="4409528" cy="4467619"/>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207697" y="1857711"/>
              <a:ext cx="1469695" cy="1469695"/>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737780" y="3582976"/>
              <a:ext cx="4409528" cy="2336024"/>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PLAs </a:t>
              </a:r>
              <a:r>
                <a:rPr lang="en-US" sz="1800" b="1" dirty="0">
                  <a:solidFill>
                    <a:srgbClr val="EE293C"/>
                  </a:solidFill>
                  <a:latin typeface="Arial" panose="020B0604020202020204" pitchFamily="34" charset="0"/>
                  <a:cs typeface="Arial" panose="020B0604020202020204" pitchFamily="34" charset="0"/>
                </a:rPr>
                <a:t>force</a:t>
              </a:r>
              <a:r>
                <a:rPr lang="en-US" sz="1800" dirty="0">
                  <a:latin typeface="Arial" panose="020B0604020202020204" pitchFamily="34" charset="0"/>
                  <a:cs typeface="Arial" panose="020B0604020202020204" pitchFamily="34" charset="0"/>
                </a:rPr>
                <a:t> contractors and employees to follow inefficient and counterproductive union job classifications and work rules contained in local union collective bargaining agreements. This adds </a:t>
              </a:r>
              <a:r>
                <a:rPr lang="en-US" sz="1800" b="1" dirty="0">
                  <a:solidFill>
                    <a:srgbClr val="EE293C"/>
                  </a:solidFill>
                  <a:latin typeface="Arial" panose="020B0604020202020204" pitchFamily="34" charset="0"/>
                  <a:cs typeface="Arial" panose="020B0604020202020204" pitchFamily="34" charset="0"/>
                </a:rPr>
                <a:t>additional costs </a:t>
              </a:r>
              <a:r>
                <a:rPr lang="en-US" sz="1800" dirty="0">
                  <a:latin typeface="Arial" panose="020B0604020202020204" pitchFamily="34" charset="0"/>
                  <a:cs typeface="Arial" panose="020B0604020202020204" pitchFamily="34" charset="0"/>
                </a:rPr>
                <a:t>because it eliminates multiskilling and is a source of bureaucratic frustration for employees and contractors. </a:t>
              </a:r>
            </a:p>
          </p:txBody>
        </p:sp>
      </p:grpSp>
      <p:sp>
        <p:nvSpPr>
          <p:cNvPr id="24" name="Rectangle 14">
            <a:extLst>
              <a:ext uri="{FF2B5EF4-FFF2-40B4-BE49-F238E27FC236}">
                <a16:creationId xmlns:a16="http://schemas.microsoft.com/office/drawing/2014/main" id="{40931211-7ECA-48F8-B048-04E7B3C072B2}"/>
              </a:ext>
            </a:extLst>
          </p:cNvPr>
          <p:cNvSpPr>
            <a:spLocks noChangeArrowheads="1"/>
          </p:cNvSpPr>
          <p:nvPr/>
        </p:nvSpPr>
        <p:spPr bwMode="auto">
          <a:xfrm>
            <a:off x="8532429" y="3582976"/>
            <a:ext cx="3251801" cy="2336024"/>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PLAs force contractors to pay into union benefit plans, including multi-employer union pension plans that can </a:t>
            </a:r>
            <a:r>
              <a:rPr lang="en-US" sz="1800" b="1" dirty="0">
                <a:solidFill>
                  <a:srgbClr val="163A78"/>
                </a:solidFill>
                <a:latin typeface="Arial" panose="020B0604020202020204" pitchFamily="34" charset="0"/>
                <a:cs typeface="Arial" panose="020B0604020202020204" pitchFamily="34" charset="0"/>
              </a:rPr>
              <a:t>put merit shop contractors at risk of huge pension withdrawal liabilities</a:t>
            </a:r>
            <a:r>
              <a:rPr lang="en-US" sz="1800" dirty="0">
                <a:latin typeface="Arial" panose="020B0604020202020204" pitchFamily="34" charset="0"/>
                <a:cs typeface="Arial" panose="020B0604020202020204" pitchFamily="34" charset="0"/>
              </a:rPr>
              <a:t>, especially if the plans are underfunded. </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64316" y="1683190"/>
            <a:ext cx="1818736" cy="1818736"/>
          </a:xfrm>
          <a:prstGeom prst="rect">
            <a:avLst/>
          </a:prstGeom>
        </p:spPr>
      </p:pic>
      <p:pic>
        <p:nvPicPr>
          <p:cNvPr id="7" name="Picture 6"/>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556366" y="1985724"/>
            <a:ext cx="1213667" cy="1213667"/>
          </a:xfrm>
          <a:prstGeom prst="rect">
            <a:avLst/>
          </a:prstGeom>
        </p:spPr>
      </p:pic>
      <p:pic>
        <p:nvPicPr>
          <p:cNvPr id="26" name="Picture 2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257601" y="1834151"/>
            <a:ext cx="1516811" cy="1516811"/>
          </a:xfrm>
          <a:prstGeom prst="rect">
            <a:avLst/>
          </a:prstGeom>
        </p:spPr>
      </p:pic>
    </p:spTree>
    <p:extLst>
      <p:ext uri="{BB962C8B-B14F-4D97-AF65-F5344CB8AC3E}">
        <p14:creationId xmlns:p14="http://schemas.microsoft.com/office/powerpoint/2010/main" val="357046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54272"/>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PLAS HARM NONUNION EMPLOYEES</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grpSp>
        <p:nvGrpSpPr>
          <p:cNvPr id="7" name="Group 6"/>
          <p:cNvGrpSpPr/>
          <p:nvPr/>
        </p:nvGrpSpPr>
        <p:grpSpPr>
          <a:xfrm>
            <a:off x="247784" y="1553619"/>
            <a:ext cx="11285732" cy="999799"/>
            <a:chOff x="247784" y="1553619"/>
            <a:chExt cx="11285732" cy="999799"/>
          </a:xfrm>
        </p:grpSpPr>
        <p:sp>
          <p:nvSpPr>
            <p:cNvPr id="4" name="Pentagon 3"/>
            <p:cNvSpPr/>
            <p:nvPr/>
          </p:nvSpPr>
          <p:spPr>
            <a:xfrm>
              <a:off x="743369" y="1553619"/>
              <a:ext cx="10790147" cy="999799"/>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427962" y="1762367"/>
              <a:ext cx="9458574"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PLAs force existing local employees to accept union representation as a condition of employment, </a:t>
              </a:r>
              <a:r>
                <a:rPr lang="en-US" sz="1800" b="1" dirty="0">
                  <a:solidFill>
                    <a:srgbClr val="EE293C"/>
                  </a:solidFill>
                  <a:latin typeface="Arial" panose="020B0604020202020204" pitchFamily="34" charset="0"/>
                  <a:cs typeface="Arial" panose="020B0604020202020204" pitchFamily="34" charset="0"/>
                </a:rPr>
                <a:t>without a union representation election.</a:t>
              </a:r>
            </a:p>
          </p:txBody>
        </p:sp>
        <p:sp>
          <p:nvSpPr>
            <p:cNvPr id="2" name="Oval 1"/>
            <p:cNvSpPr/>
            <p:nvPr/>
          </p:nvSpPr>
          <p:spPr>
            <a:xfrm>
              <a:off x="247784" y="1553619"/>
              <a:ext cx="991173" cy="991173"/>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47784" y="2715783"/>
            <a:ext cx="11285732" cy="999799"/>
            <a:chOff x="247784" y="2677569"/>
            <a:chExt cx="11285732" cy="999799"/>
          </a:xfrm>
        </p:grpSpPr>
        <p:sp>
          <p:nvSpPr>
            <p:cNvPr id="17" name="Pentagon 16"/>
            <p:cNvSpPr/>
            <p:nvPr/>
          </p:nvSpPr>
          <p:spPr>
            <a:xfrm>
              <a:off x="743369" y="2677569"/>
              <a:ext cx="10790147" cy="999799"/>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427962" y="2886317"/>
              <a:ext cx="9458574"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Nonunion employees are </a:t>
              </a:r>
              <a:r>
                <a:rPr lang="en-US" sz="1800" b="1" dirty="0">
                  <a:solidFill>
                    <a:srgbClr val="EE293C"/>
                  </a:solidFill>
                  <a:latin typeface="Arial" panose="020B0604020202020204" pitchFamily="34" charset="0"/>
                  <a:cs typeface="Arial" panose="020B0604020202020204" pitchFamily="34" charset="0"/>
                </a:rPr>
                <a:t>required to pay non-refundable union dues </a:t>
              </a:r>
              <a:r>
                <a:rPr lang="en-US" sz="1800" dirty="0">
                  <a:latin typeface="Arial" panose="020B0604020202020204" pitchFamily="34" charset="0"/>
                  <a:cs typeface="Arial" panose="020B0604020202020204" pitchFamily="34" charset="0"/>
                </a:rPr>
                <a:t>and/or join a union in order to work on a PLA project and receive earned benefits.</a:t>
              </a:r>
            </a:p>
          </p:txBody>
        </p:sp>
        <p:sp>
          <p:nvSpPr>
            <p:cNvPr id="20" name="Oval 19"/>
            <p:cNvSpPr/>
            <p:nvPr/>
          </p:nvSpPr>
          <p:spPr>
            <a:xfrm>
              <a:off x="247784" y="2677569"/>
              <a:ext cx="991173" cy="991173"/>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47784" y="3877947"/>
            <a:ext cx="11285732" cy="999799"/>
            <a:chOff x="247784" y="3782810"/>
            <a:chExt cx="11285732" cy="999799"/>
          </a:xfrm>
        </p:grpSpPr>
        <p:sp>
          <p:nvSpPr>
            <p:cNvPr id="21" name="Pentagon 20"/>
            <p:cNvSpPr/>
            <p:nvPr/>
          </p:nvSpPr>
          <p:spPr>
            <a:xfrm>
              <a:off x="743369" y="3782810"/>
              <a:ext cx="10790147" cy="999799"/>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427962" y="3858281"/>
              <a:ext cx="9458574" cy="840230"/>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PLAs require non-signatory contractors to pay their employees’ health and welfare fringe benefits to union benefit funds, </a:t>
              </a:r>
              <a:r>
                <a:rPr lang="en-US" sz="1800" b="1" dirty="0">
                  <a:solidFill>
                    <a:srgbClr val="EE293C"/>
                  </a:solidFill>
                  <a:latin typeface="Arial" panose="020B0604020202020204" pitchFamily="34" charset="0"/>
                  <a:cs typeface="Arial" panose="020B0604020202020204" pitchFamily="34" charset="0"/>
                </a:rPr>
                <a:t>even if they have existing high-quality plans</a:t>
              </a:r>
              <a:r>
                <a:rPr lang="en-US" sz="1800" dirty="0">
                  <a:latin typeface="Arial" panose="020B0604020202020204" pitchFamily="34" charset="0"/>
                  <a:cs typeface="Arial" panose="020B0604020202020204" pitchFamily="34" charset="0"/>
                </a:rPr>
                <a:t>; increased benefits costs estimated at 25%.</a:t>
              </a:r>
            </a:p>
          </p:txBody>
        </p:sp>
        <p:sp>
          <p:nvSpPr>
            <p:cNvPr id="23" name="Oval 22"/>
            <p:cNvSpPr/>
            <p:nvPr/>
          </p:nvSpPr>
          <p:spPr>
            <a:xfrm>
              <a:off x="247784" y="3782810"/>
              <a:ext cx="991173" cy="991173"/>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p:cNvGrpSpPr/>
          <p:nvPr/>
        </p:nvGrpSpPr>
        <p:grpSpPr>
          <a:xfrm>
            <a:off x="247784" y="5040110"/>
            <a:ext cx="11285732" cy="1048978"/>
            <a:chOff x="247784" y="4906760"/>
            <a:chExt cx="11285732" cy="1048978"/>
          </a:xfrm>
        </p:grpSpPr>
        <p:sp>
          <p:nvSpPr>
            <p:cNvPr id="24" name="Pentagon 23"/>
            <p:cNvSpPr/>
            <p:nvPr/>
          </p:nvSpPr>
          <p:spPr>
            <a:xfrm>
              <a:off x="743369" y="4906760"/>
              <a:ext cx="10790147" cy="999799"/>
            </a:xfrm>
            <a:prstGeom prst="homePlate">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40931211-7ECA-48F8-B048-04E7B3C072B2}"/>
                </a:ext>
              </a:extLst>
            </p:cNvPr>
            <p:cNvSpPr>
              <a:spLocks noChangeArrowheads="1"/>
            </p:cNvSpPr>
            <p:nvPr/>
          </p:nvSpPr>
          <p:spPr bwMode="auto">
            <a:xfrm>
              <a:off x="1427962" y="5115508"/>
              <a:ext cx="9458574" cy="840230"/>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dirty="0">
                  <a:latin typeface="Arial" panose="020B0604020202020204" pitchFamily="34" charset="0"/>
                  <a:cs typeface="Arial" panose="020B0604020202020204" pitchFamily="34" charset="0"/>
                </a:rPr>
                <a:t>Nonunion employees </a:t>
              </a:r>
              <a:r>
                <a:rPr lang="en-US" sz="1800" b="1" dirty="0">
                  <a:solidFill>
                    <a:srgbClr val="EE293C"/>
                  </a:solidFill>
                  <a:latin typeface="Arial" panose="020B0604020202020204" pitchFamily="34" charset="0"/>
                  <a:cs typeface="Arial" panose="020B0604020202020204" pitchFamily="34" charset="0"/>
                </a:rPr>
                <a:t>lose these fringe benefits and extra fringe benefits compensation </a:t>
              </a:r>
              <a:r>
                <a:rPr lang="en-US" sz="1800" dirty="0">
                  <a:latin typeface="Arial" panose="020B0604020202020204" pitchFamily="34" charset="0"/>
                  <a:cs typeface="Arial" panose="020B0604020202020204" pitchFamily="34" charset="0"/>
                </a:rPr>
                <a:t>unless they join a union; 20% reduced pay/lost benefits due to PLA wage theft.</a:t>
              </a:r>
            </a:p>
          </p:txBody>
        </p:sp>
        <p:sp>
          <p:nvSpPr>
            <p:cNvPr id="26" name="Oval 25"/>
            <p:cNvSpPr/>
            <p:nvPr/>
          </p:nvSpPr>
          <p:spPr>
            <a:xfrm>
              <a:off x="247784" y="4906760"/>
              <a:ext cx="991173" cy="991173"/>
            </a:xfrm>
            <a:prstGeom prst="ellipse">
              <a:avLst/>
            </a:prstGeom>
            <a:solidFill>
              <a:srgbClr val="EE293C"/>
            </a:solidFill>
            <a:ln w="19050">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253" y="4891394"/>
            <a:ext cx="1258232" cy="1258232"/>
          </a:xfrm>
          <a:prstGeom prst="rect">
            <a:avLst/>
          </a:prstGeom>
        </p:spPr>
      </p:pic>
      <p:pic>
        <p:nvPicPr>
          <p:cNvPr id="28" name="Picture 27"/>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77737" y="3807901"/>
            <a:ext cx="1131264" cy="1131264"/>
          </a:xfrm>
          <a:prstGeom prst="rect">
            <a:avLst/>
          </a:prstGeom>
        </p:spPr>
      </p:pic>
      <p:pic>
        <p:nvPicPr>
          <p:cNvPr id="29" name="Picture 28"/>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20746" y="1540099"/>
            <a:ext cx="1018211" cy="1018211"/>
          </a:xfrm>
          <a:prstGeom prst="rect">
            <a:avLst/>
          </a:prstGeom>
        </p:spPr>
      </p:pic>
      <p:pic>
        <p:nvPicPr>
          <p:cNvPr id="31" name="Picture 30"/>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50125" y="2679398"/>
            <a:ext cx="1088832" cy="1088832"/>
          </a:xfrm>
          <a:prstGeom prst="rect">
            <a:avLst/>
          </a:prstGeom>
        </p:spPr>
      </p:pic>
    </p:spTree>
    <p:extLst>
      <p:ext uri="{BB962C8B-B14F-4D97-AF65-F5344CB8AC3E}">
        <p14:creationId xmlns:p14="http://schemas.microsoft.com/office/powerpoint/2010/main" val="4243641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Group 194"/>
          <p:cNvGrpSpPr/>
          <p:nvPr/>
        </p:nvGrpSpPr>
        <p:grpSpPr>
          <a:xfrm>
            <a:off x="1801092" y="1065437"/>
            <a:ext cx="8772697" cy="5374156"/>
            <a:chOff x="450852" y="1746250"/>
            <a:chExt cx="6075360" cy="3698880"/>
          </a:xfrm>
          <a:solidFill>
            <a:srgbClr val="EEEEEE"/>
          </a:solidFill>
        </p:grpSpPr>
        <p:sp>
          <p:nvSpPr>
            <p:cNvPr id="196" name="Freeform 195"/>
            <p:cNvSpPr>
              <a:spLocks/>
            </p:cNvSpPr>
            <p:nvPr/>
          </p:nvSpPr>
          <p:spPr bwMode="auto">
            <a:xfrm>
              <a:off x="5970587" y="2874966"/>
              <a:ext cx="17462" cy="25400"/>
            </a:xfrm>
            <a:custGeom>
              <a:avLst/>
              <a:gdLst>
                <a:gd name="T0" fmla="*/ 19 w 21"/>
                <a:gd name="T1" fmla="*/ 6 h 31"/>
                <a:gd name="T2" fmla="*/ 21 w 21"/>
                <a:gd name="T3" fmla="*/ 11 h 31"/>
                <a:gd name="T4" fmla="*/ 19 w 21"/>
                <a:gd name="T5" fmla="*/ 16 h 31"/>
                <a:gd name="T6" fmla="*/ 16 w 21"/>
                <a:gd name="T7" fmla="*/ 21 h 31"/>
                <a:gd name="T8" fmla="*/ 12 w 21"/>
                <a:gd name="T9" fmla="*/ 24 h 31"/>
                <a:gd name="T10" fmla="*/ 9 w 21"/>
                <a:gd name="T11" fmla="*/ 28 h 31"/>
                <a:gd name="T12" fmla="*/ 3 w 21"/>
                <a:gd name="T13" fmla="*/ 30 h 31"/>
                <a:gd name="T14" fmla="*/ 0 w 21"/>
                <a:gd name="T15" fmla="*/ 31 h 31"/>
                <a:gd name="T16" fmla="*/ 0 w 21"/>
                <a:gd name="T17" fmla="*/ 30 h 31"/>
                <a:gd name="T18" fmla="*/ 1 w 21"/>
                <a:gd name="T19" fmla="*/ 26 h 31"/>
                <a:gd name="T20" fmla="*/ 1 w 21"/>
                <a:gd name="T21" fmla="*/ 21 h 31"/>
                <a:gd name="T22" fmla="*/ 3 w 21"/>
                <a:gd name="T23" fmla="*/ 18 h 31"/>
                <a:gd name="T24" fmla="*/ 2 w 21"/>
                <a:gd name="T25" fmla="*/ 12 h 31"/>
                <a:gd name="T26" fmla="*/ 2 w 21"/>
                <a:gd name="T27" fmla="*/ 7 h 31"/>
                <a:gd name="T28" fmla="*/ 5 w 21"/>
                <a:gd name="T29" fmla="*/ 4 h 31"/>
                <a:gd name="T30" fmla="*/ 10 w 21"/>
                <a:gd name="T31" fmla="*/ 3 h 31"/>
                <a:gd name="T32" fmla="*/ 14 w 21"/>
                <a:gd name="T33" fmla="*/ 2 h 31"/>
                <a:gd name="T34" fmla="*/ 16 w 21"/>
                <a:gd name="T35" fmla="*/ 0 h 31"/>
                <a:gd name="T36" fmla="*/ 17 w 21"/>
                <a:gd name="T37" fmla="*/ 3 h 31"/>
                <a:gd name="T38" fmla="*/ 19 w 21"/>
                <a:gd name="T39" fmla="*/ 6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 h="31">
                  <a:moveTo>
                    <a:pt x="19" y="6"/>
                  </a:moveTo>
                  <a:cubicBezTo>
                    <a:pt x="20" y="7"/>
                    <a:pt x="21" y="10"/>
                    <a:pt x="21" y="11"/>
                  </a:cubicBezTo>
                  <a:cubicBezTo>
                    <a:pt x="21" y="12"/>
                    <a:pt x="20" y="14"/>
                    <a:pt x="19" y="16"/>
                  </a:cubicBezTo>
                  <a:cubicBezTo>
                    <a:pt x="18" y="17"/>
                    <a:pt x="17" y="19"/>
                    <a:pt x="16" y="21"/>
                  </a:cubicBezTo>
                  <a:cubicBezTo>
                    <a:pt x="15" y="22"/>
                    <a:pt x="13" y="23"/>
                    <a:pt x="12" y="24"/>
                  </a:cubicBezTo>
                  <a:cubicBezTo>
                    <a:pt x="11" y="25"/>
                    <a:pt x="10" y="27"/>
                    <a:pt x="9" y="28"/>
                  </a:cubicBezTo>
                  <a:cubicBezTo>
                    <a:pt x="8" y="29"/>
                    <a:pt x="5" y="29"/>
                    <a:pt x="3" y="30"/>
                  </a:cubicBezTo>
                  <a:cubicBezTo>
                    <a:pt x="3" y="30"/>
                    <a:pt x="0" y="31"/>
                    <a:pt x="0" y="31"/>
                  </a:cubicBezTo>
                  <a:cubicBezTo>
                    <a:pt x="0" y="31"/>
                    <a:pt x="0" y="30"/>
                    <a:pt x="0" y="30"/>
                  </a:cubicBezTo>
                  <a:cubicBezTo>
                    <a:pt x="0" y="29"/>
                    <a:pt x="0" y="27"/>
                    <a:pt x="1" y="26"/>
                  </a:cubicBezTo>
                  <a:cubicBezTo>
                    <a:pt x="1" y="25"/>
                    <a:pt x="1" y="22"/>
                    <a:pt x="1" y="21"/>
                  </a:cubicBezTo>
                  <a:cubicBezTo>
                    <a:pt x="2" y="20"/>
                    <a:pt x="3" y="19"/>
                    <a:pt x="3" y="18"/>
                  </a:cubicBezTo>
                  <a:cubicBezTo>
                    <a:pt x="3" y="17"/>
                    <a:pt x="2" y="14"/>
                    <a:pt x="2" y="12"/>
                  </a:cubicBezTo>
                  <a:cubicBezTo>
                    <a:pt x="2" y="11"/>
                    <a:pt x="1" y="8"/>
                    <a:pt x="2" y="7"/>
                  </a:cubicBezTo>
                  <a:cubicBezTo>
                    <a:pt x="2" y="6"/>
                    <a:pt x="4" y="4"/>
                    <a:pt x="5" y="4"/>
                  </a:cubicBezTo>
                  <a:cubicBezTo>
                    <a:pt x="6" y="3"/>
                    <a:pt x="8" y="3"/>
                    <a:pt x="10" y="3"/>
                  </a:cubicBezTo>
                  <a:cubicBezTo>
                    <a:pt x="11" y="3"/>
                    <a:pt x="13" y="2"/>
                    <a:pt x="14" y="2"/>
                  </a:cubicBezTo>
                  <a:cubicBezTo>
                    <a:pt x="14" y="1"/>
                    <a:pt x="16" y="0"/>
                    <a:pt x="16" y="0"/>
                  </a:cubicBezTo>
                  <a:cubicBezTo>
                    <a:pt x="16" y="0"/>
                    <a:pt x="17" y="2"/>
                    <a:pt x="17" y="3"/>
                  </a:cubicBezTo>
                  <a:cubicBezTo>
                    <a:pt x="18" y="4"/>
                    <a:pt x="19" y="5"/>
                    <a:pt x="19"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7" name="Freeform 196"/>
            <p:cNvSpPr>
              <a:spLocks/>
            </p:cNvSpPr>
            <p:nvPr/>
          </p:nvSpPr>
          <p:spPr bwMode="auto">
            <a:xfrm>
              <a:off x="6229348" y="2644778"/>
              <a:ext cx="7937" cy="12699"/>
            </a:xfrm>
            <a:custGeom>
              <a:avLst/>
              <a:gdLst>
                <a:gd name="T0" fmla="*/ 9 w 10"/>
                <a:gd name="T1" fmla="*/ 14 h 14"/>
                <a:gd name="T2" fmla="*/ 7 w 10"/>
                <a:gd name="T3" fmla="*/ 12 h 14"/>
                <a:gd name="T4" fmla="*/ 7 w 10"/>
                <a:gd name="T5" fmla="*/ 8 h 14"/>
                <a:gd name="T6" fmla="*/ 4 w 10"/>
                <a:gd name="T7" fmla="*/ 6 h 14"/>
                <a:gd name="T8" fmla="*/ 1 w 10"/>
                <a:gd name="T9" fmla="*/ 3 h 14"/>
                <a:gd name="T10" fmla="*/ 2 w 10"/>
                <a:gd name="T11" fmla="*/ 1 h 14"/>
                <a:gd name="T12" fmla="*/ 4 w 10"/>
                <a:gd name="T13" fmla="*/ 1 h 14"/>
                <a:gd name="T14" fmla="*/ 6 w 10"/>
                <a:gd name="T15" fmla="*/ 4 h 14"/>
                <a:gd name="T16" fmla="*/ 9 w 10"/>
                <a:gd name="T17" fmla="*/ 5 h 14"/>
                <a:gd name="T18" fmla="*/ 10 w 10"/>
                <a:gd name="T19" fmla="*/ 7 h 14"/>
                <a:gd name="T20" fmla="*/ 10 w 10"/>
                <a:gd name="T21" fmla="*/ 11 h 14"/>
                <a:gd name="T22" fmla="*/ 9 w 10"/>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14">
                  <a:moveTo>
                    <a:pt x="9" y="14"/>
                  </a:moveTo>
                  <a:cubicBezTo>
                    <a:pt x="8" y="14"/>
                    <a:pt x="7" y="12"/>
                    <a:pt x="7" y="12"/>
                  </a:cubicBezTo>
                  <a:cubicBezTo>
                    <a:pt x="7" y="11"/>
                    <a:pt x="7" y="9"/>
                    <a:pt x="7" y="8"/>
                  </a:cubicBezTo>
                  <a:cubicBezTo>
                    <a:pt x="6" y="7"/>
                    <a:pt x="5" y="7"/>
                    <a:pt x="4" y="6"/>
                  </a:cubicBezTo>
                  <a:cubicBezTo>
                    <a:pt x="3" y="5"/>
                    <a:pt x="1" y="4"/>
                    <a:pt x="1" y="3"/>
                  </a:cubicBezTo>
                  <a:cubicBezTo>
                    <a:pt x="0" y="3"/>
                    <a:pt x="1" y="1"/>
                    <a:pt x="2" y="1"/>
                  </a:cubicBezTo>
                  <a:cubicBezTo>
                    <a:pt x="2" y="0"/>
                    <a:pt x="3" y="1"/>
                    <a:pt x="4" y="1"/>
                  </a:cubicBezTo>
                  <a:cubicBezTo>
                    <a:pt x="4" y="2"/>
                    <a:pt x="5" y="4"/>
                    <a:pt x="6" y="4"/>
                  </a:cubicBezTo>
                  <a:cubicBezTo>
                    <a:pt x="6" y="5"/>
                    <a:pt x="8" y="4"/>
                    <a:pt x="9" y="5"/>
                  </a:cubicBezTo>
                  <a:cubicBezTo>
                    <a:pt x="9" y="5"/>
                    <a:pt x="10" y="7"/>
                    <a:pt x="10" y="7"/>
                  </a:cubicBezTo>
                  <a:cubicBezTo>
                    <a:pt x="10" y="8"/>
                    <a:pt x="10" y="10"/>
                    <a:pt x="10" y="11"/>
                  </a:cubicBezTo>
                  <a:cubicBezTo>
                    <a:pt x="10" y="12"/>
                    <a:pt x="10" y="14"/>
                    <a:pt x="9" y="14"/>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8" name="Freeform 197"/>
            <p:cNvSpPr>
              <a:spLocks/>
            </p:cNvSpPr>
            <p:nvPr/>
          </p:nvSpPr>
          <p:spPr bwMode="auto">
            <a:xfrm>
              <a:off x="6230936" y="2660652"/>
              <a:ext cx="4762" cy="17463"/>
            </a:xfrm>
            <a:custGeom>
              <a:avLst/>
              <a:gdLst>
                <a:gd name="T0" fmla="*/ 6 w 6"/>
                <a:gd name="T1" fmla="*/ 11 h 20"/>
                <a:gd name="T2" fmla="*/ 5 w 6"/>
                <a:gd name="T3" fmla="*/ 7 h 20"/>
                <a:gd name="T4" fmla="*/ 4 w 6"/>
                <a:gd name="T5" fmla="*/ 4 h 20"/>
                <a:gd name="T6" fmla="*/ 3 w 6"/>
                <a:gd name="T7" fmla="*/ 1 h 20"/>
                <a:gd name="T8" fmla="*/ 2 w 6"/>
                <a:gd name="T9" fmla="*/ 0 h 20"/>
                <a:gd name="T10" fmla="*/ 1 w 6"/>
                <a:gd name="T11" fmla="*/ 3 h 20"/>
                <a:gd name="T12" fmla="*/ 0 w 6"/>
                <a:gd name="T13" fmla="*/ 7 h 20"/>
                <a:gd name="T14" fmla="*/ 2 w 6"/>
                <a:gd name="T15" fmla="*/ 10 h 20"/>
                <a:gd name="T16" fmla="*/ 3 w 6"/>
                <a:gd name="T17" fmla="*/ 14 h 20"/>
                <a:gd name="T18" fmla="*/ 2 w 6"/>
                <a:gd name="T19" fmla="*/ 18 h 20"/>
                <a:gd name="T20" fmla="*/ 3 w 6"/>
                <a:gd name="T21" fmla="*/ 20 h 20"/>
                <a:gd name="T22" fmla="*/ 5 w 6"/>
                <a:gd name="T23" fmla="*/ 19 h 20"/>
                <a:gd name="T24" fmla="*/ 6 w 6"/>
                <a:gd name="T25" fmla="*/ 16 h 20"/>
                <a:gd name="T26" fmla="*/ 6 w 6"/>
                <a:gd name="T27" fmla="*/ 1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20">
                  <a:moveTo>
                    <a:pt x="6" y="11"/>
                  </a:moveTo>
                  <a:cubicBezTo>
                    <a:pt x="6" y="10"/>
                    <a:pt x="5" y="8"/>
                    <a:pt x="5" y="7"/>
                  </a:cubicBezTo>
                  <a:cubicBezTo>
                    <a:pt x="5" y="7"/>
                    <a:pt x="4" y="5"/>
                    <a:pt x="4" y="4"/>
                  </a:cubicBezTo>
                  <a:cubicBezTo>
                    <a:pt x="4" y="3"/>
                    <a:pt x="4" y="1"/>
                    <a:pt x="3" y="1"/>
                  </a:cubicBezTo>
                  <a:cubicBezTo>
                    <a:pt x="3" y="0"/>
                    <a:pt x="2" y="0"/>
                    <a:pt x="2" y="0"/>
                  </a:cubicBezTo>
                  <a:cubicBezTo>
                    <a:pt x="1" y="1"/>
                    <a:pt x="1" y="2"/>
                    <a:pt x="1" y="3"/>
                  </a:cubicBezTo>
                  <a:cubicBezTo>
                    <a:pt x="0" y="4"/>
                    <a:pt x="0" y="6"/>
                    <a:pt x="0" y="7"/>
                  </a:cubicBezTo>
                  <a:cubicBezTo>
                    <a:pt x="0" y="7"/>
                    <a:pt x="2" y="9"/>
                    <a:pt x="2" y="10"/>
                  </a:cubicBezTo>
                  <a:cubicBezTo>
                    <a:pt x="2" y="11"/>
                    <a:pt x="3" y="13"/>
                    <a:pt x="3" y="14"/>
                  </a:cubicBezTo>
                  <a:cubicBezTo>
                    <a:pt x="3" y="15"/>
                    <a:pt x="2" y="17"/>
                    <a:pt x="2" y="18"/>
                  </a:cubicBezTo>
                  <a:cubicBezTo>
                    <a:pt x="2" y="18"/>
                    <a:pt x="2" y="19"/>
                    <a:pt x="3" y="20"/>
                  </a:cubicBezTo>
                  <a:cubicBezTo>
                    <a:pt x="3" y="20"/>
                    <a:pt x="5" y="20"/>
                    <a:pt x="5" y="19"/>
                  </a:cubicBezTo>
                  <a:cubicBezTo>
                    <a:pt x="6" y="19"/>
                    <a:pt x="6" y="17"/>
                    <a:pt x="6" y="16"/>
                  </a:cubicBezTo>
                  <a:cubicBezTo>
                    <a:pt x="6" y="15"/>
                    <a:pt x="6" y="13"/>
                    <a:pt x="6" y="1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99" name="Freeform 198"/>
            <p:cNvSpPr>
              <a:spLocks/>
            </p:cNvSpPr>
            <p:nvPr/>
          </p:nvSpPr>
          <p:spPr bwMode="auto">
            <a:xfrm>
              <a:off x="6357935" y="2640016"/>
              <a:ext cx="36512" cy="25400"/>
            </a:xfrm>
            <a:custGeom>
              <a:avLst/>
              <a:gdLst>
                <a:gd name="T0" fmla="*/ 42 w 42"/>
                <a:gd name="T1" fmla="*/ 17 h 29"/>
                <a:gd name="T2" fmla="*/ 39 w 42"/>
                <a:gd name="T3" fmla="*/ 12 h 29"/>
                <a:gd name="T4" fmla="*/ 35 w 42"/>
                <a:gd name="T5" fmla="*/ 9 h 29"/>
                <a:gd name="T6" fmla="*/ 31 w 42"/>
                <a:gd name="T7" fmla="*/ 4 h 29"/>
                <a:gd name="T8" fmla="*/ 27 w 42"/>
                <a:gd name="T9" fmla="*/ 0 h 29"/>
                <a:gd name="T10" fmla="*/ 24 w 42"/>
                <a:gd name="T11" fmla="*/ 0 h 29"/>
                <a:gd name="T12" fmla="*/ 24 w 42"/>
                <a:gd name="T13" fmla="*/ 3 h 29"/>
                <a:gd name="T14" fmla="*/ 27 w 42"/>
                <a:gd name="T15" fmla="*/ 5 h 29"/>
                <a:gd name="T16" fmla="*/ 27 w 42"/>
                <a:gd name="T17" fmla="*/ 10 h 29"/>
                <a:gd name="T18" fmla="*/ 25 w 42"/>
                <a:gd name="T19" fmla="*/ 15 h 29"/>
                <a:gd name="T20" fmla="*/ 21 w 42"/>
                <a:gd name="T21" fmla="*/ 18 h 29"/>
                <a:gd name="T22" fmla="*/ 12 w 42"/>
                <a:gd name="T23" fmla="*/ 22 h 29"/>
                <a:gd name="T24" fmla="*/ 7 w 42"/>
                <a:gd name="T25" fmla="*/ 23 h 29"/>
                <a:gd name="T26" fmla="*/ 3 w 42"/>
                <a:gd name="T27" fmla="*/ 22 h 29"/>
                <a:gd name="T28" fmla="*/ 0 w 42"/>
                <a:gd name="T29" fmla="*/ 22 h 29"/>
                <a:gd name="T30" fmla="*/ 2 w 42"/>
                <a:gd name="T31" fmla="*/ 27 h 29"/>
                <a:gd name="T32" fmla="*/ 8 w 42"/>
                <a:gd name="T33" fmla="*/ 28 h 29"/>
                <a:gd name="T34" fmla="*/ 15 w 42"/>
                <a:gd name="T35" fmla="*/ 29 h 29"/>
                <a:gd name="T36" fmla="*/ 24 w 42"/>
                <a:gd name="T37" fmla="*/ 28 h 29"/>
                <a:gd name="T38" fmla="*/ 31 w 42"/>
                <a:gd name="T39" fmla="*/ 25 h 29"/>
                <a:gd name="T40" fmla="*/ 38 w 42"/>
                <a:gd name="T41" fmla="*/ 23 h 29"/>
                <a:gd name="T42" fmla="*/ 41 w 42"/>
                <a:gd name="T43" fmla="*/ 19 h 29"/>
                <a:gd name="T44" fmla="*/ 42 w 42"/>
                <a:gd name="T45"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 h="29">
                  <a:moveTo>
                    <a:pt x="42" y="17"/>
                  </a:moveTo>
                  <a:cubicBezTo>
                    <a:pt x="41" y="15"/>
                    <a:pt x="40" y="13"/>
                    <a:pt x="39" y="12"/>
                  </a:cubicBezTo>
                  <a:cubicBezTo>
                    <a:pt x="38" y="11"/>
                    <a:pt x="36" y="10"/>
                    <a:pt x="35" y="9"/>
                  </a:cubicBezTo>
                  <a:cubicBezTo>
                    <a:pt x="33" y="8"/>
                    <a:pt x="32" y="5"/>
                    <a:pt x="31" y="4"/>
                  </a:cubicBezTo>
                  <a:cubicBezTo>
                    <a:pt x="30" y="3"/>
                    <a:pt x="28" y="1"/>
                    <a:pt x="27" y="0"/>
                  </a:cubicBezTo>
                  <a:cubicBezTo>
                    <a:pt x="26" y="0"/>
                    <a:pt x="25" y="0"/>
                    <a:pt x="24" y="0"/>
                  </a:cubicBezTo>
                  <a:cubicBezTo>
                    <a:pt x="24" y="1"/>
                    <a:pt x="24" y="3"/>
                    <a:pt x="24" y="3"/>
                  </a:cubicBezTo>
                  <a:cubicBezTo>
                    <a:pt x="24" y="4"/>
                    <a:pt x="26" y="5"/>
                    <a:pt x="27" y="5"/>
                  </a:cubicBezTo>
                  <a:cubicBezTo>
                    <a:pt x="27" y="7"/>
                    <a:pt x="27" y="9"/>
                    <a:pt x="27" y="10"/>
                  </a:cubicBezTo>
                  <a:cubicBezTo>
                    <a:pt x="27" y="12"/>
                    <a:pt x="25" y="14"/>
                    <a:pt x="25" y="15"/>
                  </a:cubicBezTo>
                  <a:cubicBezTo>
                    <a:pt x="24" y="16"/>
                    <a:pt x="22" y="18"/>
                    <a:pt x="21" y="18"/>
                  </a:cubicBezTo>
                  <a:cubicBezTo>
                    <a:pt x="19" y="19"/>
                    <a:pt x="15" y="21"/>
                    <a:pt x="12" y="22"/>
                  </a:cubicBezTo>
                  <a:cubicBezTo>
                    <a:pt x="11" y="23"/>
                    <a:pt x="8" y="23"/>
                    <a:pt x="7" y="23"/>
                  </a:cubicBezTo>
                  <a:cubicBezTo>
                    <a:pt x="6" y="23"/>
                    <a:pt x="4" y="22"/>
                    <a:pt x="3" y="22"/>
                  </a:cubicBezTo>
                  <a:cubicBezTo>
                    <a:pt x="2" y="22"/>
                    <a:pt x="1" y="22"/>
                    <a:pt x="0" y="22"/>
                  </a:cubicBezTo>
                  <a:cubicBezTo>
                    <a:pt x="0" y="23"/>
                    <a:pt x="1" y="26"/>
                    <a:pt x="2" y="27"/>
                  </a:cubicBezTo>
                  <a:cubicBezTo>
                    <a:pt x="3" y="28"/>
                    <a:pt x="6" y="28"/>
                    <a:pt x="8" y="28"/>
                  </a:cubicBezTo>
                  <a:cubicBezTo>
                    <a:pt x="9" y="29"/>
                    <a:pt x="13" y="29"/>
                    <a:pt x="15" y="29"/>
                  </a:cubicBezTo>
                  <a:cubicBezTo>
                    <a:pt x="17" y="29"/>
                    <a:pt x="22" y="29"/>
                    <a:pt x="24" y="28"/>
                  </a:cubicBezTo>
                  <a:cubicBezTo>
                    <a:pt x="26" y="28"/>
                    <a:pt x="29" y="26"/>
                    <a:pt x="31" y="25"/>
                  </a:cubicBezTo>
                  <a:cubicBezTo>
                    <a:pt x="33" y="25"/>
                    <a:pt x="37" y="24"/>
                    <a:pt x="38" y="23"/>
                  </a:cubicBezTo>
                  <a:cubicBezTo>
                    <a:pt x="39" y="22"/>
                    <a:pt x="41" y="20"/>
                    <a:pt x="41" y="19"/>
                  </a:cubicBezTo>
                  <a:cubicBezTo>
                    <a:pt x="41" y="18"/>
                    <a:pt x="42" y="17"/>
                    <a:pt x="42" y="17"/>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0" name="Freeform 199"/>
            <p:cNvSpPr>
              <a:spLocks/>
            </p:cNvSpPr>
            <p:nvPr/>
          </p:nvSpPr>
          <p:spPr bwMode="auto">
            <a:xfrm>
              <a:off x="6297611" y="2646366"/>
              <a:ext cx="41275" cy="33338"/>
            </a:xfrm>
            <a:custGeom>
              <a:avLst/>
              <a:gdLst>
                <a:gd name="T0" fmla="*/ 49 w 50"/>
                <a:gd name="T1" fmla="*/ 12 h 39"/>
                <a:gd name="T2" fmla="*/ 48 w 50"/>
                <a:gd name="T3" fmla="*/ 6 h 39"/>
                <a:gd name="T4" fmla="*/ 45 w 50"/>
                <a:gd name="T5" fmla="*/ 4 h 39"/>
                <a:gd name="T6" fmla="*/ 42 w 50"/>
                <a:gd name="T7" fmla="*/ 6 h 39"/>
                <a:gd name="T8" fmla="*/ 43 w 50"/>
                <a:gd name="T9" fmla="*/ 9 h 39"/>
                <a:gd name="T10" fmla="*/ 41 w 50"/>
                <a:gd name="T11" fmla="*/ 12 h 39"/>
                <a:gd name="T12" fmla="*/ 38 w 50"/>
                <a:gd name="T13" fmla="*/ 10 h 39"/>
                <a:gd name="T14" fmla="*/ 34 w 50"/>
                <a:gd name="T15" fmla="*/ 11 h 39"/>
                <a:gd name="T16" fmla="*/ 31 w 50"/>
                <a:gd name="T17" fmla="*/ 8 h 39"/>
                <a:gd name="T18" fmla="*/ 30 w 50"/>
                <a:gd name="T19" fmla="*/ 4 h 39"/>
                <a:gd name="T20" fmla="*/ 26 w 50"/>
                <a:gd name="T21" fmla="*/ 1 h 39"/>
                <a:gd name="T22" fmla="*/ 23 w 50"/>
                <a:gd name="T23" fmla="*/ 0 h 39"/>
                <a:gd name="T24" fmla="*/ 20 w 50"/>
                <a:gd name="T25" fmla="*/ 4 h 39"/>
                <a:gd name="T26" fmla="*/ 17 w 50"/>
                <a:gd name="T27" fmla="*/ 7 h 39"/>
                <a:gd name="T28" fmla="*/ 14 w 50"/>
                <a:gd name="T29" fmla="*/ 10 h 39"/>
                <a:gd name="T30" fmla="*/ 11 w 50"/>
                <a:gd name="T31" fmla="*/ 15 h 39"/>
                <a:gd name="T32" fmla="*/ 10 w 50"/>
                <a:gd name="T33" fmla="*/ 18 h 39"/>
                <a:gd name="T34" fmla="*/ 10 w 50"/>
                <a:gd name="T35" fmla="*/ 24 h 39"/>
                <a:gd name="T36" fmla="*/ 7 w 50"/>
                <a:gd name="T37" fmla="*/ 29 h 39"/>
                <a:gd name="T38" fmla="*/ 2 w 50"/>
                <a:gd name="T39" fmla="*/ 28 h 39"/>
                <a:gd name="T40" fmla="*/ 0 w 50"/>
                <a:gd name="T41" fmla="*/ 31 h 39"/>
                <a:gd name="T42" fmla="*/ 2 w 50"/>
                <a:gd name="T43" fmla="*/ 35 h 39"/>
                <a:gd name="T44" fmla="*/ 5 w 50"/>
                <a:gd name="T45" fmla="*/ 35 h 39"/>
                <a:gd name="T46" fmla="*/ 6 w 50"/>
                <a:gd name="T47" fmla="*/ 37 h 39"/>
                <a:gd name="T48" fmla="*/ 10 w 50"/>
                <a:gd name="T49" fmla="*/ 38 h 39"/>
                <a:gd name="T50" fmla="*/ 12 w 50"/>
                <a:gd name="T51" fmla="*/ 35 h 39"/>
                <a:gd name="T52" fmla="*/ 13 w 50"/>
                <a:gd name="T53" fmla="*/ 31 h 39"/>
                <a:gd name="T54" fmla="*/ 18 w 50"/>
                <a:gd name="T55" fmla="*/ 28 h 39"/>
                <a:gd name="T56" fmla="*/ 26 w 50"/>
                <a:gd name="T57" fmla="*/ 24 h 39"/>
                <a:gd name="T58" fmla="*/ 32 w 50"/>
                <a:gd name="T59" fmla="*/ 22 h 39"/>
                <a:gd name="T60" fmla="*/ 40 w 50"/>
                <a:gd name="T61" fmla="*/ 20 h 39"/>
                <a:gd name="T62" fmla="*/ 47 w 50"/>
                <a:gd name="T63" fmla="*/ 18 h 39"/>
                <a:gd name="T64" fmla="*/ 50 w 50"/>
                <a:gd name="T65" fmla="*/ 14 h 39"/>
                <a:gd name="T66" fmla="*/ 49 w 50"/>
                <a:gd name="T67" fmla="*/ 12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39">
                  <a:moveTo>
                    <a:pt x="49" y="12"/>
                  </a:moveTo>
                  <a:cubicBezTo>
                    <a:pt x="49" y="10"/>
                    <a:pt x="49" y="7"/>
                    <a:pt x="48" y="6"/>
                  </a:cubicBezTo>
                  <a:cubicBezTo>
                    <a:pt x="47" y="5"/>
                    <a:pt x="45" y="4"/>
                    <a:pt x="45" y="4"/>
                  </a:cubicBezTo>
                  <a:cubicBezTo>
                    <a:pt x="44" y="4"/>
                    <a:pt x="42" y="5"/>
                    <a:pt x="42" y="6"/>
                  </a:cubicBezTo>
                  <a:cubicBezTo>
                    <a:pt x="42" y="6"/>
                    <a:pt x="43" y="8"/>
                    <a:pt x="43" y="9"/>
                  </a:cubicBezTo>
                  <a:cubicBezTo>
                    <a:pt x="43" y="10"/>
                    <a:pt x="42" y="11"/>
                    <a:pt x="41" y="12"/>
                  </a:cubicBezTo>
                  <a:cubicBezTo>
                    <a:pt x="40" y="12"/>
                    <a:pt x="39" y="10"/>
                    <a:pt x="38" y="10"/>
                  </a:cubicBezTo>
                  <a:cubicBezTo>
                    <a:pt x="37" y="10"/>
                    <a:pt x="35" y="11"/>
                    <a:pt x="34" y="11"/>
                  </a:cubicBezTo>
                  <a:cubicBezTo>
                    <a:pt x="33" y="10"/>
                    <a:pt x="32" y="8"/>
                    <a:pt x="31" y="8"/>
                  </a:cubicBezTo>
                  <a:cubicBezTo>
                    <a:pt x="31" y="7"/>
                    <a:pt x="31" y="5"/>
                    <a:pt x="30" y="4"/>
                  </a:cubicBezTo>
                  <a:cubicBezTo>
                    <a:pt x="30" y="3"/>
                    <a:pt x="27" y="2"/>
                    <a:pt x="26" y="1"/>
                  </a:cubicBezTo>
                  <a:cubicBezTo>
                    <a:pt x="25" y="1"/>
                    <a:pt x="24" y="0"/>
                    <a:pt x="23" y="0"/>
                  </a:cubicBezTo>
                  <a:cubicBezTo>
                    <a:pt x="22" y="0"/>
                    <a:pt x="21" y="3"/>
                    <a:pt x="20" y="4"/>
                  </a:cubicBezTo>
                  <a:cubicBezTo>
                    <a:pt x="19" y="4"/>
                    <a:pt x="18" y="6"/>
                    <a:pt x="17" y="7"/>
                  </a:cubicBezTo>
                  <a:cubicBezTo>
                    <a:pt x="17" y="8"/>
                    <a:pt x="15" y="9"/>
                    <a:pt x="14" y="10"/>
                  </a:cubicBezTo>
                  <a:cubicBezTo>
                    <a:pt x="13" y="11"/>
                    <a:pt x="12" y="13"/>
                    <a:pt x="11" y="15"/>
                  </a:cubicBezTo>
                  <a:cubicBezTo>
                    <a:pt x="11" y="15"/>
                    <a:pt x="10" y="17"/>
                    <a:pt x="10" y="18"/>
                  </a:cubicBezTo>
                  <a:cubicBezTo>
                    <a:pt x="10" y="20"/>
                    <a:pt x="10" y="22"/>
                    <a:pt x="10" y="24"/>
                  </a:cubicBezTo>
                  <a:cubicBezTo>
                    <a:pt x="9" y="25"/>
                    <a:pt x="8" y="28"/>
                    <a:pt x="7" y="29"/>
                  </a:cubicBezTo>
                  <a:cubicBezTo>
                    <a:pt x="6" y="29"/>
                    <a:pt x="3" y="28"/>
                    <a:pt x="2" y="28"/>
                  </a:cubicBezTo>
                  <a:cubicBezTo>
                    <a:pt x="1" y="29"/>
                    <a:pt x="0" y="30"/>
                    <a:pt x="0" y="31"/>
                  </a:cubicBezTo>
                  <a:cubicBezTo>
                    <a:pt x="0" y="32"/>
                    <a:pt x="1" y="35"/>
                    <a:pt x="2" y="35"/>
                  </a:cubicBezTo>
                  <a:cubicBezTo>
                    <a:pt x="3" y="36"/>
                    <a:pt x="4" y="35"/>
                    <a:pt x="5" y="35"/>
                  </a:cubicBezTo>
                  <a:cubicBezTo>
                    <a:pt x="5" y="36"/>
                    <a:pt x="6" y="37"/>
                    <a:pt x="6" y="37"/>
                  </a:cubicBezTo>
                  <a:cubicBezTo>
                    <a:pt x="7" y="38"/>
                    <a:pt x="9" y="39"/>
                    <a:pt x="10" y="38"/>
                  </a:cubicBezTo>
                  <a:cubicBezTo>
                    <a:pt x="11" y="38"/>
                    <a:pt x="11" y="36"/>
                    <a:pt x="12" y="35"/>
                  </a:cubicBezTo>
                  <a:cubicBezTo>
                    <a:pt x="12" y="34"/>
                    <a:pt x="13" y="31"/>
                    <a:pt x="13" y="31"/>
                  </a:cubicBezTo>
                  <a:cubicBezTo>
                    <a:pt x="14" y="30"/>
                    <a:pt x="17" y="29"/>
                    <a:pt x="18" y="28"/>
                  </a:cubicBezTo>
                  <a:cubicBezTo>
                    <a:pt x="20" y="27"/>
                    <a:pt x="24" y="25"/>
                    <a:pt x="26" y="24"/>
                  </a:cubicBezTo>
                  <a:cubicBezTo>
                    <a:pt x="27" y="24"/>
                    <a:pt x="31" y="23"/>
                    <a:pt x="32" y="22"/>
                  </a:cubicBezTo>
                  <a:cubicBezTo>
                    <a:pt x="34" y="22"/>
                    <a:pt x="38" y="21"/>
                    <a:pt x="40" y="20"/>
                  </a:cubicBezTo>
                  <a:cubicBezTo>
                    <a:pt x="42" y="20"/>
                    <a:pt x="45" y="19"/>
                    <a:pt x="47" y="18"/>
                  </a:cubicBezTo>
                  <a:cubicBezTo>
                    <a:pt x="48" y="17"/>
                    <a:pt x="49" y="15"/>
                    <a:pt x="50" y="14"/>
                  </a:cubicBezTo>
                  <a:cubicBezTo>
                    <a:pt x="50" y="14"/>
                    <a:pt x="49" y="12"/>
                    <a:pt x="49"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1" name="Freeform 200"/>
            <p:cNvSpPr>
              <a:spLocks/>
            </p:cNvSpPr>
            <p:nvPr/>
          </p:nvSpPr>
          <p:spPr bwMode="auto">
            <a:xfrm>
              <a:off x="6238873" y="2522540"/>
              <a:ext cx="6350" cy="6350"/>
            </a:xfrm>
            <a:custGeom>
              <a:avLst/>
              <a:gdLst>
                <a:gd name="T0" fmla="*/ 6 w 7"/>
                <a:gd name="T1" fmla="*/ 3 h 8"/>
                <a:gd name="T2" fmla="*/ 2 w 7"/>
                <a:gd name="T3" fmla="*/ 0 h 8"/>
                <a:gd name="T4" fmla="*/ 0 w 7"/>
                <a:gd name="T5" fmla="*/ 2 h 8"/>
                <a:gd name="T6" fmla="*/ 1 w 7"/>
                <a:gd name="T7" fmla="*/ 5 h 8"/>
                <a:gd name="T8" fmla="*/ 5 w 7"/>
                <a:gd name="T9" fmla="*/ 8 h 8"/>
                <a:gd name="T10" fmla="*/ 7 w 7"/>
                <a:gd name="T11" fmla="*/ 6 h 8"/>
                <a:gd name="T12" fmla="*/ 6 w 7"/>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7" h="8">
                  <a:moveTo>
                    <a:pt x="6" y="3"/>
                  </a:moveTo>
                  <a:cubicBezTo>
                    <a:pt x="5" y="2"/>
                    <a:pt x="3" y="0"/>
                    <a:pt x="2" y="0"/>
                  </a:cubicBezTo>
                  <a:cubicBezTo>
                    <a:pt x="2" y="0"/>
                    <a:pt x="0" y="1"/>
                    <a:pt x="0" y="2"/>
                  </a:cubicBezTo>
                  <a:cubicBezTo>
                    <a:pt x="0" y="3"/>
                    <a:pt x="1" y="4"/>
                    <a:pt x="1" y="5"/>
                  </a:cubicBezTo>
                  <a:cubicBezTo>
                    <a:pt x="2" y="6"/>
                    <a:pt x="4" y="8"/>
                    <a:pt x="5" y="8"/>
                  </a:cubicBezTo>
                  <a:cubicBezTo>
                    <a:pt x="6" y="8"/>
                    <a:pt x="7" y="7"/>
                    <a:pt x="7" y="6"/>
                  </a:cubicBezTo>
                  <a:cubicBezTo>
                    <a:pt x="7" y="5"/>
                    <a:pt x="6" y="4"/>
                    <a:pt x="6"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2" name="Freeform 201"/>
            <p:cNvSpPr>
              <a:spLocks/>
            </p:cNvSpPr>
            <p:nvPr/>
          </p:nvSpPr>
          <p:spPr bwMode="auto">
            <a:xfrm>
              <a:off x="5984874" y="2457452"/>
              <a:ext cx="393700" cy="211139"/>
            </a:xfrm>
            <a:custGeom>
              <a:avLst/>
              <a:gdLst>
                <a:gd name="T0" fmla="*/ 247 w 466"/>
                <a:gd name="T1" fmla="*/ 38 h 250"/>
                <a:gd name="T2" fmla="*/ 256 w 466"/>
                <a:gd name="T3" fmla="*/ 22 h 250"/>
                <a:gd name="T4" fmla="*/ 277 w 466"/>
                <a:gd name="T5" fmla="*/ 5 h 250"/>
                <a:gd name="T6" fmla="*/ 291 w 466"/>
                <a:gd name="T7" fmla="*/ 0 h 250"/>
                <a:gd name="T8" fmla="*/ 307 w 466"/>
                <a:gd name="T9" fmla="*/ 27 h 250"/>
                <a:gd name="T10" fmla="*/ 321 w 466"/>
                <a:gd name="T11" fmla="*/ 26 h 250"/>
                <a:gd name="T12" fmla="*/ 331 w 466"/>
                <a:gd name="T13" fmla="*/ 28 h 250"/>
                <a:gd name="T14" fmla="*/ 325 w 466"/>
                <a:gd name="T15" fmla="*/ 43 h 250"/>
                <a:gd name="T16" fmla="*/ 305 w 466"/>
                <a:gd name="T17" fmla="*/ 54 h 250"/>
                <a:gd name="T18" fmla="*/ 306 w 466"/>
                <a:gd name="T19" fmla="*/ 66 h 250"/>
                <a:gd name="T20" fmla="*/ 297 w 466"/>
                <a:gd name="T21" fmla="*/ 77 h 250"/>
                <a:gd name="T22" fmla="*/ 301 w 466"/>
                <a:gd name="T23" fmla="*/ 94 h 250"/>
                <a:gd name="T24" fmla="*/ 305 w 466"/>
                <a:gd name="T25" fmla="*/ 107 h 250"/>
                <a:gd name="T26" fmla="*/ 311 w 466"/>
                <a:gd name="T27" fmla="*/ 99 h 250"/>
                <a:gd name="T28" fmla="*/ 321 w 466"/>
                <a:gd name="T29" fmla="*/ 101 h 250"/>
                <a:gd name="T30" fmla="*/ 350 w 466"/>
                <a:gd name="T31" fmla="*/ 118 h 250"/>
                <a:gd name="T32" fmla="*/ 356 w 466"/>
                <a:gd name="T33" fmla="*/ 138 h 250"/>
                <a:gd name="T34" fmla="*/ 358 w 466"/>
                <a:gd name="T35" fmla="*/ 145 h 250"/>
                <a:gd name="T36" fmla="*/ 376 w 466"/>
                <a:gd name="T37" fmla="*/ 147 h 250"/>
                <a:gd name="T38" fmla="*/ 391 w 466"/>
                <a:gd name="T39" fmla="*/ 169 h 250"/>
                <a:gd name="T40" fmla="*/ 422 w 466"/>
                <a:gd name="T41" fmla="*/ 170 h 250"/>
                <a:gd name="T42" fmla="*/ 442 w 466"/>
                <a:gd name="T43" fmla="*/ 153 h 250"/>
                <a:gd name="T44" fmla="*/ 440 w 466"/>
                <a:gd name="T45" fmla="*/ 132 h 250"/>
                <a:gd name="T46" fmla="*/ 438 w 466"/>
                <a:gd name="T47" fmla="*/ 136 h 250"/>
                <a:gd name="T48" fmla="*/ 428 w 466"/>
                <a:gd name="T49" fmla="*/ 113 h 250"/>
                <a:gd name="T50" fmla="*/ 413 w 466"/>
                <a:gd name="T51" fmla="*/ 119 h 250"/>
                <a:gd name="T52" fmla="*/ 412 w 466"/>
                <a:gd name="T53" fmla="*/ 104 h 250"/>
                <a:gd name="T54" fmla="*/ 453 w 466"/>
                <a:gd name="T55" fmla="*/ 130 h 250"/>
                <a:gd name="T56" fmla="*/ 464 w 466"/>
                <a:gd name="T57" fmla="*/ 172 h 250"/>
                <a:gd name="T58" fmla="*/ 462 w 466"/>
                <a:gd name="T59" fmla="*/ 189 h 250"/>
                <a:gd name="T60" fmla="*/ 458 w 466"/>
                <a:gd name="T61" fmla="*/ 169 h 250"/>
                <a:gd name="T62" fmla="*/ 430 w 466"/>
                <a:gd name="T63" fmla="*/ 185 h 250"/>
                <a:gd name="T64" fmla="*/ 423 w 466"/>
                <a:gd name="T65" fmla="*/ 186 h 250"/>
                <a:gd name="T66" fmla="*/ 407 w 466"/>
                <a:gd name="T67" fmla="*/ 196 h 250"/>
                <a:gd name="T68" fmla="*/ 389 w 466"/>
                <a:gd name="T69" fmla="*/ 213 h 250"/>
                <a:gd name="T70" fmla="*/ 364 w 466"/>
                <a:gd name="T71" fmla="*/ 244 h 250"/>
                <a:gd name="T72" fmla="*/ 359 w 466"/>
                <a:gd name="T73" fmla="*/ 242 h 250"/>
                <a:gd name="T74" fmla="*/ 382 w 466"/>
                <a:gd name="T75" fmla="*/ 215 h 250"/>
                <a:gd name="T76" fmla="*/ 380 w 466"/>
                <a:gd name="T77" fmla="*/ 196 h 250"/>
                <a:gd name="T78" fmla="*/ 373 w 466"/>
                <a:gd name="T79" fmla="*/ 186 h 250"/>
                <a:gd name="T80" fmla="*/ 366 w 466"/>
                <a:gd name="T81" fmla="*/ 195 h 250"/>
                <a:gd name="T82" fmla="*/ 358 w 466"/>
                <a:gd name="T83" fmla="*/ 202 h 250"/>
                <a:gd name="T84" fmla="*/ 357 w 466"/>
                <a:gd name="T85" fmla="*/ 212 h 250"/>
                <a:gd name="T86" fmla="*/ 353 w 466"/>
                <a:gd name="T87" fmla="*/ 213 h 250"/>
                <a:gd name="T88" fmla="*/ 348 w 466"/>
                <a:gd name="T89" fmla="*/ 217 h 250"/>
                <a:gd name="T90" fmla="*/ 346 w 466"/>
                <a:gd name="T91" fmla="*/ 229 h 250"/>
                <a:gd name="T92" fmla="*/ 327 w 466"/>
                <a:gd name="T93" fmla="*/ 239 h 250"/>
                <a:gd name="T94" fmla="*/ 296 w 466"/>
                <a:gd name="T95" fmla="*/ 202 h 250"/>
                <a:gd name="T96" fmla="*/ 269 w 466"/>
                <a:gd name="T97" fmla="*/ 163 h 250"/>
                <a:gd name="T98" fmla="*/ 97 w 466"/>
                <a:gd name="T99" fmla="*/ 212 h 250"/>
                <a:gd name="T100" fmla="*/ 2 w 466"/>
                <a:gd name="T101" fmla="*/ 232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66" h="250">
                  <a:moveTo>
                    <a:pt x="98" y="86"/>
                  </a:moveTo>
                  <a:cubicBezTo>
                    <a:pt x="99" y="85"/>
                    <a:pt x="99" y="85"/>
                    <a:pt x="99" y="85"/>
                  </a:cubicBezTo>
                  <a:cubicBezTo>
                    <a:pt x="242" y="47"/>
                    <a:pt x="242" y="47"/>
                    <a:pt x="242" y="47"/>
                  </a:cubicBezTo>
                  <a:cubicBezTo>
                    <a:pt x="242" y="47"/>
                    <a:pt x="246" y="44"/>
                    <a:pt x="247" y="42"/>
                  </a:cubicBezTo>
                  <a:cubicBezTo>
                    <a:pt x="247" y="41"/>
                    <a:pt x="246" y="39"/>
                    <a:pt x="247" y="38"/>
                  </a:cubicBezTo>
                  <a:cubicBezTo>
                    <a:pt x="248" y="37"/>
                    <a:pt x="253" y="38"/>
                    <a:pt x="254" y="36"/>
                  </a:cubicBezTo>
                  <a:cubicBezTo>
                    <a:pt x="255" y="36"/>
                    <a:pt x="255" y="33"/>
                    <a:pt x="254" y="32"/>
                  </a:cubicBezTo>
                  <a:cubicBezTo>
                    <a:pt x="254" y="31"/>
                    <a:pt x="253" y="30"/>
                    <a:pt x="252" y="30"/>
                  </a:cubicBezTo>
                  <a:cubicBezTo>
                    <a:pt x="252" y="29"/>
                    <a:pt x="252" y="27"/>
                    <a:pt x="253" y="26"/>
                  </a:cubicBezTo>
                  <a:cubicBezTo>
                    <a:pt x="253" y="25"/>
                    <a:pt x="255" y="22"/>
                    <a:pt x="256" y="22"/>
                  </a:cubicBezTo>
                  <a:cubicBezTo>
                    <a:pt x="258" y="21"/>
                    <a:pt x="261" y="21"/>
                    <a:pt x="263" y="21"/>
                  </a:cubicBezTo>
                  <a:cubicBezTo>
                    <a:pt x="264" y="20"/>
                    <a:pt x="265" y="19"/>
                    <a:pt x="266" y="18"/>
                  </a:cubicBezTo>
                  <a:cubicBezTo>
                    <a:pt x="266" y="17"/>
                    <a:pt x="265" y="13"/>
                    <a:pt x="266" y="12"/>
                  </a:cubicBezTo>
                  <a:cubicBezTo>
                    <a:pt x="267" y="11"/>
                    <a:pt x="270" y="10"/>
                    <a:pt x="271" y="9"/>
                  </a:cubicBezTo>
                  <a:cubicBezTo>
                    <a:pt x="272" y="8"/>
                    <a:pt x="276" y="6"/>
                    <a:pt x="277" y="5"/>
                  </a:cubicBezTo>
                  <a:cubicBezTo>
                    <a:pt x="277" y="4"/>
                    <a:pt x="277" y="2"/>
                    <a:pt x="278" y="2"/>
                  </a:cubicBezTo>
                  <a:cubicBezTo>
                    <a:pt x="279" y="1"/>
                    <a:pt x="281" y="1"/>
                    <a:pt x="282" y="1"/>
                  </a:cubicBezTo>
                  <a:cubicBezTo>
                    <a:pt x="283" y="1"/>
                    <a:pt x="286" y="2"/>
                    <a:pt x="287" y="2"/>
                  </a:cubicBezTo>
                  <a:cubicBezTo>
                    <a:pt x="288" y="2"/>
                    <a:pt x="289" y="2"/>
                    <a:pt x="290" y="2"/>
                  </a:cubicBezTo>
                  <a:cubicBezTo>
                    <a:pt x="290" y="2"/>
                    <a:pt x="291" y="1"/>
                    <a:pt x="291" y="0"/>
                  </a:cubicBezTo>
                  <a:cubicBezTo>
                    <a:pt x="292" y="2"/>
                    <a:pt x="294" y="5"/>
                    <a:pt x="295" y="7"/>
                  </a:cubicBezTo>
                  <a:cubicBezTo>
                    <a:pt x="296" y="8"/>
                    <a:pt x="297" y="12"/>
                    <a:pt x="298" y="13"/>
                  </a:cubicBezTo>
                  <a:cubicBezTo>
                    <a:pt x="298" y="14"/>
                    <a:pt x="300" y="17"/>
                    <a:pt x="301" y="18"/>
                  </a:cubicBezTo>
                  <a:cubicBezTo>
                    <a:pt x="302" y="20"/>
                    <a:pt x="304" y="22"/>
                    <a:pt x="306" y="24"/>
                  </a:cubicBezTo>
                  <a:cubicBezTo>
                    <a:pt x="306" y="25"/>
                    <a:pt x="307" y="27"/>
                    <a:pt x="307" y="27"/>
                  </a:cubicBezTo>
                  <a:cubicBezTo>
                    <a:pt x="308" y="28"/>
                    <a:pt x="309" y="28"/>
                    <a:pt x="310" y="28"/>
                  </a:cubicBezTo>
                  <a:cubicBezTo>
                    <a:pt x="311" y="29"/>
                    <a:pt x="313" y="30"/>
                    <a:pt x="314" y="31"/>
                  </a:cubicBezTo>
                  <a:cubicBezTo>
                    <a:pt x="315" y="31"/>
                    <a:pt x="317" y="32"/>
                    <a:pt x="318" y="32"/>
                  </a:cubicBezTo>
                  <a:cubicBezTo>
                    <a:pt x="319" y="32"/>
                    <a:pt x="320" y="31"/>
                    <a:pt x="320" y="30"/>
                  </a:cubicBezTo>
                  <a:cubicBezTo>
                    <a:pt x="321" y="29"/>
                    <a:pt x="320" y="27"/>
                    <a:pt x="321" y="26"/>
                  </a:cubicBezTo>
                  <a:cubicBezTo>
                    <a:pt x="321" y="25"/>
                    <a:pt x="321" y="24"/>
                    <a:pt x="322" y="23"/>
                  </a:cubicBezTo>
                  <a:cubicBezTo>
                    <a:pt x="322" y="23"/>
                    <a:pt x="324" y="21"/>
                    <a:pt x="325" y="22"/>
                  </a:cubicBezTo>
                  <a:cubicBezTo>
                    <a:pt x="326" y="22"/>
                    <a:pt x="327" y="23"/>
                    <a:pt x="327" y="24"/>
                  </a:cubicBezTo>
                  <a:cubicBezTo>
                    <a:pt x="328" y="24"/>
                    <a:pt x="328" y="27"/>
                    <a:pt x="328" y="27"/>
                  </a:cubicBezTo>
                  <a:cubicBezTo>
                    <a:pt x="329" y="28"/>
                    <a:pt x="331" y="27"/>
                    <a:pt x="331" y="28"/>
                  </a:cubicBezTo>
                  <a:cubicBezTo>
                    <a:pt x="332" y="29"/>
                    <a:pt x="332" y="31"/>
                    <a:pt x="331" y="32"/>
                  </a:cubicBezTo>
                  <a:cubicBezTo>
                    <a:pt x="331" y="33"/>
                    <a:pt x="329" y="34"/>
                    <a:pt x="328" y="35"/>
                  </a:cubicBezTo>
                  <a:cubicBezTo>
                    <a:pt x="328" y="36"/>
                    <a:pt x="330" y="39"/>
                    <a:pt x="330" y="40"/>
                  </a:cubicBezTo>
                  <a:cubicBezTo>
                    <a:pt x="330" y="41"/>
                    <a:pt x="328" y="42"/>
                    <a:pt x="327" y="43"/>
                  </a:cubicBezTo>
                  <a:cubicBezTo>
                    <a:pt x="327" y="43"/>
                    <a:pt x="325" y="43"/>
                    <a:pt x="325" y="43"/>
                  </a:cubicBezTo>
                  <a:cubicBezTo>
                    <a:pt x="323" y="43"/>
                    <a:pt x="322" y="46"/>
                    <a:pt x="321" y="46"/>
                  </a:cubicBezTo>
                  <a:cubicBezTo>
                    <a:pt x="321" y="47"/>
                    <a:pt x="319" y="47"/>
                    <a:pt x="319" y="48"/>
                  </a:cubicBezTo>
                  <a:cubicBezTo>
                    <a:pt x="318" y="48"/>
                    <a:pt x="316" y="50"/>
                    <a:pt x="315" y="50"/>
                  </a:cubicBezTo>
                  <a:cubicBezTo>
                    <a:pt x="313" y="51"/>
                    <a:pt x="311" y="52"/>
                    <a:pt x="309" y="53"/>
                  </a:cubicBezTo>
                  <a:cubicBezTo>
                    <a:pt x="308" y="53"/>
                    <a:pt x="306" y="54"/>
                    <a:pt x="305" y="54"/>
                  </a:cubicBezTo>
                  <a:cubicBezTo>
                    <a:pt x="305" y="55"/>
                    <a:pt x="303" y="56"/>
                    <a:pt x="303" y="57"/>
                  </a:cubicBezTo>
                  <a:cubicBezTo>
                    <a:pt x="303" y="58"/>
                    <a:pt x="303" y="60"/>
                    <a:pt x="304" y="60"/>
                  </a:cubicBezTo>
                  <a:cubicBezTo>
                    <a:pt x="305" y="61"/>
                    <a:pt x="308" y="60"/>
                    <a:pt x="308" y="60"/>
                  </a:cubicBezTo>
                  <a:cubicBezTo>
                    <a:pt x="309" y="61"/>
                    <a:pt x="310" y="64"/>
                    <a:pt x="310" y="65"/>
                  </a:cubicBezTo>
                  <a:cubicBezTo>
                    <a:pt x="309" y="66"/>
                    <a:pt x="307" y="65"/>
                    <a:pt x="306" y="66"/>
                  </a:cubicBezTo>
                  <a:cubicBezTo>
                    <a:pt x="306" y="66"/>
                    <a:pt x="306" y="68"/>
                    <a:pt x="305" y="69"/>
                  </a:cubicBezTo>
                  <a:cubicBezTo>
                    <a:pt x="305" y="69"/>
                    <a:pt x="304" y="70"/>
                    <a:pt x="304" y="71"/>
                  </a:cubicBezTo>
                  <a:cubicBezTo>
                    <a:pt x="303" y="71"/>
                    <a:pt x="301" y="72"/>
                    <a:pt x="300" y="72"/>
                  </a:cubicBezTo>
                  <a:cubicBezTo>
                    <a:pt x="300" y="73"/>
                    <a:pt x="300" y="75"/>
                    <a:pt x="300" y="76"/>
                  </a:cubicBezTo>
                  <a:cubicBezTo>
                    <a:pt x="299" y="76"/>
                    <a:pt x="298" y="77"/>
                    <a:pt x="297" y="77"/>
                  </a:cubicBezTo>
                  <a:cubicBezTo>
                    <a:pt x="297" y="77"/>
                    <a:pt x="295" y="79"/>
                    <a:pt x="295" y="80"/>
                  </a:cubicBezTo>
                  <a:cubicBezTo>
                    <a:pt x="295" y="81"/>
                    <a:pt x="295" y="83"/>
                    <a:pt x="296" y="84"/>
                  </a:cubicBezTo>
                  <a:cubicBezTo>
                    <a:pt x="296" y="85"/>
                    <a:pt x="299" y="86"/>
                    <a:pt x="299" y="87"/>
                  </a:cubicBezTo>
                  <a:cubicBezTo>
                    <a:pt x="300" y="88"/>
                    <a:pt x="301" y="90"/>
                    <a:pt x="301" y="91"/>
                  </a:cubicBezTo>
                  <a:cubicBezTo>
                    <a:pt x="302" y="91"/>
                    <a:pt x="302" y="93"/>
                    <a:pt x="301" y="94"/>
                  </a:cubicBezTo>
                  <a:cubicBezTo>
                    <a:pt x="301" y="94"/>
                    <a:pt x="299" y="94"/>
                    <a:pt x="298" y="94"/>
                  </a:cubicBezTo>
                  <a:cubicBezTo>
                    <a:pt x="298" y="94"/>
                    <a:pt x="296" y="94"/>
                    <a:pt x="295" y="94"/>
                  </a:cubicBezTo>
                  <a:cubicBezTo>
                    <a:pt x="294" y="96"/>
                    <a:pt x="296" y="100"/>
                    <a:pt x="297" y="101"/>
                  </a:cubicBezTo>
                  <a:cubicBezTo>
                    <a:pt x="298" y="102"/>
                    <a:pt x="300" y="105"/>
                    <a:pt x="301" y="106"/>
                  </a:cubicBezTo>
                  <a:cubicBezTo>
                    <a:pt x="302" y="106"/>
                    <a:pt x="304" y="107"/>
                    <a:pt x="305" y="107"/>
                  </a:cubicBezTo>
                  <a:cubicBezTo>
                    <a:pt x="306" y="107"/>
                    <a:pt x="308" y="105"/>
                    <a:pt x="308" y="105"/>
                  </a:cubicBezTo>
                  <a:cubicBezTo>
                    <a:pt x="309" y="105"/>
                    <a:pt x="311" y="105"/>
                    <a:pt x="311" y="105"/>
                  </a:cubicBezTo>
                  <a:cubicBezTo>
                    <a:pt x="312" y="104"/>
                    <a:pt x="312" y="103"/>
                    <a:pt x="313" y="102"/>
                  </a:cubicBezTo>
                  <a:cubicBezTo>
                    <a:pt x="313" y="102"/>
                    <a:pt x="313" y="100"/>
                    <a:pt x="312" y="100"/>
                  </a:cubicBezTo>
                  <a:cubicBezTo>
                    <a:pt x="312" y="99"/>
                    <a:pt x="311" y="99"/>
                    <a:pt x="311" y="99"/>
                  </a:cubicBezTo>
                  <a:cubicBezTo>
                    <a:pt x="310" y="98"/>
                    <a:pt x="309" y="97"/>
                    <a:pt x="309" y="96"/>
                  </a:cubicBezTo>
                  <a:cubicBezTo>
                    <a:pt x="309" y="95"/>
                    <a:pt x="310" y="95"/>
                    <a:pt x="311" y="94"/>
                  </a:cubicBezTo>
                  <a:cubicBezTo>
                    <a:pt x="312" y="94"/>
                    <a:pt x="315" y="95"/>
                    <a:pt x="316" y="96"/>
                  </a:cubicBezTo>
                  <a:cubicBezTo>
                    <a:pt x="317" y="96"/>
                    <a:pt x="317" y="99"/>
                    <a:pt x="318" y="99"/>
                  </a:cubicBezTo>
                  <a:cubicBezTo>
                    <a:pt x="318" y="100"/>
                    <a:pt x="320" y="101"/>
                    <a:pt x="321" y="101"/>
                  </a:cubicBezTo>
                  <a:cubicBezTo>
                    <a:pt x="322" y="101"/>
                    <a:pt x="325" y="100"/>
                    <a:pt x="326" y="100"/>
                  </a:cubicBezTo>
                  <a:cubicBezTo>
                    <a:pt x="327" y="100"/>
                    <a:pt x="330" y="100"/>
                    <a:pt x="332" y="101"/>
                  </a:cubicBezTo>
                  <a:cubicBezTo>
                    <a:pt x="333" y="101"/>
                    <a:pt x="335" y="103"/>
                    <a:pt x="336" y="104"/>
                  </a:cubicBezTo>
                  <a:cubicBezTo>
                    <a:pt x="337" y="105"/>
                    <a:pt x="341" y="108"/>
                    <a:pt x="342" y="110"/>
                  </a:cubicBezTo>
                  <a:cubicBezTo>
                    <a:pt x="344" y="112"/>
                    <a:pt x="348" y="116"/>
                    <a:pt x="350" y="118"/>
                  </a:cubicBezTo>
                  <a:cubicBezTo>
                    <a:pt x="352" y="119"/>
                    <a:pt x="354" y="121"/>
                    <a:pt x="355" y="122"/>
                  </a:cubicBezTo>
                  <a:cubicBezTo>
                    <a:pt x="356" y="123"/>
                    <a:pt x="357" y="125"/>
                    <a:pt x="357" y="126"/>
                  </a:cubicBezTo>
                  <a:cubicBezTo>
                    <a:pt x="357" y="127"/>
                    <a:pt x="356" y="131"/>
                    <a:pt x="356" y="132"/>
                  </a:cubicBezTo>
                  <a:cubicBezTo>
                    <a:pt x="356" y="133"/>
                    <a:pt x="355" y="134"/>
                    <a:pt x="355" y="134"/>
                  </a:cubicBezTo>
                  <a:cubicBezTo>
                    <a:pt x="355" y="135"/>
                    <a:pt x="356" y="137"/>
                    <a:pt x="356" y="138"/>
                  </a:cubicBezTo>
                  <a:cubicBezTo>
                    <a:pt x="356" y="138"/>
                    <a:pt x="355" y="139"/>
                    <a:pt x="354" y="140"/>
                  </a:cubicBezTo>
                  <a:cubicBezTo>
                    <a:pt x="353" y="140"/>
                    <a:pt x="352" y="138"/>
                    <a:pt x="351" y="139"/>
                  </a:cubicBezTo>
                  <a:cubicBezTo>
                    <a:pt x="351" y="139"/>
                    <a:pt x="350" y="140"/>
                    <a:pt x="351" y="141"/>
                  </a:cubicBezTo>
                  <a:cubicBezTo>
                    <a:pt x="351" y="142"/>
                    <a:pt x="354" y="142"/>
                    <a:pt x="355" y="143"/>
                  </a:cubicBezTo>
                  <a:cubicBezTo>
                    <a:pt x="356" y="143"/>
                    <a:pt x="357" y="145"/>
                    <a:pt x="358" y="145"/>
                  </a:cubicBezTo>
                  <a:cubicBezTo>
                    <a:pt x="359" y="146"/>
                    <a:pt x="362" y="146"/>
                    <a:pt x="364" y="146"/>
                  </a:cubicBezTo>
                  <a:cubicBezTo>
                    <a:pt x="364" y="147"/>
                    <a:pt x="366" y="147"/>
                    <a:pt x="366" y="146"/>
                  </a:cubicBezTo>
                  <a:cubicBezTo>
                    <a:pt x="367" y="146"/>
                    <a:pt x="368" y="145"/>
                    <a:pt x="369" y="145"/>
                  </a:cubicBezTo>
                  <a:cubicBezTo>
                    <a:pt x="369" y="145"/>
                    <a:pt x="370" y="144"/>
                    <a:pt x="371" y="144"/>
                  </a:cubicBezTo>
                  <a:cubicBezTo>
                    <a:pt x="373" y="144"/>
                    <a:pt x="375" y="146"/>
                    <a:pt x="376" y="147"/>
                  </a:cubicBezTo>
                  <a:cubicBezTo>
                    <a:pt x="377" y="148"/>
                    <a:pt x="379" y="150"/>
                    <a:pt x="379" y="151"/>
                  </a:cubicBezTo>
                  <a:cubicBezTo>
                    <a:pt x="380" y="153"/>
                    <a:pt x="381" y="155"/>
                    <a:pt x="382" y="156"/>
                  </a:cubicBezTo>
                  <a:cubicBezTo>
                    <a:pt x="382" y="158"/>
                    <a:pt x="381" y="161"/>
                    <a:pt x="381" y="162"/>
                  </a:cubicBezTo>
                  <a:cubicBezTo>
                    <a:pt x="381" y="163"/>
                    <a:pt x="383" y="165"/>
                    <a:pt x="383" y="166"/>
                  </a:cubicBezTo>
                  <a:cubicBezTo>
                    <a:pt x="385" y="167"/>
                    <a:pt x="389" y="169"/>
                    <a:pt x="391" y="169"/>
                  </a:cubicBezTo>
                  <a:cubicBezTo>
                    <a:pt x="393" y="170"/>
                    <a:pt x="397" y="171"/>
                    <a:pt x="399" y="171"/>
                  </a:cubicBezTo>
                  <a:cubicBezTo>
                    <a:pt x="400" y="171"/>
                    <a:pt x="403" y="171"/>
                    <a:pt x="404" y="171"/>
                  </a:cubicBezTo>
                  <a:cubicBezTo>
                    <a:pt x="406" y="171"/>
                    <a:pt x="409" y="169"/>
                    <a:pt x="411" y="168"/>
                  </a:cubicBezTo>
                  <a:cubicBezTo>
                    <a:pt x="412" y="168"/>
                    <a:pt x="416" y="168"/>
                    <a:pt x="418" y="168"/>
                  </a:cubicBezTo>
                  <a:cubicBezTo>
                    <a:pt x="419" y="168"/>
                    <a:pt x="421" y="170"/>
                    <a:pt x="422" y="170"/>
                  </a:cubicBezTo>
                  <a:cubicBezTo>
                    <a:pt x="422" y="170"/>
                    <a:pt x="423" y="168"/>
                    <a:pt x="424" y="168"/>
                  </a:cubicBezTo>
                  <a:cubicBezTo>
                    <a:pt x="424" y="167"/>
                    <a:pt x="425" y="165"/>
                    <a:pt x="426" y="164"/>
                  </a:cubicBezTo>
                  <a:cubicBezTo>
                    <a:pt x="427" y="163"/>
                    <a:pt x="429" y="161"/>
                    <a:pt x="430" y="161"/>
                  </a:cubicBezTo>
                  <a:cubicBezTo>
                    <a:pt x="431" y="160"/>
                    <a:pt x="434" y="159"/>
                    <a:pt x="435" y="159"/>
                  </a:cubicBezTo>
                  <a:cubicBezTo>
                    <a:pt x="437" y="157"/>
                    <a:pt x="440" y="155"/>
                    <a:pt x="442" y="153"/>
                  </a:cubicBezTo>
                  <a:cubicBezTo>
                    <a:pt x="443" y="152"/>
                    <a:pt x="445" y="150"/>
                    <a:pt x="446" y="149"/>
                  </a:cubicBezTo>
                  <a:cubicBezTo>
                    <a:pt x="447" y="148"/>
                    <a:pt x="448" y="145"/>
                    <a:pt x="448" y="143"/>
                  </a:cubicBezTo>
                  <a:cubicBezTo>
                    <a:pt x="447" y="141"/>
                    <a:pt x="445" y="138"/>
                    <a:pt x="444" y="136"/>
                  </a:cubicBezTo>
                  <a:cubicBezTo>
                    <a:pt x="444" y="135"/>
                    <a:pt x="444" y="133"/>
                    <a:pt x="443" y="132"/>
                  </a:cubicBezTo>
                  <a:cubicBezTo>
                    <a:pt x="443" y="132"/>
                    <a:pt x="441" y="132"/>
                    <a:pt x="440" y="132"/>
                  </a:cubicBezTo>
                  <a:cubicBezTo>
                    <a:pt x="440" y="131"/>
                    <a:pt x="440" y="130"/>
                    <a:pt x="440" y="129"/>
                  </a:cubicBezTo>
                  <a:cubicBezTo>
                    <a:pt x="440" y="129"/>
                    <a:pt x="439" y="127"/>
                    <a:pt x="438" y="127"/>
                  </a:cubicBezTo>
                  <a:cubicBezTo>
                    <a:pt x="437" y="128"/>
                    <a:pt x="436" y="130"/>
                    <a:pt x="436" y="130"/>
                  </a:cubicBezTo>
                  <a:cubicBezTo>
                    <a:pt x="436" y="131"/>
                    <a:pt x="438" y="133"/>
                    <a:pt x="438" y="133"/>
                  </a:cubicBezTo>
                  <a:cubicBezTo>
                    <a:pt x="438" y="134"/>
                    <a:pt x="438" y="136"/>
                    <a:pt x="438" y="136"/>
                  </a:cubicBezTo>
                  <a:cubicBezTo>
                    <a:pt x="437" y="137"/>
                    <a:pt x="436" y="137"/>
                    <a:pt x="436" y="137"/>
                  </a:cubicBezTo>
                  <a:cubicBezTo>
                    <a:pt x="434" y="137"/>
                    <a:pt x="434" y="134"/>
                    <a:pt x="433" y="132"/>
                  </a:cubicBezTo>
                  <a:cubicBezTo>
                    <a:pt x="433" y="131"/>
                    <a:pt x="433" y="129"/>
                    <a:pt x="432" y="127"/>
                  </a:cubicBezTo>
                  <a:cubicBezTo>
                    <a:pt x="432" y="125"/>
                    <a:pt x="431" y="120"/>
                    <a:pt x="430" y="118"/>
                  </a:cubicBezTo>
                  <a:cubicBezTo>
                    <a:pt x="429" y="117"/>
                    <a:pt x="429" y="114"/>
                    <a:pt x="428" y="113"/>
                  </a:cubicBezTo>
                  <a:cubicBezTo>
                    <a:pt x="427" y="111"/>
                    <a:pt x="424" y="110"/>
                    <a:pt x="422" y="110"/>
                  </a:cubicBezTo>
                  <a:cubicBezTo>
                    <a:pt x="421" y="109"/>
                    <a:pt x="417" y="108"/>
                    <a:pt x="416" y="109"/>
                  </a:cubicBezTo>
                  <a:cubicBezTo>
                    <a:pt x="415" y="109"/>
                    <a:pt x="414" y="111"/>
                    <a:pt x="413" y="112"/>
                  </a:cubicBezTo>
                  <a:cubicBezTo>
                    <a:pt x="413" y="113"/>
                    <a:pt x="414" y="115"/>
                    <a:pt x="414" y="116"/>
                  </a:cubicBezTo>
                  <a:cubicBezTo>
                    <a:pt x="414" y="116"/>
                    <a:pt x="414" y="119"/>
                    <a:pt x="413" y="119"/>
                  </a:cubicBezTo>
                  <a:cubicBezTo>
                    <a:pt x="412" y="120"/>
                    <a:pt x="410" y="118"/>
                    <a:pt x="409" y="117"/>
                  </a:cubicBezTo>
                  <a:cubicBezTo>
                    <a:pt x="408" y="116"/>
                    <a:pt x="407" y="114"/>
                    <a:pt x="406" y="114"/>
                  </a:cubicBezTo>
                  <a:cubicBezTo>
                    <a:pt x="406" y="113"/>
                    <a:pt x="404" y="112"/>
                    <a:pt x="404" y="111"/>
                  </a:cubicBezTo>
                  <a:cubicBezTo>
                    <a:pt x="403" y="110"/>
                    <a:pt x="405" y="108"/>
                    <a:pt x="406" y="107"/>
                  </a:cubicBezTo>
                  <a:cubicBezTo>
                    <a:pt x="407" y="106"/>
                    <a:pt x="410" y="105"/>
                    <a:pt x="412" y="104"/>
                  </a:cubicBezTo>
                  <a:cubicBezTo>
                    <a:pt x="414" y="104"/>
                    <a:pt x="419" y="104"/>
                    <a:pt x="422" y="104"/>
                  </a:cubicBezTo>
                  <a:cubicBezTo>
                    <a:pt x="424" y="105"/>
                    <a:pt x="427" y="106"/>
                    <a:pt x="429" y="107"/>
                  </a:cubicBezTo>
                  <a:cubicBezTo>
                    <a:pt x="432" y="109"/>
                    <a:pt x="437" y="113"/>
                    <a:pt x="439" y="115"/>
                  </a:cubicBezTo>
                  <a:cubicBezTo>
                    <a:pt x="441" y="117"/>
                    <a:pt x="444" y="121"/>
                    <a:pt x="446" y="123"/>
                  </a:cubicBezTo>
                  <a:cubicBezTo>
                    <a:pt x="447" y="125"/>
                    <a:pt x="451" y="128"/>
                    <a:pt x="453" y="130"/>
                  </a:cubicBezTo>
                  <a:cubicBezTo>
                    <a:pt x="455" y="133"/>
                    <a:pt x="457" y="140"/>
                    <a:pt x="459" y="143"/>
                  </a:cubicBezTo>
                  <a:cubicBezTo>
                    <a:pt x="460" y="145"/>
                    <a:pt x="462" y="150"/>
                    <a:pt x="463" y="153"/>
                  </a:cubicBezTo>
                  <a:cubicBezTo>
                    <a:pt x="464" y="155"/>
                    <a:pt x="464" y="160"/>
                    <a:pt x="464" y="162"/>
                  </a:cubicBezTo>
                  <a:cubicBezTo>
                    <a:pt x="465" y="164"/>
                    <a:pt x="464" y="166"/>
                    <a:pt x="464" y="167"/>
                  </a:cubicBezTo>
                  <a:cubicBezTo>
                    <a:pt x="464" y="168"/>
                    <a:pt x="463" y="171"/>
                    <a:pt x="464" y="172"/>
                  </a:cubicBezTo>
                  <a:cubicBezTo>
                    <a:pt x="464" y="173"/>
                    <a:pt x="465" y="176"/>
                    <a:pt x="465" y="176"/>
                  </a:cubicBezTo>
                  <a:cubicBezTo>
                    <a:pt x="465" y="176"/>
                    <a:pt x="466" y="180"/>
                    <a:pt x="465" y="181"/>
                  </a:cubicBezTo>
                  <a:cubicBezTo>
                    <a:pt x="465" y="183"/>
                    <a:pt x="465" y="186"/>
                    <a:pt x="465" y="187"/>
                  </a:cubicBezTo>
                  <a:cubicBezTo>
                    <a:pt x="465" y="188"/>
                    <a:pt x="466" y="192"/>
                    <a:pt x="464" y="193"/>
                  </a:cubicBezTo>
                  <a:cubicBezTo>
                    <a:pt x="463" y="193"/>
                    <a:pt x="462" y="190"/>
                    <a:pt x="462" y="189"/>
                  </a:cubicBezTo>
                  <a:cubicBezTo>
                    <a:pt x="461" y="188"/>
                    <a:pt x="460" y="186"/>
                    <a:pt x="460" y="185"/>
                  </a:cubicBezTo>
                  <a:cubicBezTo>
                    <a:pt x="459" y="183"/>
                    <a:pt x="460" y="181"/>
                    <a:pt x="460" y="180"/>
                  </a:cubicBezTo>
                  <a:cubicBezTo>
                    <a:pt x="460" y="178"/>
                    <a:pt x="461" y="176"/>
                    <a:pt x="461" y="175"/>
                  </a:cubicBezTo>
                  <a:cubicBezTo>
                    <a:pt x="461" y="174"/>
                    <a:pt x="461" y="173"/>
                    <a:pt x="461" y="172"/>
                  </a:cubicBezTo>
                  <a:cubicBezTo>
                    <a:pt x="460" y="171"/>
                    <a:pt x="459" y="170"/>
                    <a:pt x="458" y="169"/>
                  </a:cubicBezTo>
                  <a:cubicBezTo>
                    <a:pt x="457" y="168"/>
                    <a:pt x="455" y="168"/>
                    <a:pt x="454" y="169"/>
                  </a:cubicBezTo>
                  <a:cubicBezTo>
                    <a:pt x="452" y="169"/>
                    <a:pt x="451" y="171"/>
                    <a:pt x="449" y="172"/>
                  </a:cubicBezTo>
                  <a:cubicBezTo>
                    <a:pt x="448" y="173"/>
                    <a:pt x="444" y="175"/>
                    <a:pt x="442" y="176"/>
                  </a:cubicBezTo>
                  <a:cubicBezTo>
                    <a:pt x="441" y="177"/>
                    <a:pt x="437" y="179"/>
                    <a:pt x="436" y="181"/>
                  </a:cubicBezTo>
                  <a:cubicBezTo>
                    <a:pt x="434" y="182"/>
                    <a:pt x="431" y="183"/>
                    <a:pt x="430" y="185"/>
                  </a:cubicBezTo>
                  <a:cubicBezTo>
                    <a:pt x="429" y="186"/>
                    <a:pt x="429" y="188"/>
                    <a:pt x="429" y="189"/>
                  </a:cubicBezTo>
                  <a:cubicBezTo>
                    <a:pt x="428" y="190"/>
                    <a:pt x="427" y="191"/>
                    <a:pt x="427" y="191"/>
                  </a:cubicBezTo>
                  <a:cubicBezTo>
                    <a:pt x="426" y="190"/>
                    <a:pt x="426" y="189"/>
                    <a:pt x="426" y="188"/>
                  </a:cubicBezTo>
                  <a:cubicBezTo>
                    <a:pt x="425" y="188"/>
                    <a:pt x="425" y="187"/>
                    <a:pt x="425" y="186"/>
                  </a:cubicBezTo>
                  <a:cubicBezTo>
                    <a:pt x="424" y="186"/>
                    <a:pt x="423" y="186"/>
                    <a:pt x="423" y="186"/>
                  </a:cubicBezTo>
                  <a:cubicBezTo>
                    <a:pt x="422" y="187"/>
                    <a:pt x="421" y="188"/>
                    <a:pt x="420" y="188"/>
                  </a:cubicBezTo>
                  <a:cubicBezTo>
                    <a:pt x="419" y="188"/>
                    <a:pt x="417" y="188"/>
                    <a:pt x="416" y="188"/>
                  </a:cubicBezTo>
                  <a:cubicBezTo>
                    <a:pt x="414" y="189"/>
                    <a:pt x="414" y="192"/>
                    <a:pt x="414" y="193"/>
                  </a:cubicBezTo>
                  <a:cubicBezTo>
                    <a:pt x="413" y="194"/>
                    <a:pt x="411" y="195"/>
                    <a:pt x="410" y="195"/>
                  </a:cubicBezTo>
                  <a:cubicBezTo>
                    <a:pt x="409" y="196"/>
                    <a:pt x="407" y="196"/>
                    <a:pt x="407" y="196"/>
                  </a:cubicBezTo>
                  <a:cubicBezTo>
                    <a:pt x="406" y="197"/>
                    <a:pt x="406" y="199"/>
                    <a:pt x="405" y="200"/>
                  </a:cubicBezTo>
                  <a:cubicBezTo>
                    <a:pt x="405" y="202"/>
                    <a:pt x="405" y="204"/>
                    <a:pt x="404" y="206"/>
                  </a:cubicBezTo>
                  <a:cubicBezTo>
                    <a:pt x="403" y="207"/>
                    <a:pt x="401" y="208"/>
                    <a:pt x="401" y="208"/>
                  </a:cubicBezTo>
                  <a:cubicBezTo>
                    <a:pt x="400" y="208"/>
                    <a:pt x="396" y="211"/>
                    <a:pt x="395" y="211"/>
                  </a:cubicBezTo>
                  <a:cubicBezTo>
                    <a:pt x="393" y="212"/>
                    <a:pt x="390" y="212"/>
                    <a:pt x="389" y="213"/>
                  </a:cubicBezTo>
                  <a:cubicBezTo>
                    <a:pt x="387" y="214"/>
                    <a:pt x="386" y="218"/>
                    <a:pt x="385" y="220"/>
                  </a:cubicBezTo>
                  <a:cubicBezTo>
                    <a:pt x="384" y="222"/>
                    <a:pt x="381" y="225"/>
                    <a:pt x="379" y="227"/>
                  </a:cubicBezTo>
                  <a:cubicBezTo>
                    <a:pt x="378" y="229"/>
                    <a:pt x="375" y="232"/>
                    <a:pt x="373" y="234"/>
                  </a:cubicBezTo>
                  <a:cubicBezTo>
                    <a:pt x="372" y="235"/>
                    <a:pt x="370" y="238"/>
                    <a:pt x="369" y="239"/>
                  </a:cubicBezTo>
                  <a:cubicBezTo>
                    <a:pt x="368" y="241"/>
                    <a:pt x="365" y="243"/>
                    <a:pt x="364" y="244"/>
                  </a:cubicBezTo>
                  <a:cubicBezTo>
                    <a:pt x="362" y="245"/>
                    <a:pt x="360" y="247"/>
                    <a:pt x="358" y="248"/>
                  </a:cubicBezTo>
                  <a:cubicBezTo>
                    <a:pt x="357" y="248"/>
                    <a:pt x="356" y="250"/>
                    <a:pt x="355" y="250"/>
                  </a:cubicBezTo>
                  <a:cubicBezTo>
                    <a:pt x="354" y="249"/>
                    <a:pt x="353" y="248"/>
                    <a:pt x="353" y="248"/>
                  </a:cubicBezTo>
                  <a:cubicBezTo>
                    <a:pt x="352" y="247"/>
                    <a:pt x="353" y="245"/>
                    <a:pt x="354" y="245"/>
                  </a:cubicBezTo>
                  <a:cubicBezTo>
                    <a:pt x="355" y="244"/>
                    <a:pt x="358" y="243"/>
                    <a:pt x="359" y="242"/>
                  </a:cubicBezTo>
                  <a:cubicBezTo>
                    <a:pt x="361" y="241"/>
                    <a:pt x="363" y="239"/>
                    <a:pt x="364" y="238"/>
                  </a:cubicBezTo>
                  <a:cubicBezTo>
                    <a:pt x="366" y="236"/>
                    <a:pt x="369" y="232"/>
                    <a:pt x="370" y="230"/>
                  </a:cubicBezTo>
                  <a:cubicBezTo>
                    <a:pt x="372" y="229"/>
                    <a:pt x="374" y="225"/>
                    <a:pt x="376" y="224"/>
                  </a:cubicBezTo>
                  <a:cubicBezTo>
                    <a:pt x="377" y="222"/>
                    <a:pt x="379" y="220"/>
                    <a:pt x="380" y="218"/>
                  </a:cubicBezTo>
                  <a:cubicBezTo>
                    <a:pt x="380" y="218"/>
                    <a:pt x="382" y="216"/>
                    <a:pt x="382" y="215"/>
                  </a:cubicBezTo>
                  <a:cubicBezTo>
                    <a:pt x="383" y="214"/>
                    <a:pt x="384" y="212"/>
                    <a:pt x="384" y="210"/>
                  </a:cubicBezTo>
                  <a:cubicBezTo>
                    <a:pt x="384" y="209"/>
                    <a:pt x="383" y="207"/>
                    <a:pt x="382" y="206"/>
                  </a:cubicBezTo>
                  <a:cubicBezTo>
                    <a:pt x="381" y="206"/>
                    <a:pt x="379" y="205"/>
                    <a:pt x="379" y="204"/>
                  </a:cubicBezTo>
                  <a:cubicBezTo>
                    <a:pt x="378" y="203"/>
                    <a:pt x="378" y="201"/>
                    <a:pt x="378" y="199"/>
                  </a:cubicBezTo>
                  <a:cubicBezTo>
                    <a:pt x="379" y="198"/>
                    <a:pt x="380" y="197"/>
                    <a:pt x="380" y="196"/>
                  </a:cubicBezTo>
                  <a:cubicBezTo>
                    <a:pt x="379" y="195"/>
                    <a:pt x="378" y="193"/>
                    <a:pt x="377" y="193"/>
                  </a:cubicBezTo>
                  <a:cubicBezTo>
                    <a:pt x="377" y="192"/>
                    <a:pt x="376" y="191"/>
                    <a:pt x="376" y="191"/>
                  </a:cubicBezTo>
                  <a:cubicBezTo>
                    <a:pt x="376" y="190"/>
                    <a:pt x="377" y="189"/>
                    <a:pt x="377" y="189"/>
                  </a:cubicBezTo>
                  <a:cubicBezTo>
                    <a:pt x="377" y="188"/>
                    <a:pt x="378" y="187"/>
                    <a:pt x="378" y="186"/>
                  </a:cubicBezTo>
                  <a:cubicBezTo>
                    <a:pt x="377" y="185"/>
                    <a:pt x="374" y="186"/>
                    <a:pt x="373" y="186"/>
                  </a:cubicBezTo>
                  <a:cubicBezTo>
                    <a:pt x="372" y="186"/>
                    <a:pt x="370" y="187"/>
                    <a:pt x="369" y="187"/>
                  </a:cubicBezTo>
                  <a:cubicBezTo>
                    <a:pt x="368" y="187"/>
                    <a:pt x="366" y="186"/>
                    <a:pt x="365" y="187"/>
                  </a:cubicBezTo>
                  <a:cubicBezTo>
                    <a:pt x="365" y="187"/>
                    <a:pt x="364" y="189"/>
                    <a:pt x="364" y="189"/>
                  </a:cubicBezTo>
                  <a:cubicBezTo>
                    <a:pt x="364" y="190"/>
                    <a:pt x="366" y="191"/>
                    <a:pt x="366" y="192"/>
                  </a:cubicBezTo>
                  <a:cubicBezTo>
                    <a:pt x="366" y="193"/>
                    <a:pt x="366" y="194"/>
                    <a:pt x="366" y="195"/>
                  </a:cubicBezTo>
                  <a:cubicBezTo>
                    <a:pt x="365" y="195"/>
                    <a:pt x="364" y="195"/>
                    <a:pt x="364" y="196"/>
                  </a:cubicBezTo>
                  <a:cubicBezTo>
                    <a:pt x="363" y="196"/>
                    <a:pt x="363" y="197"/>
                    <a:pt x="363" y="198"/>
                  </a:cubicBezTo>
                  <a:cubicBezTo>
                    <a:pt x="363" y="199"/>
                    <a:pt x="365" y="200"/>
                    <a:pt x="365" y="200"/>
                  </a:cubicBezTo>
                  <a:cubicBezTo>
                    <a:pt x="364" y="201"/>
                    <a:pt x="363" y="203"/>
                    <a:pt x="362" y="203"/>
                  </a:cubicBezTo>
                  <a:cubicBezTo>
                    <a:pt x="361" y="203"/>
                    <a:pt x="359" y="202"/>
                    <a:pt x="358" y="202"/>
                  </a:cubicBezTo>
                  <a:cubicBezTo>
                    <a:pt x="358" y="203"/>
                    <a:pt x="358" y="204"/>
                    <a:pt x="358" y="204"/>
                  </a:cubicBezTo>
                  <a:cubicBezTo>
                    <a:pt x="358" y="205"/>
                    <a:pt x="360" y="205"/>
                    <a:pt x="360" y="206"/>
                  </a:cubicBezTo>
                  <a:cubicBezTo>
                    <a:pt x="361" y="206"/>
                    <a:pt x="360" y="208"/>
                    <a:pt x="359" y="209"/>
                  </a:cubicBezTo>
                  <a:cubicBezTo>
                    <a:pt x="358" y="209"/>
                    <a:pt x="356" y="209"/>
                    <a:pt x="355" y="210"/>
                  </a:cubicBezTo>
                  <a:cubicBezTo>
                    <a:pt x="355" y="210"/>
                    <a:pt x="357" y="212"/>
                    <a:pt x="357" y="212"/>
                  </a:cubicBezTo>
                  <a:cubicBezTo>
                    <a:pt x="358" y="213"/>
                    <a:pt x="360" y="212"/>
                    <a:pt x="360" y="212"/>
                  </a:cubicBezTo>
                  <a:cubicBezTo>
                    <a:pt x="361" y="213"/>
                    <a:pt x="360" y="215"/>
                    <a:pt x="360" y="215"/>
                  </a:cubicBezTo>
                  <a:cubicBezTo>
                    <a:pt x="359" y="216"/>
                    <a:pt x="358" y="216"/>
                    <a:pt x="357" y="216"/>
                  </a:cubicBezTo>
                  <a:cubicBezTo>
                    <a:pt x="357" y="216"/>
                    <a:pt x="355" y="216"/>
                    <a:pt x="354" y="216"/>
                  </a:cubicBezTo>
                  <a:cubicBezTo>
                    <a:pt x="354" y="215"/>
                    <a:pt x="353" y="214"/>
                    <a:pt x="353" y="213"/>
                  </a:cubicBezTo>
                  <a:cubicBezTo>
                    <a:pt x="352" y="212"/>
                    <a:pt x="352" y="211"/>
                    <a:pt x="352" y="210"/>
                  </a:cubicBezTo>
                  <a:cubicBezTo>
                    <a:pt x="351" y="210"/>
                    <a:pt x="349" y="210"/>
                    <a:pt x="348" y="210"/>
                  </a:cubicBezTo>
                  <a:cubicBezTo>
                    <a:pt x="348" y="210"/>
                    <a:pt x="346" y="211"/>
                    <a:pt x="346" y="212"/>
                  </a:cubicBezTo>
                  <a:cubicBezTo>
                    <a:pt x="346" y="213"/>
                    <a:pt x="348" y="214"/>
                    <a:pt x="348" y="215"/>
                  </a:cubicBezTo>
                  <a:cubicBezTo>
                    <a:pt x="348" y="216"/>
                    <a:pt x="348" y="217"/>
                    <a:pt x="348" y="217"/>
                  </a:cubicBezTo>
                  <a:cubicBezTo>
                    <a:pt x="348" y="218"/>
                    <a:pt x="346" y="218"/>
                    <a:pt x="346" y="219"/>
                  </a:cubicBezTo>
                  <a:cubicBezTo>
                    <a:pt x="346" y="219"/>
                    <a:pt x="346" y="221"/>
                    <a:pt x="346" y="222"/>
                  </a:cubicBezTo>
                  <a:cubicBezTo>
                    <a:pt x="346" y="222"/>
                    <a:pt x="347" y="223"/>
                    <a:pt x="347" y="223"/>
                  </a:cubicBezTo>
                  <a:cubicBezTo>
                    <a:pt x="348" y="224"/>
                    <a:pt x="349" y="226"/>
                    <a:pt x="348" y="227"/>
                  </a:cubicBezTo>
                  <a:cubicBezTo>
                    <a:pt x="348" y="228"/>
                    <a:pt x="347" y="228"/>
                    <a:pt x="346" y="229"/>
                  </a:cubicBezTo>
                  <a:cubicBezTo>
                    <a:pt x="345" y="229"/>
                    <a:pt x="344" y="230"/>
                    <a:pt x="343" y="230"/>
                  </a:cubicBezTo>
                  <a:cubicBezTo>
                    <a:pt x="342" y="231"/>
                    <a:pt x="341" y="234"/>
                    <a:pt x="341" y="236"/>
                  </a:cubicBezTo>
                  <a:cubicBezTo>
                    <a:pt x="340" y="236"/>
                    <a:pt x="338" y="238"/>
                    <a:pt x="337" y="238"/>
                  </a:cubicBezTo>
                  <a:cubicBezTo>
                    <a:pt x="336" y="239"/>
                    <a:pt x="332" y="238"/>
                    <a:pt x="331" y="238"/>
                  </a:cubicBezTo>
                  <a:cubicBezTo>
                    <a:pt x="330" y="238"/>
                    <a:pt x="328" y="239"/>
                    <a:pt x="327" y="239"/>
                  </a:cubicBezTo>
                  <a:cubicBezTo>
                    <a:pt x="327" y="239"/>
                    <a:pt x="327" y="240"/>
                    <a:pt x="326" y="240"/>
                  </a:cubicBezTo>
                  <a:cubicBezTo>
                    <a:pt x="318" y="223"/>
                    <a:pt x="318" y="223"/>
                    <a:pt x="318" y="223"/>
                  </a:cubicBezTo>
                  <a:cubicBezTo>
                    <a:pt x="318" y="215"/>
                    <a:pt x="318" y="215"/>
                    <a:pt x="318" y="215"/>
                  </a:cubicBezTo>
                  <a:cubicBezTo>
                    <a:pt x="309" y="215"/>
                    <a:pt x="309" y="215"/>
                    <a:pt x="309" y="215"/>
                  </a:cubicBezTo>
                  <a:cubicBezTo>
                    <a:pt x="296" y="202"/>
                    <a:pt x="296" y="202"/>
                    <a:pt x="296" y="202"/>
                  </a:cubicBezTo>
                  <a:cubicBezTo>
                    <a:pt x="287" y="202"/>
                    <a:pt x="287" y="202"/>
                    <a:pt x="287" y="202"/>
                  </a:cubicBezTo>
                  <a:cubicBezTo>
                    <a:pt x="283" y="198"/>
                    <a:pt x="283" y="198"/>
                    <a:pt x="283" y="198"/>
                  </a:cubicBezTo>
                  <a:cubicBezTo>
                    <a:pt x="281" y="184"/>
                    <a:pt x="281" y="184"/>
                    <a:pt x="281" y="184"/>
                  </a:cubicBezTo>
                  <a:cubicBezTo>
                    <a:pt x="273" y="184"/>
                    <a:pt x="273" y="184"/>
                    <a:pt x="273" y="184"/>
                  </a:cubicBezTo>
                  <a:cubicBezTo>
                    <a:pt x="269" y="163"/>
                    <a:pt x="269" y="163"/>
                    <a:pt x="269" y="163"/>
                  </a:cubicBezTo>
                  <a:cubicBezTo>
                    <a:pt x="222" y="180"/>
                    <a:pt x="222" y="180"/>
                    <a:pt x="222" y="180"/>
                  </a:cubicBezTo>
                  <a:cubicBezTo>
                    <a:pt x="218" y="180"/>
                    <a:pt x="218" y="180"/>
                    <a:pt x="218" y="180"/>
                  </a:cubicBezTo>
                  <a:cubicBezTo>
                    <a:pt x="214" y="180"/>
                    <a:pt x="214" y="180"/>
                    <a:pt x="214" y="180"/>
                  </a:cubicBezTo>
                  <a:cubicBezTo>
                    <a:pt x="119" y="208"/>
                    <a:pt x="119" y="208"/>
                    <a:pt x="119" y="208"/>
                  </a:cubicBezTo>
                  <a:cubicBezTo>
                    <a:pt x="97" y="212"/>
                    <a:pt x="97" y="212"/>
                    <a:pt x="97" y="212"/>
                  </a:cubicBezTo>
                  <a:cubicBezTo>
                    <a:pt x="97" y="218"/>
                    <a:pt x="97" y="218"/>
                    <a:pt x="97" y="218"/>
                  </a:cubicBezTo>
                  <a:cubicBezTo>
                    <a:pt x="91" y="222"/>
                    <a:pt x="91" y="222"/>
                    <a:pt x="91" y="222"/>
                  </a:cubicBezTo>
                  <a:cubicBezTo>
                    <a:pt x="89" y="214"/>
                    <a:pt x="89" y="214"/>
                    <a:pt x="89" y="214"/>
                  </a:cubicBezTo>
                  <a:cubicBezTo>
                    <a:pt x="6" y="238"/>
                    <a:pt x="6" y="238"/>
                    <a:pt x="6" y="238"/>
                  </a:cubicBezTo>
                  <a:cubicBezTo>
                    <a:pt x="2" y="232"/>
                    <a:pt x="2" y="232"/>
                    <a:pt x="2" y="232"/>
                  </a:cubicBezTo>
                  <a:cubicBezTo>
                    <a:pt x="0" y="112"/>
                    <a:pt x="0" y="112"/>
                    <a:pt x="0" y="112"/>
                  </a:cubicBezTo>
                  <a:lnTo>
                    <a:pt x="98" y="86"/>
                  </a:ln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3" name="Freeform 202"/>
            <p:cNvSpPr>
              <a:spLocks/>
            </p:cNvSpPr>
            <p:nvPr/>
          </p:nvSpPr>
          <p:spPr bwMode="auto">
            <a:xfrm>
              <a:off x="6169023" y="2601915"/>
              <a:ext cx="88900" cy="107950"/>
            </a:xfrm>
            <a:custGeom>
              <a:avLst/>
              <a:gdLst>
                <a:gd name="T0" fmla="*/ 94 w 106"/>
                <a:gd name="T1" fmla="*/ 51 h 129"/>
                <a:gd name="T2" fmla="*/ 76 w 106"/>
                <a:gd name="T3" fmla="*/ 37 h 129"/>
                <a:gd name="T4" fmla="*/ 60 w 106"/>
                <a:gd name="T5" fmla="*/ 30 h 129"/>
                <a:gd name="T6" fmla="*/ 51 w 106"/>
                <a:gd name="T7" fmla="*/ 20 h 129"/>
                <a:gd name="T8" fmla="*/ 4 w 106"/>
                <a:gd name="T9" fmla="*/ 15 h 129"/>
                <a:gd name="T10" fmla="*/ 0 w 106"/>
                <a:gd name="T11" fmla="*/ 16 h 129"/>
                <a:gd name="T12" fmla="*/ 29 w 106"/>
                <a:gd name="T13" fmla="*/ 109 h 129"/>
                <a:gd name="T14" fmla="*/ 29 w 106"/>
                <a:gd name="T15" fmla="*/ 119 h 129"/>
                <a:gd name="T16" fmla="*/ 28 w 106"/>
                <a:gd name="T17" fmla="*/ 129 h 129"/>
                <a:gd name="T18" fmla="*/ 34 w 106"/>
                <a:gd name="T19" fmla="*/ 128 h 129"/>
                <a:gd name="T20" fmla="*/ 44 w 106"/>
                <a:gd name="T21" fmla="*/ 123 h 129"/>
                <a:gd name="T22" fmla="*/ 54 w 106"/>
                <a:gd name="T23" fmla="*/ 115 h 129"/>
                <a:gd name="T24" fmla="*/ 65 w 106"/>
                <a:gd name="T25" fmla="*/ 108 h 129"/>
                <a:gd name="T26" fmla="*/ 73 w 106"/>
                <a:gd name="T27" fmla="*/ 104 h 129"/>
                <a:gd name="T28" fmla="*/ 72 w 106"/>
                <a:gd name="T29" fmla="*/ 96 h 129"/>
                <a:gd name="T30" fmla="*/ 72 w 106"/>
                <a:gd name="T31" fmla="*/ 89 h 129"/>
                <a:gd name="T32" fmla="*/ 74 w 106"/>
                <a:gd name="T33" fmla="*/ 81 h 129"/>
                <a:gd name="T34" fmla="*/ 67 w 106"/>
                <a:gd name="T35" fmla="*/ 75 h 129"/>
                <a:gd name="T36" fmla="*/ 68 w 106"/>
                <a:gd name="T37" fmla="*/ 69 h 129"/>
                <a:gd name="T38" fmla="*/ 68 w 106"/>
                <a:gd name="T39" fmla="*/ 61 h 129"/>
                <a:gd name="T40" fmla="*/ 63 w 106"/>
                <a:gd name="T41" fmla="*/ 56 h 129"/>
                <a:gd name="T42" fmla="*/ 59 w 106"/>
                <a:gd name="T43" fmla="*/ 54 h 129"/>
                <a:gd name="T44" fmla="*/ 65 w 106"/>
                <a:gd name="T45" fmla="*/ 51 h 129"/>
                <a:gd name="T46" fmla="*/ 69 w 106"/>
                <a:gd name="T47" fmla="*/ 50 h 129"/>
                <a:gd name="T48" fmla="*/ 68 w 106"/>
                <a:gd name="T49" fmla="*/ 44 h 129"/>
                <a:gd name="T50" fmla="*/ 73 w 106"/>
                <a:gd name="T51" fmla="*/ 42 h 129"/>
                <a:gd name="T52" fmla="*/ 78 w 106"/>
                <a:gd name="T53" fmla="*/ 40 h 129"/>
                <a:gd name="T54" fmla="*/ 77 w 106"/>
                <a:gd name="T55" fmla="*/ 46 h 129"/>
                <a:gd name="T56" fmla="*/ 82 w 106"/>
                <a:gd name="T57" fmla="*/ 50 h 129"/>
                <a:gd name="T58" fmla="*/ 85 w 106"/>
                <a:gd name="T59" fmla="*/ 54 h 129"/>
                <a:gd name="T60" fmla="*/ 85 w 106"/>
                <a:gd name="T61" fmla="*/ 65 h 129"/>
                <a:gd name="T62" fmla="*/ 83 w 106"/>
                <a:gd name="T63" fmla="*/ 72 h 129"/>
                <a:gd name="T64" fmla="*/ 84 w 106"/>
                <a:gd name="T65" fmla="*/ 79 h 129"/>
                <a:gd name="T66" fmla="*/ 84 w 106"/>
                <a:gd name="T67" fmla="*/ 84 h 129"/>
                <a:gd name="T68" fmla="*/ 83 w 106"/>
                <a:gd name="T69" fmla="*/ 89 h 129"/>
                <a:gd name="T70" fmla="*/ 89 w 106"/>
                <a:gd name="T71" fmla="*/ 80 h 129"/>
                <a:gd name="T72" fmla="*/ 94 w 106"/>
                <a:gd name="T73" fmla="*/ 79 h 129"/>
                <a:gd name="T74" fmla="*/ 94 w 106"/>
                <a:gd name="T75" fmla="*/ 71 h 129"/>
                <a:gd name="T76" fmla="*/ 92 w 106"/>
                <a:gd name="T77" fmla="*/ 64 h 129"/>
                <a:gd name="T78" fmla="*/ 88 w 106"/>
                <a:gd name="T79" fmla="*/ 58 h 129"/>
                <a:gd name="T80" fmla="*/ 92 w 106"/>
                <a:gd name="T81" fmla="*/ 55 h 129"/>
                <a:gd name="T82" fmla="*/ 95 w 106"/>
                <a:gd name="T83" fmla="*/ 63 h 129"/>
                <a:gd name="T84" fmla="*/ 98 w 106"/>
                <a:gd name="T85" fmla="*/ 70 h 129"/>
                <a:gd name="T86" fmla="*/ 102 w 106"/>
                <a:gd name="T87" fmla="*/ 77 h 129"/>
                <a:gd name="T88" fmla="*/ 102 w 106"/>
                <a:gd name="T89" fmla="*/ 82 h 129"/>
                <a:gd name="T90" fmla="*/ 106 w 106"/>
                <a:gd name="T91" fmla="*/ 7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129">
                  <a:moveTo>
                    <a:pt x="94" y="54"/>
                  </a:moveTo>
                  <a:cubicBezTo>
                    <a:pt x="94" y="51"/>
                    <a:pt x="94" y="51"/>
                    <a:pt x="94" y="51"/>
                  </a:cubicBezTo>
                  <a:cubicBezTo>
                    <a:pt x="89" y="51"/>
                    <a:pt x="89" y="51"/>
                    <a:pt x="89" y="51"/>
                  </a:cubicBezTo>
                  <a:cubicBezTo>
                    <a:pt x="76" y="37"/>
                    <a:pt x="76" y="37"/>
                    <a:pt x="76" y="37"/>
                  </a:cubicBezTo>
                  <a:cubicBezTo>
                    <a:pt x="66" y="37"/>
                    <a:pt x="66" y="37"/>
                    <a:pt x="66" y="37"/>
                  </a:cubicBezTo>
                  <a:cubicBezTo>
                    <a:pt x="60" y="30"/>
                    <a:pt x="60" y="30"/>
                    <a:pt x="60" y="30"/>
                  </a:cubicBezTo>
                  <a:cubicBezTo>
                    <a:pt x="59" y="20"/>
                    <a:pt x="59" y="20"/>
                    <a:pt x="59" y="20"/>
                  </a:cubicBezTo>
                  <a:cubicBezTo>
                    <a:pt x="51" y="20"/>
                    <a:pt x="51" y="20"/>
                    <a:pt x="51" y="20"/>
                  </a:cubicBezTo>
                  <a:cubicBezTo>
                    <a:pt x="47" y="0"/>
                    <a:pt x="47" y="0"/>
                    <a:pt x="47" y="0"/>
                  </a:cubicBezTo>
                  <a:cubicBezTo>
                    <a:pt x="4" y="15"/>
                    <a:pt x="4" y="15"/>
                    <a:pt x="4" y="15"/>
                  </a:cubicBezTo>
                  <a:cubicBezTo>
                    <a:pt x="0" y="15"/>
                    <a:pt x="0" y="15"/>
                    <a:pt x="0" y="15"/>
                  </a:cubicBezTo>
                  <a:cubicBezTo>
                    <a:pt x="0" y="16"/>
                    <a:pt x="0" y="16"/>
                    <a:pt x="0" y="16"/>
                  </a:cubicBezTo>
                  <a:cubicBezTo>
                    <a:pt x="15" y="59"/>
                    <a:pt x="15" y="59"/>
                    <a:pt x="15" y="59"/>
                  </a:cubicBezTo>
                  <a:cubicBezTo>
                    <a:pt x="29" y="109"/>
                    <a:pt x="29" y="109"/>
                    <a:pt x="29" y="109"/>
                  </a:cubicBezTo>
                  <a:cubicBezTo>
                    <a:pt x="23" y="114"/>
                    <a:pt x="23" y="114"/>
                    <a:pt x="23" y="114"/>
                  </a:cubicBezTo>
                  <a:cubicBezTo>
                    <a:pt x="29" y="119"/>
                    <a:pt x="29" y="119"/>
                    <a:pt x="29" y="119"/>
                  </a:cubicBezTo>
                  <a:cubicBezTo>
                    <a:pt x="29" y="127"/>
                    <a:pt x="29" y="127"/>
                    <a:pt x="29" y="127"/>
                  </a:cubicBezTo>
                  <a:cubicBezTo>
                    <a:pt x="28" y="129"/>
                    <a:pt x="28" y="129"/>
                    <a:pt x="28" y="129"/>
                  </a:cubicBezTo>
                  <a:cubicBezTo>
                    <a:pt x="28" y="128"/>
                    <a:pt x="29" y="128"/>
                    <a:pt x="30" y="128"/>
                  </a:cubicBezTo>
                  <a:cubicBezTo>
                    <a:pt x="31" y="128"/>
                    <a:pt x="33" y="128"/>
                    <a:pt x="34" y="128"/>
                  </a:cubicBezTo>
                  <a:cubicBezTo>
                    <a:pt x="36" y="127"/>
                    <a:pt x="39" y="126"/>
                    <a:pt x="40" y="125"/>
                  </a:cubicBezTo>
                  <a:cubicBezTo>
                    <a:pt x="41" y="124"/>
                    <a:pt x="43" y="123"/>
                    <a:pt x="44" y="123"/>
                  </a:cubicBezTo>
                  <a:cubicBezTo>
                    <a:pt x="46" y="122"/>
                    <a:pt x="48" y="119"/>
                    <a:pt x="49" y="118"/>
                  </a:cubicBezTo>
                  <a:cubicBezTo>
                    <a:pt x="50" y="117"/>
                    <a:pt x="53" y="116"/>
                    <a:pt x="54" y="115"/>
                  </a:cubicBezTo>
                  <a:cubicBezTo>
                    <a:pt x="55" y="114"/>
                    <a:pt x="57" y="112"/>
                    <a:pt x="58" y="112"/>
                  </a:cubicBezTo>
                  <a:cubicBezTo>
                    <a:pt x="60" y="111"/>
                    <a:pt x="63" y="108"/>
                    <a:pt x="65" y="108"/>
                  </a:cubicBezTo>
                  <a:cubicBezTo>
                    <a:pt x="66" y="107"/>
                    <a:pt x="69" y="107"/>
                    <a:pt x="70" y="107"/>
                  </a:cubicBezTo>
                  <a:cubicBezTo>
                    <a:pt x="71" y="106"/>
                    <a:pt x="73" y="105"/>
                    <a:pt x="73" y="104"/>
                  </a:cubicBezTo>
                  <a:cubicBezTo>
                    <a:pt x="74" y="103"/>
                    <a:pt x="74" y="100"/>
                    <a:pt x="74" y="99"/>
                  </a:cubicBezTo>
                  <a:cubicBezTo>
                    <a:pt x="74" y="98"/>
                    <a:pt x="72" y="97"/>
                    <a:pt x="72" y="96"/>
                  </a:cubicBezTo>
                  <a:cubicBezTo>
                    <a:pt x="71" y="96"/>
                    <a:pt x="73" y="94"/>
                    <a:pt x="73" y="94"/>
                  </a:cubicBezTo>
                  <a:cubicBezTo>
                    <a:pt x="73" y="93"/>
                    <a:pt x="72" y="90"/>
                    <a:pt x="72" y="89"/>
                  </a:cubicBezTo>
                  <a:cubicBezTo>
                    <a:pt x="72" y="88"/>
                    <a:pt x="73" y="86"/>
                    <a:pt x="74" y="85"/>
                  </a:cubicBezTo>
                  <a:cubicBezTo>
                    <a:pt x="74" y="84"/>
                    <a:pt x="74" y="82"/>
                    <a:pt x="74" y="81"/>
                  </a:cubicBezTo>
                  <a:cubicBezTo>
                    <a:pt x="73" y="80"/>
                    <a:pt x="72" y="78"/>
                    <a:pt x="71" y="77"/>
                  </a:cubicBezTo>
                  <a:cubicBezTo>
                    <a:pt x="70" y="76"/>
                    <a:pt x="68" y="76"/>
                    <a:pt x="67" y="75"/>
                  </a:cubicBezTo>
                  <a:cubicBezTo>
                    <a:pt x="67" y="74"/>
                    <a:pt x="65" y="73"/>
                    <a:pt x="65" y="72"/>
                  </a:cubicBezTo>
                  <a:cubicBezTo>
                    <a:pt x="66" y="71"/>
                    <a:pt x="68" y="70"/>
                    <a:pt x="68" y="69"/>
                  </a:cubicBezTo>
                  <a:cubicBezTo>
                    <a:pt x="69" y="69"/>
                    <a:pt x="70" y="67"/>
                    <a:pt x="70" y="66"/>
                  </a:cubicBezTo>
                  <a:cubicBezTo>
                    <a:pt x="70" y="65"/>
                    <a:pt x="69" y="63"/>
                    <a:pt x="68" y="61"/>
                  </a:cubicBezTo>
                  <a:cubicBezTo>
                    <a:pt x="68" y="60"/>
                    <a:pt x="66" y="58"/>
                    <a:pt x="66" y="57"/>
                  </a:cubicBezTo>
                  <a:cubicBezTo>
                    <a:pt x="65" y="57"/>
                    <a:pt x="63" y="56"/>
                    <a:pt x="63" y="56"/>
                  </a:cubicBezTo>
                  <a:cubicBezTo>
                    <a:pt x="62" y="56"/>
                    <a:pt x="61" y="57"/>
                    <a:pt x="60" y="56"/>
                  </a:cubicBezTo>
                  <a:cubicBezTo>
                    <a:pt x="60" y="56"/>
                    <a:pt x="59" y="55"/>
                    <a:pt x="59" y="54"/>
                  </a:cubicBezTo>
                  <a:cubicBezTo>
                    <a:pt x="59" y="53"/>
                    <a:pt x="61" y="52"/>
                    <a:pt x="62" y="51"/>
                  </a:cubicBezTo>
                  <a:cubicBezTo>
                    <a:pt x="62" y="51"/>
                    <a:pt x="64" y="50"/>
                    <a:pt x="65" y="51"/>
                  </a:cubicBezTo>
                  <a:cubicBezTo>
                    <a:pt x="66" y="51"/>
                    <a:pt x="67" y="52"/>
                    <a:pt x="67" y="52"/>
                  </a:cubicBezTo>
                  <a:cubicBezTo>
                    <a:pt x="68" y="52"/>
                    <a:pt x="69" y="51"/>
                    <a:pt x="69" y="50"/>
                  </a:cubicBezTo>
                  <a:cubicBezTo>
                    <a:pt x="70" y="50"/>
                    <a:pt x="70" y="48"/>
                    <a:pt x="70" y="47"/>
                  </a:cubicBezTo>
                  <a:cubicBezTo>
                    <a:pt x="70" y="46"/>
                    <a:pt x="68" y="45"/>
                    <a:pt x="68" y="44"/>
                  </a:cubicBezTo>
                  <a:cubicBezTo>
                    <a:pt x="69" y="44"/>
                    <a:pt x="69" y="42"/>
                    <a:pt x="70" y="42"/>
                  </a:cubicBezTo>
                  <a:cubicBezTo>
                    <a:pt x="70" y="42"/>
                    <a:pt x="72" y="42"/>
                    <a:pt x="73" y="42"/>
                  </a:cubicBezTo>
                  <a:cubicBezTo>
                    <a:pt x="74" y="42"/>
                    <a:pt x="75" y="40"/>
                    <a:pt x="76" y="39"/>
                  </a:cubicBezTo>
                  <a:cubicBezTo>
                    <a:pt x="76" y="39"/>
                    <a:pt x="77" y="39"/>
                    <a:pt x="78" y="40"/>
                  </a:cubicBezTo>
                  <a:cubicBezTo>
                    <a:pt x="78" y="40"/>
                    <a:pt x="78" y="42"/>
                    <a:pt x="78" y="42"/>
                  </a:cubicBezTo>
                  <a:cubicBezTo>
                    <a:pt x="78" y="43"/>
                    <a:pt x="77" y="45"/>
                    <a:pt x="77" y="46"/>
                  </a:cubicBezTo>
                  <a:cubicBezTo>
                    <a:pt x="78" y="47"/>
                    <a:pt x="80" y="48"/>
                    <a:pt x="80" y="49"/>
                  </a:cubicBezTo>
                  <a:cubicBezTo>
                    <a:pt x="81" y="49"/>
                    <a:pt x="82" y="50"/>
                    <a:pt x="82" y="50"/>
                  </a:cubicBezTo>
                  <a:cubicBezTo>
                    <a:pt x="83" y="51"/>
                    <a:pt x="81" y="53"/>
                    <a:pt x="82" y="54"/>
                  </a:cubicBezTo>
                  <a:cubicBezTo>
                    <a:pt x="82" y="54"/>
                    <a:pt x="84" y="54"/>
                    <a:pt x="85" y="54"/>
                  </a:cubicBezTo>
                  <a:cubicBezTo>
                    <a:pt x="85" y="55"/>
                    <a:pt x="84" y="57"/>
                    <a:pt x="84" y="58"/>
                  </a:cubicBezTo>
                  <a:cubicBezTo>
                    <a:pt x="84" y="60"/>
                    <a:pt x="85" y="63"/>
                    <a:pt x="85" y="65"/>
                  </a:cubicBezTo>
                  <a:cubicBezTo>
                    <a:pt x="84" y="66"/>
                    <a:pt x="84" y="67"/>
                    <a:pt x="84" y="67"/>
                  </a:cubicBezTo>
                  <a:cubicBezTo>
                    <a:pt x="83" y="68"/>
                    <a:pt x="83" y="71"/>
                    <a:pt x="83" y="72"/>
                  </a:cubicBezTo>
                  <a:cubicBezTo>
                    <a:pt x="83" y="73"/>
                    <a:pt x="83" y="75"/>
                    <a:pt x="83" y="77"/>
                  </a:cubicBezTo>
                  <a:cubicBezTo>
                    <a:pt x="83" y="77"/>
                    <a:pt x="84" y="79"/>
                    <a:pt x="84" y="79"/>
                  </a:cubicBezTo>
                  <a:cubicBezTo>
                    <a:pt x="84" y="80"/>
                    <a:pt x="85" y="81"/>
                    <a:pt x="85" y="82"/>
                  </a:cubicBezTo>
                  <a:cubicBezTo>
                    <a:pt x="85" y="82"/>
                    <a:pt x="85" y="83"/>
                    <a:pt x="84" y="84"/>
                  </a:cubicBezTo>
                  <a:cubicBezTo>
                    <a:pt x="84" y="84"/>
                    <a:pt x="83" y="86"/>
                    <a:pt x="83" y="86"/>
                  </a:cubicBezTo>
                  <a:cubicBezTo>
                    <a:pt x="83" y="87"/>
                    <a:pt x="83" y="89"/>
                    <a:pt x="83" y="89"/>
                  </a:cubicBezTo>
                  <a:cubicBezTo>
                    <a:pt x="85" y="89"/>
                    <a:pt x="88" y="88"/>
                    <a:pt x="89" y="86"/>
                  </a:cubicBezTo>
                  <a:cubicBezTo>
                    <a:pt x="89" y="85"/>
                    <a:pt x="88" y="82"/>
                    <a:pt x="89" y="80"/>
                  </a:cubicBezTo>
                  <a:cubicBezTo>
                    <a:pt x="90" y="80"/>
                    <a:pt x="91" y="79"/>
                    <a:pt x="92" y="79"/>
                  </a:cubicBezTo>
                  <a:cubicBezTo>
                    <a:pt x="93" y="79"/>
                    <a:pt x="94" y="79"/>
                    <a:pt x="94" y="79"/>
                  </a:cubicBezTo>
                  <a:cubicBezTo>
                    <a:pt x="95" y="79"/>
                    <a:pt x="95" y="77"/>
                    <a:pt x="96" y="76"/>
                  </a:cubicBezTo>
                  <a:cubicBezTo>
                    <a:pt x="96" y="75"/>
                    <a:pt x="95" y="72"/>
                    <a:pt x="94" y="71"/>
                  </a:cubicBezTo>
                  <a:cubicBezTo>
                    <a:pt x="94" y="70"/>
                    <a:pt x="92" y="69"/>
                    <a:pt x="92" y="68"/>
                  </a:cubicBezTo>
                  <a:cubicBezTo>
                    <a:pt x="91" y="67"/>
                    <a:pt x="92" y="65"/>
                    <a:pt x="92" y="64"/>
                  </a:cubicBezTo>
                  <a:cubicBezTo>
                    <a:pt x="91" y="63"/>
                    <a:pt x="90" y="62"/>
                    <a:pt x="89" y="61"/>
                  </a:cubicBezTo>
                  <a:cubicBezTo>
                    <a:pt x="89" y="60"/>
                    <a:pt x="88" y="59"/>
                    <a:pt x="88" y="58"/>
                  </a:cubicBezTo>
                  <a:cubicBezTo>
                    <a:pt x="88" y="57"/>
                    <a:pt x="89" y="55"/>
                    <a:pt x="90" y="55"/>
                  </a:cubicBezTo>
                  <a:cubicBezTo>
                    <a:pt x="90" y="55"/>
                    <a:pt x="91" y="55"/>
                    <a:pt x="92" y="55"/>
                  </a:cubicBezTo>
                  <a:cubicBezTo>
                    <a:pt x="93" y="56"/>
                    <a:pt x="95" y="57"/>
                    <a:pt x="95" y="58"/>
                  </a:cubicBezTo>
                  <a:cubicBezTo>
                    <a:pt x="95" y="59"/>
                    <a:pt x="95" y="61"/>
                    <a:pt x="95" y="63"/>
                  </a:cubicBezTo>
                  <a:cubicBezTo>
                    <a:pt x="95" y="64"/>
                    <a:pt x="96" y="67"/>
                    <a:pt x="96" y="68"/>
                  </a:cubicBezTo>
                  <a:cubicBezTo>
                    <a:pt x="97" y="69"/>
                    <a:pt x="98" y="70"/>
                    <a:pt x="98" y="70"/>
                  </a:cubicBezTo>
                  <a:cubicBezTo>
                    <a:pt x="98" y="71"/>
                    <a:pt x="99" y="72"/>
                    <a:pt x="100" y="73"/>
                  </a:cubicBezTo>
                  <a:cubicBezTo>
                    <a:pt x="100" y="74"/>
                    <a:pt x="102" y="75"/>
                    <a:pt x="102" y="77"/>
                  </a:cubicBezTo>
                  <a:cubicBezTo>
                    <a:pt x="102" y="77"/>
                    <a:pt x="101" y="79"/>
                    <a:pt x="101" y="80"/>
                  </a:cubicBezTo>
                  <a:cubicBezTo>
                    <a:pt x="101" y="80"/>
                    <a:pt x="101" y="82"/>
                    <a:pt x="102" y="82"/>
                  </a:cubicBezTo>
                  <a:cubicBezTo>
                    <a:pt x="103" y="82"/>
                    <a:pt x="104" y="81"/>
                    <a:pt x="105" y="81"/>
                  </a:cubicBezTo>
                  <a:cubicBezTo>
                    <a:pt x="105" y="80"/>
                    <a:pt x="106" y="79"/>
                    <a:pt x="106" y="78"/>
                  </a:cubicBezTo>
                  <a:lnTo>
                    <a:pt x="94" y="54"/>
                  </a:ln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4" name="Freeform 203"/>
            <p:cNvSpPr>
              <a:spLocks/>
            </p:cNvSpPr>
            <p:nvPr/>
          </p:nvSpPr>
          <p:spPr bwMode="auto">
            <a:xfrm>
              <a:off x="5718173" y="3195641"/>
              <a:ext cx="23812" cy="28575"/>
            </a:xfrm>
            <a:custGeom>
              <a:avLst/>
              <a:gdLst>
                <a:gd name="T0" fmla="*/ 29 w 29"/>
                <a:gd name="T1" fmla="*/ 14 h 34"/>
                <a:gd name="T2" fmla="*/ 17 w 29"/>
                <a:gd name="T3" fmla="*/ 34 h 34"/>
                <a:gd name="T4" fmla="*/ 17 w 29"/>
                <a:gd name="T5" fmla="*/ 34 h 34"/>
                <a:gd name="T6" fmla="*/ 17 w 29"/>
                <a:gd name="T7" fmla="*/ 29 h 34"/>
                <a:gd name="T8" fmla="*/ 13 w 29"/>
                <a:gd name="T9" fmla="*/ 22 h 34"/>
                <a:gd name="T10" fmla="*/ 9 w 29"/>
                <a:gd name="T11" fmla="*/ 20 h 34"/>
                <a:gd name="T12" fmla="*/ 3 w 29"/>
                <a:gd name="T13" fmla="*/ 17 h 34"/>
                <a:gd name="T14" fmla="*/ 0 w 29"/>
                <a:gd name="T15" fmla="*/ 14 h 34"/>
                <a:gd name="T16" fmla="*/ 0 w 29"/>
                <a:gd name="T17" fmla="*/ 14 h 34"/>
                <a:gd name="T18" fmla="*/ 9 w 29"/>
                <a:gd name="T19" fmla="*/ 0 h 34"/>
                <a:gd name="T20" fmla="*/ 29 w 29"/>
                <a:gd name="T21" fmla="*/ 1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9" h="34">
                  <a:moveTo>
                    <a:pt x="29" y="14"/>
                  </a:moveTo>
                  <a:cubicBezTo>
                    <a:pt x="17" y="34"/>
                    <a:pt x="17" y="34"/>
                    <a:pt x="17" y="34"/>
                  </a:cubicBezTo>
                  <a:cubicBezTo>
                    <a:pt x="17" y="34"/>
                    <a:pt x="17" y="34"/>
                    <a:pt x="17" y="34"/>
                  </a:cubicBezTo>
                  <a:cubicBezTo>
                    <a:pt x="17" y="33"/>
                    <a:pt x="17" y="30"/>
                    <a:pt x="17" y="29"/>
                  </a:cubicBezTo>
                  <a:cubicBezTo>
                    <a:pt x="16" y="28"/>
                    <a:pt x="15" y="24"/>
                    <a:pt x="13" y="22"/>
                  </a:cubicBezTo>
                  <a:cubicBezTo>
                    <a:pt x="13" y="21"/>
                    <a:pt x="10" y="20"/>
                    <a:pt x="9" y="20"/>
                  </a:cubicBezTo>
                  <a:cubicBezTo>
                    <a:pt x="8" y="19"/>
                    <a:pt x="4" y="18"/>
                    <a:pt x="3" y="17"/>
                  </a:cubicBezTo>
                  <a:cubicBezTo>
                    <a:pt x="2" y="16"/>
                    <a:pt x="1" y="15"/>
                    <a:pt x="0" y="14"/>
                  </a:cubicBezTo>
                  <a:cubicBezTo>
                    <a:pt x="0" y="14"/>
                    <a:pt x="0" y="14"/>
                    <a:pt x="0" y="14"/>
                  </a:cubicBezTo>
                  <a:cubicBezTo>
                    <a:pt x="9" y="0"/>
                    <a:pt x="9" y="0"/>
                    <a:pt x="9" y="0"/>
                  </a:cubicBezTo>
                  <a:lnTo>
                    <a:pt x="29" y="14"/>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5" name="Freeform 204"/>
            <p:cNvSpPr>
              <a:spLocks/>
            </p:cNvSpPr>
            <p:nvPr/>
          </p:nvSpPr>
          <p:spPr bwMode="auto">
            <a:xfrm>
              <a:off x="5030786" y="4737104"/>
              <a:ext cx="15875" cy="9525"/>
            </a:xfrm>
            <a:custGeom>
              <a:avLst/>
              <a:gdLst>
                <a:gd name="T0" fmla="*/ 8 w 18"/>
                <a:gd name="T1" fmla="*/ 1 h 11"/>
                <a:gd name="T2" fmla="*/ 7 w 18"/>
                <a:gd name="T3" fmla="*/ 3 h 11"/>
                <a:gd name="T4" fmla="*/ 3 w 18"/>
                <a:gd name="T5" fmla="*/ 3 h 11"/>
                <a:gd name="T6" fmla="*/ 0 w 18"/>
                <a:gd name="T7" fmla="*/ 4 h 11"/>
                <a:gd name="T8" fmla="*/ 2 w 18"/>
                <a:gd name="T9" fmla="*/ 6 h 11"/>
                <a:gd name="T10" fmla="*/ 4 w 18"/>
                <a:gd name="T11" fmla="*/ 10 h 11"/>
                <a:gd name="T12" fmla="*/ 10 w 18"/>
                <a:gd name="T13" fmla="*/ 11 h 11"/>
                <a:gd name="T14" fmla="*/ 14 w 18"/>
                <a:gd name="T15" fmla="*/ 11 h 11"/>
                <a:gd name="T16" fmla="*/ 17 w 18"/>
                <a:gd name="T17" fmla="*/ 8 h 11"/>
                <a:gd name="T18" fmla="*/ 17 w 18"/>
                <a:gd name="T19" fmla="*/ 4 h 11"/>
                <a:gd name="T20" fmla="*/ 17 w 18"/>
                <a:gd name="T21" fmla="*/ 1 h 11"/>
                <a:gd name="T22" fmla="*/ 12 w 18"/>
                <a:gd name="T23" fmla="*/ 0 h 11"/>
                <a:gd name="T24" fmla="*/ 8 w 18"/>
                <a:gd name="T25"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1">
                  <a:moveTo>
                    <a:pt x="8" y="1"/>
                  </a:moveTo>
                  <a:cubicBezTo>
                    <a:pt x="8" y="2"/>
                    <a:pt x="7" y="3"/>
                    <a:pt x="7" y="3"/>
                  </a:cubicBezTo>
                  <a:cubicBezTo>
                    <a:pt x="6" y="4"/>
                    <a:pt x="4" y="3"/>
                    <a:pt x="3" y="3"/>
                  </a:cubicBezTo>
                  <a:cubicBezTo>
                    <a:pt x="3" y="3"/>
                    <a:pt x="0" y="4"/>
                    <a:pt x="0" y="4"/>
                  </a:cubicBezTo>
                  <a:cubicBezTo>
                    <a:pt x="0" y="5"/>
                    <a:pt x="2" y="6"/>
                    <a:pt x="2" y="6"/>
                  </a:cubicBezTo>
                  <a:cubicBezTo>
                    <a:pt x="3" y="7"/>
                    <a:pt x="4" y="9"/>
                    <a:pt x="4" y="10"/>
                  </a:cubicBezTo>
                  <a:cubicBezTo>
                    <a:pt x="6" y="10"/>
                    <a:pt x="8" y="11"/>
                    <a:pt x="10" y="11"/>
                  </a:cubicBezTo>
                  <a:cubicBezTo>
                    <a:pt x="11" y="11"/>
                    <a:pt x="13" y="11"/>
                    <a:pt x="14" y="11"/>
                  </a:cubicBezTo>
                  <a:cubicBezTo>
                    <a:pt x="15" y="10"/>
                    <a:pt x="17" y="9"/>
                    <a:pt x="17" y="8"/>
                  </a:cubicBezTo>
                  <a:cubicBezTo>
                    <a:pt x="18" y="7"/>
                    <a:pt x="18" y="5"/>
                    <a:pt x="17" y="4"/>
                  </a:cubicBezTo>
                  <a:cubicBezTo>
                    <a:pt x="17" y="3"/>
                    <a:pt x="17" y="2"/>
                    <a:pt x="17" y="1"/>
                  </a:cubicBezTo>
                  <a:cubicBezTo>
                    <a:pt x="16" y="0"/>
                    <a:pt x="13" y="0"/>
                    <a:pt x="12" y="0"/>
                  </a:cubicBezTo>
                  <a:cubicBezTo>
                    <a:pt x="11" y="0"/>
                    <a:pt x="9" y="1"/>
                    <a:pt x="8"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6" name="Freeform 205"/>
            <p:cNvSpPr>
              <a:spLocks/>
            </p:cNvSpPr>
            <p:nvPr/>
          </p:nvSpPr>
          <p:spPr bwMode="auto">
            <a:xfrm>
              <a:off x="5048249" y="4716467"/>
              <a:ext cx="44450" cy="34925"/>
            </a:xfrm>
            <a:custGeom>
              <a:avLst/>
              <a:gdLst>
                <a:gd name="T0" fmla="*/ 1 w 54"/>
                <a:gd name="T1" fmla="*/ 36 h 43"/>
                <a:gd name="T2" fmla="*/ 0 w 54"/>
                <a:gd name="T3" fmla="*/ 38 h 43"/>
                <a:gd name="T4" fmla="*/ 1 w 54"/>
                <a:gd name="T5" fmla="*/ 41 h 43"/>
                <a:gd name="T6" fmla="*/ 5 w 54"/>
                <a:gd name="T7" fmla="*/ 42 h 43"/>
                <a:gd name="T8" fmla="*/ 10 w 54"/>
                <a:gd name="T9" fmla="*/ 39 h 43"/>
                <a:gd name="T10" fmla="*/ 15 w 54"/>
                <a:gd name="T11" fmla="*/ 37 h 43"/>
                <a:gd name="T12" fmla="*/ 19 w 54"/>
                <a:gd name="T13" fmla="*/ 34 h 43"/>
                <a:gd name="T14" fmla="*/ 24 w 54"/>
                <a:gd name="T15" fmla="*/ 29 h 43"/>
                <a:gd name="T16" fmla="*/ 30 w 54"/>
                <a:gd name="T17" fmla="*/ 26 h 43"/>
                <a:gd name="T18" fmla="*/ 34 w 54"/>
                <a:gd name="T19" fmla="*/ 23 h 43"/>
                <a:gd name="T20" fmla="*/ 39 w 54"/>
                <a:gd name="T21" fmla="*/ 20 h 43"/>
                <a:gd name="T22" fmla="*/ 46 w 54"/>
                <a:gd name="T23" fmla="*/ 12 h 43"/>
                <a:gd name="T24" fmla="*/ 50 w 54"/>
                <a:gd name="T25" fmla="*/ 8 h 43"/>
                <a:gd name="T26" fmla="*/ 53 w 54"/>
                <a:gd name="T27" fmla="*/ 4 h 43"/>
                <a:gd name="T28" fmla="*/ 53 w 54"/>
                <a:gd name="T29" fmla="*/ 1 h 43"/>
                <a:gd name="T30" fmla="*/ 50 w 54"/>
                <a:gd name="T31" fmla="*/ 1 h 43"/>
                <a:gd name="T32" fmla="*/ 48 w 54"/>
                <a:gd name="T33" fmla="*/ 5 h 43"/>
                <a:gd name="T34" fmla="*/ 44 w 54"/>
                <a:gd name="T35" fmla="*/ 9 h 43"/>
                <a:gd name="T36" fmla="*/ 40 w 54"/>
                <a:gd name="T37" fmla="*/ 12 h 43"/>
                <a:gd name="T38" fmla="*/ 36 w 54"/>
                <a:gd name="T39" fmla="*/ 15 h 43"/>
                <a:gd name="T40" fmla="*/ 33 w 54"/>
                <a:gd name="T41" fmla="*/ 18 h 43"/>
                <a:gd name="T42" fmla="*/ 27 w 54"/>
                <a:gd name="T43" fmla="*/ 22 h 43"/>
                <a:gd name="T44" fmla="*/ 21 w 54"/>
                <a:gd name="T45" fmla="*/ 24 h 43"/>
                <a:gd name="T46" fmla="*/ 19 w 54"/>
                <a:gd name="T47" fmla="*/ 27 h 43"/>
                <a:gd name="T48" fmla="*/ 16 w 54"/>
                <a:gd name="T49" fmla="*/ 31 h 43"/>
                <a:gd name="T50" fmla="*/ 13 w 54"/>
                <a:gd name="T51" fmla="*/ 34 h 43"/>
                <a:gd name="T52" fmla="*/ 8 w 54"/>
                <a:gd name="T53" fmla="*/ 37 h 43"/>
                <a:gd name="T54" fmla="*/ 4 w 54"/>
                <a:gd name="T55" fmla="*/ 38 h 43"/>
                <a:gd name="T56" fmla="*/ 1 w 54"/>
                <a:gd name="T57" fmla="*/ 3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43">
                  <a:moveTo>
                    <a:pt x="1" y="36"/>
                  </a:moveTo>
                  <a:cubicBezTo>
                    <a:pt x="0" y="36"/>
                    <a:pt x="0" y="37"/>
                    <a:pt x="0" y="38"/>
                  </a:cubicBezTo>
                  <a:cubicBezTo>
                    <a:pt x="0" y="39"/>
                    <a:pt x="1" y="40"/>
                    <a:pt x="1" y="41"/>
                  </a:cubicBezTo>
                  <a:cubicBezTo>
                    <a:pt x="2" y="41"/>
                    <a:pt x="4" y="43"/>
                    <a:pt x="5" y="42"/>
                  </a:cubicBezTo>
                  <a:cubicBezTo>
                    <a:pt x="7" y="42"/>
                    <a:pt x="8" y="40"/>
                    <a:pt x="10" y="39"/>
                  </a:cubicBezTo>
                  <a:cubicBezTo>
                    <a:pt x="11" y="38"/>
                    <a:pt x="14" y="38"/>
                    <a:pt x="15" y="37"/>
                  </a:cubicBezTo>
                  <a:cubicBezTo>
                    <a:pt x="16" y="36"/>
                    <a:pt x="18" y="35"/>
                    <a:pt x="19" y="34"/>
                  </a:cubicBezTo>
                  <a:cubicBezTo>
                    <a:pt x="20" y="33"/>
                    <a:pt x="22" y="30"/>
                    <a:pt x="24" y="29"/>
                  </a:cubicBezTo>
                  <a:cubicBezTo>
                    <a:pt x="25" y="28"/>
                    <a:pt x="28" y="27"/>
                    <a:pt x="30" y="26"/>
                  </a:cubicBezTo>
                  <a:cubicBezTo>
                    <a:pt x="31" y="25"/>
                    <a:pt x="33" y="24"/>
                    <a:pt x="34" y="23"/>
                  </a:cubicBezTo>
                  <a:cubicBezTo>
                    <a:pt x="35" y="22"/>
                    <a:pt x="38" y="21"/>
                    <a:pt x="39" y="20"/>
                  </a:cubicBezTo>
                  <a:cubicBezTo>
                    <a:pt x="41" y="19"/>
                    <a:pt x="44" y="14"/>
                    <a:pt x="46" y="12"/>
                  </a:cubicBezTo>
                  <a:cubicBezTo>
                    <a:pt x="47" y="11"/>
                    <a:pt x="49" y="9"/>
                    <a:pt x="50" y="8"/>
                  </a:cubicBezTo>
                  <a:cubicBezTo>
                    <a:pt x="51" y="7"/>
                    <a:pt x="53" y="6"/>
                    <a:pt x="53" y="4"/>
                  </a:cubicBezTo>
                  <a:cubicBezTo>
                    <a:pt x="53" y="3"/>
                    <a:pt x="54" y="1"/>
                    <a:pt x="53" y="1"/>
                  </a:cubicBezTo>
                  <a:cubicBezTo>
                    <a:pt x="52" y="0"/>
                    <a:pt x="50" y="1"/>
                    <a:pt x="50" y="1"/>
                  </a:cubicBezTo>
                  <a:cubicBezTo>
                    <a:pt x="49" y="2"/>
                    <a:pt x="49" y="4"/>
                    <a:pt x="48" y="5"/>
                  </a:cubicBezTo>
                  <a:cubicBezTo>
                    <a:pt x="47" y="6"/>
                    <a:pt x="45" y="8"/>
                    <a:pt x="44" y="9"/>
                  </a:cubicBezTo>
                  <a:cubicBezTo>
                    <a:pt x="43" y="10"/>
                    <a:pt x="41" y="11"/>
                    <a:pt x="40" y="12"/>
                  </a:cubicBezTo>
                  <a:cubicBezTo>
                    <a:pt x="39" y="13"/>
                    <a:pt x="37" y="14"/>
                    <a:pt x="36" y="15"/>
                  </a:cubicBezTo>
                  <a:cubicBezTo>
                    <a:pt x="35" y="16"/>
                    <a:pt x="34" y="17"/>
                    <a:pt x="33" y="18"/>
                  </a:cubicBezTo>
                  <a:cubicBezTo>
                    <a:pt x="31" y="19"/>
                    <a:pt x="28" y="21"/>
                    <a:pt x="27" y="22"/>
                  </a:cubicBezTo>
                  <a:cubicBezTo>
                    <a:pt x="25" y="22"/>
                    <a:pt x="23" y="23"/>
                    <a:pt x="21" y="24"/>
                  </a:cubicBezTo>
                  <a:cubicBezTo>
                    <a:pt x="21" y="25"/>
                    <a:pt x="19" y="26"/>
                    <a:pt x="19" y="27"/>
                  </a:cubicBezTo>
                  <a:cubicBezTo>
                    <a:pt x="18" y="28"/>
                    <a:pt x="17" y="30"/>
                    <a:pt x="16" y="31"/>
                  </a:cubicBezTo>
                  <a:cubicBezTo>
                    <a:pt x="15" y="32"/>
                    <a:pt x="14" y="33"/>
                    <a:pt x="13" y="34"/>
                  </a:cubicBezTo>
                  <a:cubicBezTo>
                    <a:pt x="12" y="35"/>
                    <a:pt x="9" y="36"/>
                    <a:pt x="8" y="37"/>
                  </a:cubicBezTo>
                  <a:cubicBezTo>
                    <a:pt x="7" y="37"/>
                    <a:pt x="5" y="38"/>
                    <a:pt x="4" y="38"/>
                  </a:cubicBezTo>
                  <a:cubicBezTo>
                    <a:pt x="3" y="38"/>
                    <a:pt x="2" y="36"/>
                    <a:pt x="1"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7" name="Freeform 206"/>
            <p:cNvSpPr>
              <a:spLocks/>
            </p:cNvSpPr>
            <p:nvPr/>
          </p:nvSpPr>
          <p:spPr bwMode="auto">
            <a:xfrm>
              <a:off x="5480048" y="5102229"/>
              <a:ext cx="41275" cy="36513"/>
            </a:xfrm>
            <a:custGeom>
              <a:avLst/>
              <a:gdLst>
                <a:gd name="T0" fmla="*/ 45 w 48"/>
                <a:gd name="T1" fmla="*/ 36 h 44"/>
                <a:gd name="T2" fmla="*/ 47 w 48"/>
                <a:gd name="T3" fmla="*/ 37 h 44"/>
                <a:gd name="T4" fmla="*/ 44 w 48"/>
                <a:gd name="T5" fmla="*/ 41 h 44"/>
                <a:gd name="T6" fmla="*/ 40 w 48"/>
                <a:gd name="T7" fmla="*/ 44 h 44"/>
                <a:gd name="T8" fmla="*/ 33 w 48"/>
                <a:gd name="T9" fmla="*/ 44 h 44"/>
                <a:gd name="T10" fmla="*/ 26 w 48"/>
                <a:gd name="T11" fmla="*/ 40 h 44"/>
                <a:gd name="T12" fmla="*/ 21 w 48"/>
                <a:gd name="T13" fmla="*/ 39 h 44"/>
                <a:gd name="T14" fmla="*/ 19 w 48"/>
                <a:gd name="T15" fmla="*/ 36 h 44"/>
                <a:gd name="T16" fmla="*/ 17 w 48"/>
                <a:gd name="T17" fmla="*/ 31 h 44"/>
                <a:gd name="T18" fmla="*/ 14 w 48"/>
                <a:gd name="T19" fmla="*/ 24 h 44"/>
                <a:gd name="T20" fmla="*/ 9 w 48"/>
                <a:gd name="T21" fmla="*/ 19 h 44"/>
                <a:gd name="T22" fmla="*/ 7 w 48"/>
                <a:gd name="T23" fmla="*/ 15 h 44"/>
                <a:gd name="T24" fmla="*/ 3 w 48"/>
                <a:gd name="T25" fmla="*/ 11 h 44"/>
                <a:gd name="T26" fmla="*/ 1 w 48"/>
                <a:gd name="T27" fmla="*/ 7 h 44"/>
                <a:gd name="T28" fmla="*/ 0 w 48"/>
                <a:gd name="T29" fmla="*/ 3 h 44"/>
                <a:gd name="T30" fmla="*/ 2 w 48"/>
                <a:gd name="T31" fmla="*/ 0 h 44"/>
                <a:gd name="T32" fmla="*/ 4 w 48"/>
                <a:gd name="T33" fmla="*/ 1 h 44"/>
                <a:gd name="T34" fmla="*/ 7 w 48"/>
                <a:gd name="T35" fmla="*/ 4 h 44"/>
                <a:gd name="T36" fmla="*/ 8 w 48"/>
                <a:gd name="T37" fmla="*/ 7 h 44"/>
                <a:gd name="T38" fmla="*/ 11 w 48"/>
                <a:gd name="T39" fmla="*/ 11 h 44"/>
                <a:gd name="T40" fmla="*/ 12 w 48"/>
                <a:gd name="T41" fmla="*/ 14 h 44"/>
                <a:gd name="T42" fmla="*/ 14 w 48"/>
                <a:gd name="T43" fmla="*/ 19 h 44"/>
                <a:gd name="T44" fmla="*/ 17 w 48"/>
                <a:gd name="T45" fmla="*/ 21 h 44"/>
                <a:gd name="T46" fmla="*/ 20 w 48"/>
                <a:gd name="T47" fmla="*/ 26 h 44"/>
                <a:gd name="T48" fmla="*/ 21 w 48"/>
                <a:gd name="T49" fmla="*/ 31 h 44"/>
                <a:gd name="T50" fmla="*/ 25 w 48"/>
                <a:gd name="T51" fmla="*/ 35 h 44"/>
                <a:gd name="T52" fmla="*/ 28 w 48"/>
                <a:gd name="T53" fmla="*/ 36 h 44"/>
                <a:gd name="T54" fmla="*/ 33 w 48"/>
                <a:gd name="T55" fmla="*/ 37 h 44"/>
                <a:gd name="T56" fmla="*/ 37 w 48"/>
                <a:gd name="T57" fmla="*/ 37 h 44"/>
                <a:gd name="T58" fmla="*/ 40 w 48"/>
                <a:gd name="T59" fmla="*/ 35 h 44"/>
                <a:gd name="T60" fmla="*/ 42 w 48"/>
                <a:gd name="T61" fmla="*/ 35 h 44"/>
                <a:gd name="T62" fmla="*/ 45 w 48"/>
                <a:gd name="T63"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8" h="44">
                  <a:moveTo>
                    <a:pt x="45" y="36"/>
                  </a:moveTo>
                  <a:cubicBezTo>
                    <a:pt x="45" y="36"/>
                    <a:pt x="47" y="36"/>
                    <a:pt x="47" y="37"/>
                  </a:cubicBezTo>
                  <a:cubicBezTo>
                    <a:pt x="48" y="38"/>
                    <a:pt x="45" y="40"/>
                    <a:pt x="44" y="41"/>
                  </a:cubicBezTo>
                  <a:cubicBezTo>
                    <a:pt x="43" y="42"/>
                    <a:pt x="41" y="43"/>
                    <a:pt x="40" y="44"/>
                  </a:cubicBezTo>
                  <a:cubicBezTo>
                    <a:pt x="38" y="44"/>
                    <a:pt x="34" y="44"/>
                    <a:pt x="33" y="44"/>
                  </a:cubicBezTo>
                  <a:cubicBezTo>
                    <a:pt x="31" y="43"/>
                    <a:pt x="28" y="41"/>
                    <a:pt x="26" y="40"/>
                  </a:cubicBezTo>
                  <a:cubicBezTo>
                    <a:pt x="25" y="40"/>
                    <a:pt x="22" y="40"/>
                    <a:pt x="21" y="39"/>
                  </a:cubicBezTo>
                  <a:cubicBezTo>
                    <a:pt x="21" y="39"/>
                    <a:pt x="20" y="37"/>
                    <a:pt x="19" y="36"/>
                  </a:cubicBezTo>
                  <a:cubicBezTo>
                    <a:pt x="18" y="35"/>
                    <a:pt x="17" y="32"/>
                    <a:pt x="17" y="31"/>
                  </a:cubicBezTo>
                  <a:cubicBezTo>
                    <a:pt x="16" y="29"/>
                    <a:pt x="15" y="25"/>
                    <a:pt x="14" y="24"/>
                  </a:cubicBezTo>
                  <a:cubicBezTo>
                    <a:pt x="13" y="22"/>
                    <a:pt x="10" y="21"/>
                    <a:pt x="9" y="19"/>
                  </a:cubicBezTo>
                  <a:cubicBezTo>
                    <a:pt x="8" y="18"/>
                    <a:pt x="8" y="16"/>
                    <a:pt x="7" y="15"/>
                  </a:cubicBezTo>
                  <a:cubicBezTo>
                    <a:pt x="6" y="14"/>
                    <a:pt x="4" y="12"/>
                    <a:pt x="3" y="11"/>
                  </a:cubicBezTo>
                  <a:cubicBezTo>
                    <a:pt x="3" y="10"/>
                    <a:pt x="1" y="9"/>
                    <a:pt x="1" y="7"/>
                  </a:cubicBezTo>
                  <a:cubicBezTo>
                    <a:pt x="0" y="6"/>
                    <a:pt x="0" y="4"/>
                    <a:pt x="0" y="3"/>
                  </a:cubicBezTo>
                  <a:cubicBezTo>
                    <a:pt x="0" y="2"/>
                    <a:pt x="1" y="0"/>
                    <a:pt x="2" y="0"/>
                  </a:cubicBezTo>
                  <a:cubicBezTo>
                    <a:pt x="2" y="0"/>
                    <a:pt x="4" y="0"/>
                    <a:pt x="4" y="1"/>
                  </a:cubicBezTo>
                  <a:cubicBezTo>
                    <a:pt x="5" y="1"/>
                    <a:pt x="7" y="3"/>
                    <a:pt x="7" y="4"/>
                  </a:cubicBezTo>
                  <a:cubicBezTo>
                    <a:pt x="8" y="5"/>
                    <a:pt x="7" y="6"/>
                    <a:pt x="8" y="7"/>
                  </a:cubicBezTo>
                  <a:cubicBezTo>
                    <a:pt x="8" y="8"/>
                    <a:pt x="10" y="10"/>
                    <a:pt x="11" y="11"/>
                  </a:cubicBezTo>
                  <a:cubicBezTo>
                    <a:pt x="11" y="12"/>
                    <a:pt x="12" y="14"/>
                    <a:pt x="12" y="14"/>
                  </a:cubicBezTo>
                  <a:cubicBezTo>
                    <a:pt x="12" y="16"/>
                    <a:pt x="13" y="18"/>
                    <a:pt x="14" y="19"/>
                  </a:cubicBezTo>
                  <a:cubicBezTo>
                    <a:pt x="14" y="20"/>
                    <a:pt x="16" y="20"/>
                    <a:pt x="17" y="21"/>
                  </a:cubicBezTo>
                  <a:cubicBezTo>
                    <a:pt x="18" y="22"/>
                    <a:pt x="19" y="25"/>
                    <a:pt x="20" y="26"/>
                  </a:cubicBezTo>
                  <a:cubicBezTo>
                    <a:pt x="20" y="28"/>
                    <a:pt x="20" y="30"/>
                    <a:pt x="21" y="31"/>
                  </a:cubicBezTo>
                  <a:cubicBezTo>
                    <a:pt x="22" y="32"/>
                    <a:pt x="24" y="35"/>
                    <a:pt x="25" y="35"/>
                  </a:cubicBezTo>
                  <a:cubicBezTo>
                    <a:pt x="26" y="36"/>
                    <a:pt x="28" y="36"/>
                    <a:pt x="28" y="36"/>
                  </a:cubicBezTo>
                  <a:cubicBezTo>
                    <a:pt x="30" y="36"/>
                    <a:pt x="32" y="37"/>
                    <a:pt x="33" y="37"/>
                  </a:cubicBezTo>
                  <a:cubicBezTo>
                    <a:pt x="34" y="37"/>
                    <a:pt x="36" y="38"/>
                    <a:pt x="37" y="37"/>
                  </a:cubicBezTo>
                  <a:cubicBezTo>
                    <a:pt x="38" y="37"/>
                    <a:pt x="39" y="35"/>
                    <a:pt x="40" y="35"/>
                  </a:cubicBezTo>
                  <a:cubicBezTo>
                    <a:pt x="41" y="35"/>
                    <a:pt x="42" y="35"/>
                    <a:pt x="42" y="35"/>
                  </a:cubicBezTo>
                  <a:cubicBezTo>
                    <a:pt x="43" y="35"/>
                    <a:pt x="44" y="36"/>
                    <a:pt x="45" y="3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8" name="Freeform 207"/>
            <p:cNvSpPr>
              <a:spLocks/>
            </p:cNvSpPr>
            <p:nvPr/>
          </p:nvSpPr>
          <p:spPr bwMode="auto">
            <a:xfrm>
              <a:off x="925514" y="1831977"/>
              <a:ext cx="7937" cy="9525"/>
            </a:xfrm>
            <a:custGeom>
              <a:avLst/>
              <a:gdLst>
                <a:gd name="T0" fmla="*/ 8 w 10"/>
                <a:gd name="T1" fmla="*/ 10 h 10"/>
                <a:gd name="T2" fmla="*/ 10 w 10"/>
                <a:gd name="T3" fmla="*/ 8 h 10"/>
                <a:gd name="T4" fmla="*/ 8 w 10"/>
                <a:gd name="T5" fmla="*/ 5 h 10"/>
                <a:gd name="T6" fmla="*/ 6 w 10"/>
                <a:gd name="T7" fmla="*/ 4 h 10"/>
                <a:gd name="T8" fmla="*/ 4 w 10"/>
                <a:gd name="T9" fmla="*/ 0 h 10"/>
                <a:gd name="T10" fmla="*/ 3 w 10"/>
                <a:gd name="T11" fmla="*/ 1 h 10"/>
                <a:gd name="T12" fmla="*/ 2 w 10"/>
                <a:gd name="T13" fmla="*/ 5 h 10"/>
                <a:gd name="T14" fmla="*/ 1 w 10"/>
                <a:gd name="T15" fmla="*/ 6 h 10"/>
                <a:gd name="T16" fmla="*/ 3 w 10"/>
                <a:gd name="T17" fmla="*/ 9 h 10"/>
                <a:gd name="T18" fmla="*/ 5 w 10"/>
                <a:gd name="T19" fmla="*/ 9 h 10"/>
                <a:gd name="T20" fmla="*/ 8 w 10"/>
                <a:gd name="T21"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0">
                  <a:moveTo>
                    <a:pt x="8" y="10"/>
                  </a:moveTo>
                  <a:cubicBezTo>
                    <a:pt x="9" y="10"/>
                    <a:pt x="10" y="8"/>
                    <a:pt x="10" y="8"/>
                  </a:cubicBezTo>
                  <a:cubicBezTo>
                    <a:pt x="10" y="7"/>
                    <a:pt x="9" y="5"/>
                    <a:pt x="8" y="5"/>
                  </a:cubicBezTo>
                  <a:cubicBezTo>
                    <a:pt x="7" y="4"/>
                    <a:pt x="6" y="4"/>
                    <a:pt x="6" y="4"/>
                  </a:cubicBezTo>
                  <a:cubicBezTo>
                    <a:pt x="5" y="3"/>
                    <a:pt x="5" y="1"/>
                    <a:pt x="4" y="0"/>
                  </a:cubicBezTo>
                  <a:cubicBezTo>
                    <a:pt x="4" y="0"/>
                    <a:pt x="3" y="0"/>
                    <a:pt x="3" y="1"/>
                  </a:cubicBezTo>
                  <a:cubicBezTo>
                    <a:pt x="2" y="2"/>
                    <a:pt x="2" y="4"/>
                    <a:pt x="2" y="5"/>
                  </a:cubicBezTo>
                  <a:cubicBezTo>
                    <a:pt x="2" y="5"/>
                    <a:pt x="1" y="6"/>
                    <a:pt x="1" y="6"/>
                  </a:cubicBezTo>
                  <a:cubicBezTo>
                    <a:pt x="0" y="7"/>
                    <a:pt x="2" y="8"/>
                    <a:pt x="3" y="9"/>
                  </a:cubicBezTo>
                  <a:cubicBezTo>
                    <a:pt x="3" y="9"/>
                    <a:pt x="4" y="9"/>
                    <a:pt x="5" y="9"/>
                  </a:cubicBezTo>
                  <a:cubicBezTo>
                    <a:pt x="5" y="9"/>
                    <a:pt x="7" y="10"/>
                    <a:pt x="8" y="1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09" name="Freeform 208"/>
            <p:cNvSpPr>
              <a:spLocks/>
            </p:cNvSpPr>
            <p:nvPr/>
          </p:nvSpPr>
          <p:spPr bwMode="auto">
            <a:xfrm>
              <a:off x="917576" y="1827216"/>
              <a:ext cx="7937" cy="9525"/>
            </a:xfrm>
            <a:custGeom>
              <a:avLst/>
              <a:gdLst>
                <a:gd name="T0" fmla="*/ 8 w 9"/>
                <a:gd name="T1" fmla="*/ 9 h 11"/>
                <a:gd name="T2" fmla="*/ 6 w 9"/>
                <a:gd name="T3" fmla="*/ 11 h 11"/>
                <a:gd name="T4" fmla="*/ 2 w 9"/>
                <a:gd name="T5" fmla="*/ 11 h 11"/>
                <a:gd name="T6" fmla="*/ 1 w 9"/>
                <a:gd name="T7" fmla="*/ 7 h 11"/>
                <a:gd name="T8" fmla="*/ 0 w 9"/>
                <a:gd name="T9" fmla="*/ 3 h 11"/>
                <a:gd name="T10" fmla="*/ 3 w 9"/>
                <a:gd name="T11" fmla="*/ 1 h 11"/>
                <a:gd name="T12" fmla="*/ 5 w 9"/>
                <a:gd name="T13" fmla="*/ 0 h 11"/>
                <a:gd name="T14" fmla="*/ 6 w 9"/>
                <a:gd name="T15" fmla="*/ 1 h 11"/>
                <a:gd name="T16" fmla="*/ 6 w 9"/>
                <a:gd name="T17" fmla="*/ 4 h 11"/>
                <a:gd name="T18" fmla="*/ 8 w 9"/>
                <a:gd name="T19" fmla="*/ 6 h 11"/>
                <a:gd name="T20" fmla="*/ 8 w 9"/>
                <a:gd name="T21"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 h="11">
                  <a:moveTo>
                    <a:pt x="8" y="9"/>
                  </a:moveTo>
                  <a:cubicBezTo>
                    <a:pt x="8" y="10"/>
                    <a:pt x="7" y="11"/>
                    <a:pt x="6" y="11"/>
                  </a:cubicBezTo>
                  <a:cubicBezTo>
                    <a:pt x="5" y="11"/>
                    <a:pt x="3" y="11"/>
                    <a:pt x="2" y="11"/>
                  </a:cubicBezTo>
                  <a:cubicBezTo>
                    <a:pt x="1" y="10"/>
                    <a:pt x="1" y="8"/>
                    <a:pt x="1" y="7"/>
                  </a:cubicBezTo>
                  <a:cubicBezTo>
                    <a:pt x="1" y="6"/>
                    <a:pt x="0" y="4"/>
                    <a:pt x="0" y="3"/>
                  </a:cubicBezTo>
                  <a:cubicBezTo>
                    <a:pt x="0" y="3"/>
                    <a:pt x="2" y="2"/>
                    <a:pt x="3" y="1"/>
                  </a:cubicBezTo>
                  <a:cubicBezTo>
                    <a:pt x="3" y="1"/>
                    <a:pt x="4" y="0"/>
                    <a:pt x="5" y="0"/>
                  </a:cubicBezTo>
                  <a:cubicBezTo>
                    <a:pt x="5" y="0"/>
                    <a:pt x="6" y="1"/>
                    <a:pt x="6" y="1"/>
                  </a:cubicBezTo>
                  <a:cubicBezTo>
                    <a:pt x="6" y="2"/>
                    <a:pt x="6" y="4"/>
                    <a:pt x="6" y="4"/>
                  </a:cubicBezTo>
                  <a:cubicBezTo>
                    <a:pt x="7" y="5"/>
                    <a:pt x="8" y="5"/>
                    <a:pt x="8" y="6"/>
                  </a:cubicBezTo>
                  <a:cubicBezTo>
                    <a:pt x="9" y="7"/>
                    <a:pt x="8" y="8"/>
                    <a:pt x="8" y="9"/>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0" name="Freeform 209"/>
            <p:cNvSpPr>
              <a:spLocks/>
            </p:cNvSpPr>
            <p:nvPr/>
          </p:nvSpPr>
          <p:spPr bwMode="auto">
            <a:xfrm>
              <a:off x="925514" y="1824040"/>
              <a:ext cx="4762" cy="4763"/>
            </a:xfrm>
            <a:custGeom>
              <a:avLst/>
              <a:gdLst>
                <a:gd name="T0" fmla="*/ 5 w 5"/>
                <a:gd name="T1" fmla="*/ 2 h 5"/>
                <a:gd name="T2" fmla="*/ 3 w 5"/>
                <a:gd name="T3" fmla="*/ 0 h 5"/>
                <a:gd name="T4" fmla="*/ 0 w 5"/>
                <a:gd name="T5" fmla="*/ 1 h 5"/>
                <a:gd name="T6" fmla="*/ 0 w 5"/>
                <a:gd name="T7" fmla="*/ 3 h 5"/>
                <a:gd name="T8" fmla="*/ 2 w 5"/>
                <a:gd name="T9" fmla="*/ 5 h 5"/>
                <a:gd name="T10" fmla="*/ 3 w 5"/>
                <a:gd name="T11" fmla="*/ 5 h 5"/>
                <a:gd name="T12" fmla="*/ 5 w 5"/>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5" y="2"/>
                  </a:moveTo>
                  <a:cubicBezTo>
                    <a:pt x="5" y="2"/>
                    <a:pt x="4" y="0"/>
                    <a:pt x="3" y="0"/>
                  </a:cubicBezTo>
                  <a:cubicBezTo>
                    <a:pt x="2" y="0"/>
                    <a:pt x="1" y="0"/>
                    <a:pt x="0" y="1"/>
                  </a:cubicBezTo>
                  <a:cubicBezTo>
                    <a:pt x="0" y="1"/>
                    <a:pt x="0" y="3"/>
                    <a:pt x="0" y="3"/>
                  </a:cubicBezTo>
                  <a:cubicBezTo>
                    <a:pt x="1" y="4"/>
                    <a:pt x="2" y="5"/>
                    <a:pt x="2" y="5"/>
                  </a:cubicBezTo>
                  <a:cubicBezTo>
                    <a:pt x="2" y="5"/>
                    <a:pt x="3" y="5"/>
                    <a:pt x="3" y="5"/>
                  </a:cubicBezTo>
                  <a:cubicBezTo>
                    <a:pt x="4" y="4"/>
                    <a:pt x="5" y="3"/>
                    <a:pt x="5"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1" name="Freeform 210"/>
            <p:cNvSpPr>
              <a:spLocks/>
            </p:cNvSpPr>
            <p:nvPr/>
          </p:nvSpPr>
          <p:spPr bwMode="auto">
            <a:xfrm>
              <a:off x="876300" y="1803402"/>
              <a:ext cx="44450" cy="47625"/>
            </a:xfrm>
            <a:custGeom>
              <a:avLst/>
              <a:gdLst>
                <a:gd name="T0" fmla="*/ 48 w 53"/>
                <a:gd name="T1" fmla="*/ 22 h 58"/>
                <a:gd name="T2" fmla="*/ 53 w 53"/>
                <a:gd name="T3" fmla="*/ 21 h 58"/>
                <a:gd name="T4" fmla="*/ 53 w 53"/>
                <a:gd name="T5" fmla="*/ 17 h 58"/>
                <a:gd name="T6" fmla="*/ 48 w 53"/>
                <a:gd name="T7" fmla="*/ 13 h 58"/>
                <a:gd name="T8" fmla="*/ 43 w 53"/>
                <a:gd name="T9" fmla="*/ 7 h 58"/>
                <a:gd name="T10" fmla="*/ 38 w 53"/>
                <a:gd name="T11" fmla="*/ 5 h 58"/>
                <a:gd name="T12" fmla="*/ 32 w 53"/>
                <a:gd name="T13" fmla="*/ 6 h 58"/>
                <a:gd name="T14" fmla="*/ 30 w 53"/>
                <a:gd name="T15" fmla="*/ 8 h 58"/>
                <a:gd name="T16" fmla="*/ 27 w 53"/>
                <a:gd name="T17" fmla="*/ 11 h 58"/>
                <a:gd name="T18" fmla="*/ 23 w 53"/>
                <a:gd name="T19" fmla="*/ 13 h 58"/>
                <a:gd name="T20" fmla="*/ 19 w 53"/>
                <a:gd name="T21" fmla="*/ 15 h 58"/>
                <a:gd name="T22" fmla="*/ 18 w 53"/>
                <a:gd name="T23" fmla="*/ 18 h 58"/>
                <a:gd name="T24" fmla="*/ 19 w 53"/>
                <a:gd name="T25" fmla="*/ 21 h 58"/>
                <a:gd name="T26" fmla="*/ 22 w 53"/>
                <a:gd name="T27" fmla="*/ 24 h 58"/>
                <a:gd name="T28" fmla="*/ 24 w 53"/>
                <a:gd name="T29" fmla="*/ 27 h 58"/>
                <a:gd name="T30" fmla="*/ 23 w 53"/>
                <a:gd name="T31" fmla="*/ 28 h 58"/>
                <a:gd name="T32" fmla="*/ 16 w 53"/>
                <a:gd name="T33" fmla="*/ 29 h 58"/>
                <a:gd name="T34" fmla="*/ 15 w 53"/>
                <a:gd name="T35" fmla="*/ 25 h 58"/>
                <a:gd name="T36" fmla="*/ 13 w 53"/>
                <a:gd name="T37" fmla="*/ 20 h 58"/>
                <a:gd name="T38" fmla="*/ 10 w 53"/>
                <a:gd name="T39" fmla="*/ 17 h 58"/>
                <a:gd name="T40" fmla="*/ 11 w 53"/>
                <a:gd name="T41" fmla="*/ 12 h 58"/>
                <a:gd name="T42" fmla="*/ 10 w 53"/>
                <a:gd name="T43" fmla="*/ 8 h 58"/>
                <a:gd name="T44" fmla="*/ 8 w 53"/>
                <a:gd name="T45" fmla="*/ 5 h 58"/>
                <a:gd name="T46" fmla="*/ 4 w 53"/>
                <a:gd name="T47" fmla="*/ 2 h 58"/>
                <a:gd name="T48" fmla="*/ 1 w 53"/>
                <a:gd name="T49" fmla="*/ 1 h 58"/>
                <a:gd name="T50" fmla="*/ 1 w 53"/>
                <a:gd name="T51" fmla="*/ 3 h 58"/>
                <a:gd name="T52" fmla="*/ 3 w 53"/>
                <a:gd name="T53" fmla="*/ 7 h 58"/>
                <a:gd name="T54" fmla="*/ 6 w 53"/>
                <a:gd name="T55" fmla="*/ 10 h 58"/>
                <a:gd name="T56" fmla="*/ 7 w 53"/>
                <a:gd name="T57" fmla="*/ 12 h 58"/>
                <a:gd name="T58" fmla="*/ 6 w 53"/>
                <a:gd name="T59" fmla="*/ 14 h 58"/>
                <a:gd name="T60" fmla="*/ 3 w 53"/>
                <a:gd name="T61" fmla="*/ 14 h 58"/>
                <a:gd name="T62" fmla="*/ 2 w 53"/>
                <a:gd name="T63" fmla="*/ 15 h 58"/>
                <a:gd name="T64" fmla="*/ 1 w 53"/>
                <a:gd name="T65" fmla="*/ 18 h 58"/>
                <a:gd name="T66" fmla="*/ 1 w 53"/>
                <a:gd name="T67" fmla="*/ 22 h 58"/>
                <a:gd name="T68" fmla="*/ 0 w 53"/>
                <a:gd name="T69" fmla="*/ 27 h 58"/>
                <a:gd name="T70" fmla="*/ 2 w 53"/>
                <a:gd name="T71" fmla="*/ 34 h 58"/>
                <a:gd name="T72" fmla="*/ 6 w 53"/>
                <a:gd name="T73" fmla="*/ 37 h 58"/>
                <a:gd name="T74" fmla="*/ 10 w 53"/>
                <a:gd name="T75" fmla="*/ 41 h 58"/>
                <a:gd name="T76" fmla="*/ 12 w 53"/>
                <a:gd name="T77" fmla="*/ 44 h 58"/>
                <a:gd name="T78" fmla="*/ 15 w 53"/>
                <a:gd name="T79" fmla="*/ 47 h 58"/>
                <a:gd name="T80" fmla="*/ 20 w 53"/>
                <a:gd name="T81" fmla="*/ 48 h 58"/>
                <a:gd name="T82" fmla="*/ 26 w 53"/>
                <a:gd name="T83" fmla="*/ 48 h 58"/>
                <a:gd name="T84" fmla="*/ 27 w 53"/>
                <a:gd name="T85" fmla="*/ 51 h 58"/>
                <a:gd name="T86" fmla="*/ 27 w 53"/>
                <a:gd name="T87" fmla="*/ 55 h 58"/>
                <a:gd name="T88" fmla="*/ 30 w 53"/>
                <a:gd name="T89" fmla="*/ 57 h 58"/>
                <a:gd name="T90" fmla="*/ 33 w 53"/>
                <a:gd name="T91" fmla="*/ 58 h 58"/>
                <a:gd name="T92" fmla="*/ 37 w 53"/>
                <a:gd name="T93" fmla="*/ 56 h 58"/>
                <a:gd name="T94" fmla="*/ 38 w 53"/>
                <a:gd name="T95" fmla="*/ 51 h 58"/>
                <a:gd name="T96" fmla="*/ 37 w 53"/>
                <a:gd name="T97" fmla="*/ 48 h 58"/>
                <a:gd name="T98" fmla="*/ 39 w 53"/>
                <a:gd name="T99" fmla="*/ 46 h 58"/>
                <a:gd name="T100" fmla="*/ 41 w 53"/>
                <a:gd name="T101" fmla="*/ 45 h 58"/>
                <a:gd name="T102" fmla="*/ 43 w 53"/>
                <a:gd name="T103" fmla="*/ 44 h 58"/>
                <a:gd name="T104" fmla="*/ 43 w 53"/>
                <a:gd name="T105" fmla="*/ 40 h 58"/>
                <a:gd name="T106" fmla="*/ 43 w 53"/>
                <a:gd name="T107" fmla="*/ 38 h 58"/>
                <a:gd name="T108" fmla="*/ 46 w 53"/>
                <a:gd name="T109" fmla="*/ 36 h 58"/>
                <a:gd name="T110" fmla="*/ 44 w 53"/>
                <a:gd name="T111" fmla="*/ 32 h 58"/>
                <a:gd name="T112" fmla="*/ 44 w 53"/>
                <a:gd name="T113" fmla="*/ 28 h 58"/>
                <a:gd name="T114" fmla="*/ 45 w 53"/>
                <a:gd name="T115" fmla="*/ 23 h 58"/>
                <a:gd name="T116" fmla="*/ 48 w 53"/>
                <a:gd name="T117" fmla="*/ 2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3" h="58">
                  <a:moveTo>
                    <a:pt x="48" y="22"/>
                  </a:moveTo>
                  <a:cubicBezTo>
                    <a:pt x="49" y="22"/>
                    <a:pt x="52" y="22"/>
                    <a:pt x="53" y="21"/>
                  </a:cubicBezTo>
                  <a:cubicBezTo>
                    <a:pt x="53" y="20"/>
                    <a:pt x="53" y="18"/>
                    <a:pt x="53" y="17"/>
                  </a:cubicBezTo>
                  <a:cubicBezTo>
                    <a:pt x="52" y="15"/>
                    <a:pt x="49" y="14"/>
                    <a:pt x="48" y="13"/>
                  </a:cubicBezTo>
                  <a:cubicBezTo>
                    <a:pt x="47" y="12"/>
                    <a:pt x="45" y="8"/>
                    <a:pt x="43" y="7"/>
                  </a:cubicBezTo>
                  <a:cubicBezTo>
                    <a:pt x="42" y="6"/>
                    <a:pt x="40" y="5"/>
                    <a:pt x="38" y="5"/>
                  </a:cubicBezTo>
                  <a:cubicBezTo>
                    <a:pt x="37" y="5"/>
                    <a:pt x="34" y="5"/>
                    <a:pt x="32" y="6"/>
                  </a:cubicBezTo>
                  <a:cubicBezTo>
                    <a:pt x="32" y="6"/>
                    <a:pt x="30" y="8"/>
                    <a:pt x="30" y="8"/>
                  </a:cubicBezTo>
                  <a:cubicBezTo>
                    <a:pt x="29" y="9"/>
                    <a:pt x="28" y="10"/>
                    <a:pt x="27" y="11"/>
                  </a:cubicBezTo>
                  <a:cubicBezTo>
                    <a:pt x="26" y="11"/>
                    <a:pt x="24" y="13"/>
                    <a:pt x="23" y="13"/>
                  </a:cubicBezTo>
                  <a:cubicBezTo>
                    <a:pt x="22" y="14"/>
                    <a:pt x="20" y="14"/>
                    <a:pt x="19" y="15"/>
                  </a:cubicBezTo>
                  <a:cubicBezTo>
                    <a:pt x="19" y="16"/>
                    <a:pt x="18" y="17"/>
                    <a:pt x="18" y="18"/>
                  </a:cubicBezTo>
                  <a:cubicBezTo>
                    <a:pt x="18" y="19"/>
                    <a:pt x="18" y="21"/>
                    <a:pt x="19" y="21"/>
                  </a:cubicBezTo>
                  <a:cubicBezTo>
                    <a:pt x="19" y="22"/>
                    <a:pt x="21" y="23"/>
                    <a:pt x="22" y="24"/>
                  </a:cubicBezTo>
                  <a:cubicBezTo>
                    <a:pt x="22" y="24"/>
                    <a:pt x="24" y="26"/>
                    <a:pt x="24" y="27"/>
                  </a:cubicBezTo>
                  <a:cubicBezTo>
                    <a:pt x="24" y="27"/>
                    <a:pt x="23" y="28"/>
                    <a:pt x="23" y="28"/>
                  </a:cubicBezTo>
                  <a:cubicBezTo>
                    <a:pt x="21" y="29"/>
                    <a:pt x="17" y="30"/>
                    <a:pt x="16" y="29"/>
                  </a:cubicBezTo>
                  <a:cubicBezTo>
                    <a:pt x="15" y="28"/>
                    <a:pt x="15" y="26"/>
                    <a:pt x="15" y="25"/>
                  </a:cubicBezTo>
                  <a:cubicBezTo>
                    <a:pt x="15" y="24"/>
                    <a:pt x="13" y="21"/>
                    <a:pt x="13" y="20"/>
                  </a:cubicBezTo>
                  <a:cubicBezTo>
                    <a:pt x="12" y="19"/>
                    <a:pt x="11" y="18"/>
                    <a:pt x="10" y="17"/>
                  </a:cubicBezTo>
                  <a:cubicBezTo>
                    <a:pt x="10" y="16"/>
                    <a:pt x="11" y="13"/>
                    <a:pt x="11" y="12"/>
                  </a:cubicBezTo>
                  <a:cubicBezTo>
                    <a:pt x="11" y="11"/>
                    <a:pt x="10" y="9"/>
                    <a:pt x="10" y="8"/>
                  </a:cubicBezTo>
                  <a:cubicBezTo>
                    <a:pt x="10" y="7"/>
                    <a:pt x="9" y="6"/>
                    <a:pt x="8" y="5"/>
                  </a:cubicBezTo>
                  <a:cubicBezTo>
                    <a:pt x="7" y="4"/>
                    <a:pt x="5" y="3"/>
                    <a:pt x="4" y="2"/>
                  </a:cubicBezTo>
                  <a:cubicBezTo>
                    <a:pt x="3" y="2"/>
                    <a:pt x="1" y="0"/>
                    <a:pt x="1" y="1"/>
                  </a:cubicBezTo>
                  <a:cubicBezTo>
                    <a:pt x="0" y="1"/>
                    <a:pt x="0" y="3"/>
                    <a:pt x="1" y="3"/>
                  </a:cubicBezTo>
                  <a:cubicBezTo>
                    <a:pt x="1" y="5"/>
                    <a:pt x="3" y="6"/>
                    <a:pt x="3" y="7"/>
                  </a:cubicBezTo>
                  <a:cubicBezTo>
                    <a:pt x="4" y="8"/>
                    <a:pt x="5" y="9"/>
                    <a:pt x="6" y="10"/>
                  </a:cubicBezTo>
                  <a:cubicBezTo>
                    <a:pt x="6" y="10"/>
                    <a:pt x="7" y="11"/>
                    <a:pt x="7" y="12"/>
                  </a:cubicBezTo>
                  <a:cubicBezTo>
                    <a:pt x="7" y="13"/>
                    <a:pt x="7" y="14"/>
                    <a:pt x="6" y="14"/>
                  </a:cubicBezTo>
                  <a:cubicBezTo>
                    <a:pt x="5" y="14"/>
                    <a:pt x="4" y="13"/>
                    <a:pt x="3" y="14"/>
                  </a:cubicBezTo>
                  <a:cubicBezTo>
                    <a:pt x="3" y="14"/>
                    <a:pt x="2" y="15"/>
                    <a:pt x="2" y="15"/>
                  </a:cubicBezTo>
                  <a:cubicBezTo>
                    <a:pt x="1" y="16"/>
                    <a:pt x="1" y="17"/>
                    <a:pt x="1" y="18"/>
                  </a:cubicBezTo>
                  <a:cubicBezTo>
                    <a:pt x="1" y="19"/>
                    <a:pt x="1" y="21"/>
                    <a:pt x="1" y="22"/>
                  </a:cubicBezTo>
                  <a:cubicBezTo>
                    <a:pt x="1" y="23"/>
                    <a:pt x="0" y="26"/>
                    <a:pt x="0" y="27"/>
                  </a:cubicBezTo>
                  <a:cubicBezTo>
                    <a:pt x="1" y="29"/>
                    <a:pt x="1" y="32"/>
                    <a:pt x="2" y="34"/>
                  </a:cubicBezTo>
                  <a:cubicBezTo>
                    <a:pt x="2" y="35"/>
                    <a:pt x="5" y="36"/>
                    <a:pt x="6" y="37"/>
                  </a:cubicBezTo>
                  <a:cubicBezTo>
                    <a:pt x="7" y="38"/>
                    <a:pt x="9" y="40"/>
                    <a:pt x="10" y="41"/>
                  </a:cubicBezTo>
                  <a:cubicBezTo>
                    <a:pt x="11" y="41"/>
                    <a:pt x="11" y="43"/>
                    <a:pt x="12" y="44"/>
                  </a:cubicBezTo>
                  <a:cubicBezTo>
                    <a:pt x="13" y="45"/>
                    <a:pt x="14" y="46"/>
                    <a:pt x="15" y="47"/>
                  </a:cubicBezTo>
                  <a:cubicBezTo>
                    <a:pt x="17" y="47"/>
                    <a:pt x="19" y="48"/>
                    <a:pt x="20" y="48"/>
                  </a:cubicBezTo>
                  <a:cubicBezTo>
                    <a:pt x="21" y="48"/>
                    <a:pt x="25" y="47"/>
                    <a:pt x="26" y="48"/>
                  </a:cubicBezTo>
                  <a:cubicBezTo>
                    <a:pt x="26" y="48"/>
                    <a:pt x="26" y="50"/>
                    <a:pt x="27" y="51"/>
                  </a:cubicBezTo>
                  <a:cubicBezTo>
                    <a:pt x="27" y="52"/>
                    <a:pt x="26" y="54"/>
                    <a:pt x="27" y="55"/>
                  </a:cubicBezTo>
                  <a:cubicBezTo>
                    <a:pt x="27" y="55"/>
                    <a:pt x="29" y="57"/>
                    <a:pt x="30" y="57"/>
                  </a:cubicBezTo>
                  <a:cubicBezTo>
                    <a:pt x="30" y="57"/>
                    <a:pt x="32" y="58"/>
                    <a:pt x="33" y="58"/>
                  </a:cubicBezTo>
                  <a:cubicBezTo>
                    <a:pt x="34" y="58"/>
                    <a:pt x="36" y="57"/>
                    <a:pt x="37" y="56"/>
                  </a:cubicBezTo>
                  <a:cubicBezTo>
                    <a:pt x="38" y="55"/>
                    <a:pt x="38" y="53"/>
                    <a:pt x="38" y="51"/>
                  </a:cubicBezTo>
                  <a:cubicBezTo>
                    <a:pt x="38" y="51"/>
                    <a:pt x="37" y="49"/>
                    <a:pt x="37" y="48"/>
                  </a:cubicBezTo>
                  <a:cubicBezTo>
                    <a:pt x="37" y="47"/>
                    <a:pt x="38" y="46"/>
                    <a:pt x="39" y="46"/>
                  </a:cubicBezTo>
                  <a:cubicBezTo>
                    <a:pt x="39" y="45"/>
                    <a:pt x="40" y="45"/>
                    <a:pt x="41" y="45"/>
                  </a:cubicBezTo>
                  <a:cubicBezTo>
                    <a:pt x="42" y="45"/>
                    <a:pt x="43" y="44"/>
                    <a:pt x="43" y="44"/>
                  </a:cubicBezTo>
                  <a:cubicBezTo>
                    <a:pt x="43" y="43"/>
                    <a:pt x="43" y="41"/>
                    <a:pt x="43" y="40"/>
                  </a:cubicBezTo>
                  <a:cubicBezTo>
                    <a:pt x="43" y="40"/>
                    <a:pt x="43" y="38"/>
                    <a:pt x="43" y="38"/>
                  </a:cubicBezTo>
                  <a:cubicBezTo>
                    <a:pt x="44" y="37"/>
                    <a:pt x="45" y="36"/>
                    <a:pt x="46" y="36"/>
                  </a:cubicBezTo>
                  <a:cubicBezTo>
                    <a:pt x="46" y="35"/>
                    <a:pt x="44" y="33"/>
                    <a:pt x="44" y="32"/>
                  </a:cubicBezTo>
                  <a:cubicBezTo>
                    <a:pt x="44" y="31"/>
                    <a:pt x="44" y="29"/>
                    <a:pt x="44" y="28"/>
                  </a:cubicBezTo>
                  <a:cubicBezTo>
                    <a:pt x="44" y="27"/>
                    <a:pt x="44" y="24"/>
                    <a:pt x="45" y="23"/>
                  </a:cubicBezTo>
                  <a:cubicBezTo>
                    <a:pt x="45" y="22"/>
                    <a:pt x="47" y="22"/>
                    <a:pt x="48" y="2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2" name="Freeform 211"/>
            <p:cNvSpPr>
              <a:spLocks/>
            </p:cNvSpPr>
            <p:nvPr/>
          </p:nvSpPr>
          <p:spPr bwMode="auto">
            <a:xfrm>
              <a:off x="890588" y="1801816"/>
              <a:ext cx="7937" cy="7938"/>
            </a:xfrm>
            <a:custGeom>
              <a:avLst/>
              <a:gdLst>
                <a:gd name="T0" fmla="*/ 7 w 9"/>
                <a:gd name="T1" fmla="*/ 8 h 10"/>
                <a:gd name="T2" fmla="*/ 9 w 9"/>
                <a:gd name="T3" fmla="*/ 4 h 10"/>
                <a:gd name="T4" fmla="*/ 7 w 9"/>
                <a:gd name="T5" fmla="*/ 1 h 10"/>
                <a:gd name="T6" fmla="*/ 4 w 9"/>
                <a:gd name="T7" fmla="*/ 1 h 10"/>
                <a:gd name="T8" fmla="*/ 0 w 9"/>
                <a:gd name="T9" fmla="*/ 3 h 10"/>
                <a:gd name="T10" fmla="*/ 2 w 9"/>
                <a:gd name="T11" fmla="*/ 5 h 10"/>
                <a:gd name="T12" fmla="*/ 1 w 9"/>
                <a:gd name="T13" fmla="*/ 8 h 10"/>
                <a:gd name="T14" fmla="*/ 3 w 9"/>
                <a:gd name="T15" fmla="*/ 10 h 10"/>
                <a:gd name="T16" fmla="*/ 5 w 9"/>
                <a:gd name="T17" fmla="*/ 10 h 10"/>
                <a:gd name="T18" fmla="*/ 7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7" y="8"/>
                  </a:moveTo>
                  <a:cubicBezTo>
                    <a:pt x="8" y="7"/>
                    <a:pt x="9" y="5"/>
                    <a:pt x="9" y="4"/>
                  </a:cubicBezTo>
                  <a:cubicBezTo>
                    <a:pt x="9" y="3"/>
                    <a:pt x="8" y="1"/>
                    <a:pt x="7" y="1"/>
                  </a:cubicBezTo>
                  <a:cubicBezTo>
                    <a:pt x="7" y="0"/>
                    <a:pt x="5" y="1"/>
                    <a:pt x="4" y="1"/>
                  </a:cubicBezTo>
                  <a:cubicBezTo>
                    <a:pt x="3" y="1"/>
                    <a:pt x="0" y="2"/>
                    <a:pt x="0" y="3"/>
                  </a:cubicBezTo>
                  <a:cubicBezTo>
                    <a:pt x="0" y="3"/>
                    <a:pt x="1" y="4"/>
                    <a:pt x="2" y="5"/>
                  </a:cubicBezTo>
                  <a:cubicBezTo>
                    <a:pt x="2" y="6"/>
                    <a:pt x="1" y="7"/>
                    <a:pt x="1" y="8"/>
                  </a:cubicBezTo>
                  <a:cubicBezTo>
                    <a:pt x="1" y="9"/>
                    <a:pt x="2" y="10"/>
                    <a:pt x="3" y="10"/>
                  </a:cubicBezTo>
                  <a:cubicBezTo>
                    <a:pt x="3" y="10"/>
                    <a:pt x="5" y="10"/>
                    <a:pt x="5" y="10"/>
                  </a:cubicBezTo>
                  <a:cubicBezTo>
                    <a:pt x="6" y="10"/>
                    <a:pt x="7" y="9"/>
                    <a:pt x="7" y="8"/>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3" name="Freeform 212"/>
            <p:cNvSpPr>
              <a:spLocks/>
            </p:cNvSpPr>
            <p:nvPr/>
          </p:nvSpPr>
          <p:spPr bwMode="auto">
            <a:xfrm>
              <a:off x="898526" y="1762128"/>
              <a:ext cx="7937" cy="6350"/>
            </a:xfrm>
            <a:custGeom>
              <a:avLst/>
              <a:gdLst>
                <a:gd name="T0" fmla="*/ 9 w 9"/>
                <a:gd name="T1" fmla="*/ 3 h 8"/>
                <a:gd name="T2" fmla="*/ 0 w 9"/>
                <a:gd name="T3" fmla="*/ 0 h 8"/>
                <a:gd name="T4" fmla="*/ 0 w 9"/>
                <a:gd name="T5" fmla="*/ 3 h 8"/>
                <a:gd name="T6" fmla="*/ 2 w 9"/>
                <a:gd name="T7" fmla="*/ 6 h 8"/>
                <a:gd name="T8" fmla="*/ 5 w 9"/>
                <a:gd name="T9" fmla="*/ 8 h 8"/>
                <a:gd name="T10" fmla="*/ 7 w 9"/>
                <a:gd name="T11" fmla="*/ 7 h 8"/>
                <a:gd name="T12" fmla="*/ 8 w 9"/>
                <a:gd name="T13" fmla="*/ 6 h 8"/>
                <a:gd name="T14" fmla="*/ 9 w 9"/>
                <a:gd name="T15" fmla="*/ 3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8">
                  <a:moveTo>
                    <a:pt x="9" y="3"/>
                  </a:moveTo>
                  <a:cubicBezTo>
                    <a:pt x="0" y="0"/>
                    <a:pt x="0" y="0"/>
                    <a:pt x="0" y="0"/>
                  </a:cubicBezTo>
                  <a:cubicBezTo>
                    <a:pt x="0" y="0"/>
                    <a:pt x="0" y="2"/>
                    <a:pt x="0" y="3"/>
                  </a:cubicBezTo>
                  <a:cubicBezTo>
                    <a:pt x="0" y="4"/>
                    <a:pt x="1" y="5"/>
                    <a:pt x="2" y="6"/>
                  </a:cubicBezTo>
                  <a:cubicBezTo>
                    <a:pt x="3" y="6"/>
                    <a:pt x="4" y="8"/>
                    <a:pt x="5" y="8"/>
                  </a:cubicBezTo>
                  <a:cubicBezTo>
                    <a:pt x="6" y="8"/>
                    <a:pt x="7" y="8"/>
                    <a:pt x="7" y="7"/>
                  </a:cubicBezTo>
                  <a:cubicBezTo>
                    <a:pt x="8" y="7"/>
                    <a:pt x="8" y="6"/>
                    <a:pt x="8" y="6"/>
                  </a:cubicBezTo>
                  <a:cubicBezTo>
                    <a:pt x="9" y="5"/>
                    <a:pt x="9" y="3"/>
                    <a:pt x="9" y="3"/>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4" name="Freeform 213"/>
            <p:cNvSpPr>
              <a:spLocks/>
            </p:cNvSpPr>
            <p:nvPr/>
          </p:nvSpPr>
          <p:spPr bwMode="auto">
            <a:xfrm>
              <a:off x="706439" y="1768477"/>
              <a:ext cx="774700" cy="552450"/>
            </a:xfrm>
            <a:custGeom>
              <a:avLst/>
              <a:gdLst>
                <a:gd name="T0" fmla="*/ 844 w 918"/>
                <a:gd name="T1" fmla="*/ 623 h 655"/>
                <a:gd name="T2" fmla="*/ 580 w 918"/>
                <a:gd name="T3" fmla="*/ 613 h 655"/>
                <a:gd name="T4" fmla="*/ 516 w 918"/>
                <a:gd name="T5" fmla="*/ 604 h 655"/>
                <a:gd name="T6" fmla="*/ 439 w 918"/>
                <a:gd name="T7" fmla="*/ 621 h 655"/>
                <a:gd name="T8" fmla="*/ 361 w 918"/>
                <a:gd name="T9" fmla="*/ 614 h 655"/>
                <a:gd name="T10" fmla="*/ 315 w 918"/>
                <a:gd name="T11" fmla="*/ 610 h 655"/>
                <a:gd name="T12" fmla="*/ 259 w 918"/>
                <a:gd name="T13" fmla="*/ 587 h 655"/>
                <a:gd name="T14" fmla="*/ 205 w 918"/>
                <a:gd name="T15" fmla="*/ 595 h 655"/>
                <a:gd name="T16" fmla="*/ 151 w 918"/>
                <a:gd name="T17" fmla="*/ 579 h 655"/>
                <a:gd name="T18" fmla="*/ 134 w 918"/>
                <a:gd name="T19" fmla="*/ 528 h 655"/>
                <a:gd name="T20" fmla="*/ 106 w 918"/>
                <a:gd name="T21" fmla="*/ 463 h 655"/>
                <a:gd name="T22" fmla="*/ 65 w 918"/>
                <a:gd name="T23" fmla="*/ 440 h 655"/>
                <a:gd name="T24" fmla="*/ 30 w 918"/>
                <a:gd name="T25" fmla="*/ 428 h 655"/>
                <a:gd name="T26" fmla="*/ 6 w 918"/>
                <a:gd name="T27" fmla="*/ 422 h 655"/>
                <a:gd name="T28" fmla="*/ 16 w 918"/>
                <a:gd name="T29" fmla="*/ 361 h 655"/>
                <a:gd name="T30" fmla="*/ 22 w 918"/>
                <a:gd name="T31" fmla="*/ 387 h 655"/>
                <a:gd name="T32" fmla="*/ 42 w 918"/>
                <a:gd name="T33" fmla="*/ 358 h 655"/>
                <a:gd name="T34" fmla="*/ 26 w 918"/>
                <a:gd name="T35" fmla="*/ 351 h 655"/>
                <a:gd name="T36" fmla="*/ 25 w 918"/>
                <a:gd name="T37" fmla="*/ 322 h 655"/>
                <a:gd name="T38" fmla="*/ 45 w 918"/>
                <a:gd name="T39" fmla="*/ 305 h 655"/>
                <a:gd name="T40" fmla="*/ 20 w 918"/>
                <a:gd name="T41" fmla="*/ 308 h 655"/>
                <a:gd name="T42" fmla="*/ 18 w 918"/>
                <a:gd name="T43" fmla="*/ 217 h 655"/>
                <a:gd name="T44" fmla="*/ 7 w 918"/>
                <a:gd name="T45" fmla="*/ 129 h 655"/>
                <a:gd name="T46" fmla="*/ 14 w 918"/>
                <a:gd name="T47" fmla="*/ 77 h 655"/>
                <a:gd name="T48" fmla="*/ 29 w 918"/>
                <a:gd name="T49" fmla="*/ 50 h 655"/>
                <a:gd name="T50" fmla="*/ 85 w 918"/>
                <a:gd name="T51" fmla="*/ 102 h 655"/>
                <a:gd name="T52" fmla="*/ 153 w 918"/>
                <a:gd name="T53" fmla="*/ 127 h 655"/>
                <a:gd name="T54" fmla="*/ 195 w 918"/>
                <a:gd name="T55" fmla="*/ 139 h 655"/>
                <a:gd name="T56" fmla="*/ 216 w 918"/>
                <a:gd name="T57" fmla="*/ 152 h 655"/>
                <a:gd name="T58" fmla="*/ 228 w 918"/>
                <a:gd name="T59" fmla="*/ 162 h 655"/>
                <a:gd name="T60" fmla="*/ 231 w 918"/>
                <a:gd name="T61" fmla="*/ 174 h 655"/>
                <a:gd name="T62" fmla="*/ 229 w 918"/>
                <a:gd name="T63" fmla="*/ 197 h 655"/>
                <a:gd name="T64" fmla="*/ 230 w 918"/>
                <a:gd name="T65" fmla="*/ 203 h 655"/>
                <a:gd name="T66" fmla="*/ 249 w 918"/>
                <a:gd name="T67" fmla="*/ 200 h 655"/>
                <a:gd name="T68" fmla="*/ 243 w 918"/>
                <a:gd name="T69" fmla="*/ 228 h 655"/>
                <a:gd name="T70" fmla="*/ 240 w 918"/>
                <a:gd name="T71" fmla="*/ 260 h 655"/>
                <a:gd name="T72" fmla="*/ 234 w 918"/>
                <a:gd name="T73" fmla="*/ 287 h 655"/>
                <a:gd name="T74" fmla="*/ 232 w 918"/>
                <a:gd name="T75" fmla="*/ 301 h 655"/>
                <a:gd name="T76" fmla="*/ 250 w 918"/>
                <a:gd name="T77" fmla="*/ 270 h 655"/>
                <a:gd name="T78" fmla="*/ 251 w 918"/>
                <a:gd name="T79" fmla="*/ 240 h 655"/>
                <a:gd name="T80" fmla="*/ 272 w 918"/>
                <a:gd name="T81" fmla="*/ 198 h 655"/>
                <a:gd name="T82" fmla="*/ 277 w 918"/>
                <a:gd name="T83" fmla="*/ 155 h 655"/>
                <a:gd name="T84" fmla="*/ 267 w 918"/>
                <a:gd name="T85" fmla="*/ 154 h 655"/>
                <a:gd name="T86" fmla="*/ 260 w 918"/>
                <a:gd name="T87" fmla="*/ 150 h 655"/>
                <a:gd name="T88" fmla="*/ 282 w 918"/>
                <a:gd name="T89" fmla="*/ 127 h 655"/>
                <a:gd name="T90" fmla="*/ 261 w 918"/>
                <a:gd name="T91" fmla="*/ 108 h 655"/>
                <a:gd name="T92" fmla="*/ 254 w 918"/>
                <a:gd name="T93" fmla="*/ 125 h 655"/>
                <a:gd name="T94" fmla="*/ 252 w 918"/>
                <a:gd name="T95" fmla="*/ 166 h 655"/>
                <a:gd name="T96" fmla="*/ 269 w 918"/>
                <a:gd name="T97" fmla="*/ 172 h 655"/>
                <a:gd name="T98" fmla="*/ 260 w 918"/>
                <a:gd name="T99" fmla="*/ 185 h 655"/>
                <a:gd name="T100" fmla="*/ 247 w 918"/>
                <a:gd name="T101" fmla="*/ 164 h 655"/>
                <a:gd name="T102" fmla="*/ 234 w 918"/>
                <a:gd name="T103" fmla="*/ 132 h 655"/>
                <a:gd name="T104" fmla="*/ 257 w 918"/>
                <a:gd name="T105" fmla="*/ 91 h 655"/>
                <a:gd name="T106" fmla="*/ 269 w 918"/>
                <a:gd name="T107" fmla="*/ 91 h 655"/>
                <a:gd name="T108" fmla="*/ 286 w 918"/>
                <a:gd name="T109" fmla="*/ 80 h 655"/>
                <a:gd name="T110" fmla="*/ 272 w 918"/>
                <a:gd name="T111" fmla="*/ 49 h 655"/>
                <a:gd name="T112" fmla="*/ 263 w 918"/>
                <a:gd name="T113" fmla="*/ 45 h 655"/>
                <a:gd name="T114" fmla="*/ 262 w 918"/>
                <a:gd name="T115" fmla="*/ 24 h 655"/>
                <a:gd name="T116" fmla="*/ 266 w 918"/>
                <a:gd name="T117" fmla="*/ 0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8" h="655">
                  <a:moveTo>
                    <a:pt x="918" y="139"/>
                  </a:moveTo>
                  <a:cubicBezTo>
                    <a:pt x="837" y="582"/>
                    <a:pt x="837" y="582"/>
                    <a:pt x="837" y="582"/>
                  </a:cubicBezTo>
                  <a:cubicBezTo>
                    <a:pt x="837" y="582"/>
                    <a:pt x="836" y="585"/>
                    <a:pt x="835" y="587"/>
                  </a:cubicBezTo>
                  <a:cubicBezTo>
                    <a:pt x="835" y="588"/>
                    <a:pt x="834" y="590"/>
                    <a:pt x="834" y="592"/>
                  </a:cubicBezTo>
                  <a:cubicBezTo>
                    <a:pt x="835" y="592"/>
                    <a:pt x="836" y="593"/>
                    <a:pt x="836" y="594"/>
                  </a:cubicBezTo>
                  <a:cubicBezTo>
                    <a:pt x="837" y="595"/>
                    <a:pt x="836" y="597"/>
                    <a:pt x="836" y="598"/>
                  </a:cubicBezTo>
                  <a:cubicBezTo>
                    <a:pt x="837" y="599"/>
                    <a:pt x="840" y="601"/>
                    <a:pt x="841" y="603"/>
                  </a:cubicBezTo>
                  <a:cubicBezTo>
                    <a:pt x="841" y="604"/>
                    <a:pt x="840" y="606"/>
                    <a:pt x="840" y="607"/>
                  </a:cubicBezTo>
                  <a:cubicBezTo>
                    <a:pt x="840" y="609"/>
                    <a:pt x="843" y="611"/>
                    <a:pt x="843" y="613"/>
                  </a:cubicBezTo>
                  <a:cubicBezTo>
                    <a:pt x="843" y="614"/>
                    <a:pt x="840" y="617"/>
                    <a:pt x="840" y="618"/>
                  </a:cubicBezTo>
                  <a:cubicBezTo>
                    <a:pt x="840" y="620"/>
                    <a:pt x="843" y="621"/>
                    <a:pt x="844" y="623"/>
                  </a:cubicBezTo>
                  <a:cubicBezTo>
                    <a:pt x="844" y="624"/>
                    <a:pt x="844" y="626"/>
                    <a:pt x="843" y="627"/>
                  </a:cubicBezTo>
                  <a:cubicBezTo>
                    <a:pt x="843" y="628"/>
                    <a:pt x="840" y="630"/>
                    <a:pt x="840" y="631"/>
                  </a:cubicBezTo>
                  <a:cubicBezTo>
                    <a:pt x="839" y="632"/>
                    <a:pt x="839" y="633"/>
                    <a:pt x="838" y="634"/>
                  </a:cubicBezTo>
                  <a:cubicBezTo>
                    <a:pt x="838" y="635"/>
                    <a:pt x="836" y="635"/>
                    <a:pt x="835" y="636"/>
                  </a:cubicBezTo>
                  <a:cubicBezTo>
                    <a:pt x="834" y="637"/>
                    <a:pt x="834" y="639"/>
                    <a:pt x="834" y="640"/>
                  </a:cubicBezTo>
                  <a:cubicBezTo>
                    <a:pt x="835" y="642"/>
                    <a:pt x="839" y="644"/>
                    <a:pt x="839" y="645"/>
                  </a:cubicBezTo>
                  <a:cubicBezTo>
                    <a:pt x="841" y="650"/>
                    <a:pt x="837" y="650"/>
                    <a:pt x="839" y="655"/>
                  </a:cubicBezTo>
                  <a:cubicBezTo>
                    <a:pt x="839" y="655"/>
                    <a:pt x="837" y="654"/>
                    <a:pt x="837" y="654"/>
                  </a:cubicBezTo>
                  <a:cubicBezTo>
                    <a:pt x="593" y="606"/>
                    <a:pt x="593" y="606"/>
                    <a:pt x="593" y="606"/>
                  </a:cubicBezTo>
                  <a:cubicBezTo>
                    <a:pt x="593" y="606"/>
                    <a:pt x="588" y="609"/>
                    <a:pt x="586" y="610"/>
                  </a:cubicBezTo>
                  <a:cubicBezTo>
                    <a:pt x="585" y="611"/>
                    <a:pt x="582" y="613"/>
                    <a:pt x="580" y="613"/>
                  </a:cubicBezTo>
                  <a:cubicBezTo>
                    <a:pt x="578" y="613"/>
                    <a:pt x="575" y="614"/>
                    <a:pt x="574" y="614"/>
                  </a:cubicBezTo>
                  <a:cubicBezTo>
                    <a:pt x="572" y="614"/>
                    <a:pt x="567" y="615"/>
                    <a:pt x="565" y="614"/>
                  </a:cubicBezTo>
                  <a:cubicBezTo>
                    <a:pt x="563" y="613"/>
                    <a:pt x="561" y="611"/>
                    <a:pt x="560" y="610"/>
                  </a:cubicBezTo>
                  <a:cubicBezTo>
                    <a:pt x="558" y="610"/>
                    <a:pt x="556" y="609"/>
                    <a:pt x="554" y="609"/>
                  </a:cubicBezTo>
                  <a:cubicBezTo>
                    <a:pt x="552" y="609"/>
                    <a:pt x="549" y="610"/>
                    <a:pt x="547" y="610"/>
                  </a:cubicBezTo>
                  <a:cubicBezTo>
                    <a:pt x="545" y="610"/>
                    <a:pt x="542" y="611"/>
                    <a:pt x="540" y="611"/>
                  </a:cubicBezTo>
                  <a:cubicBezTo>
                    <a:pt x="539" y="611"/>
                    <a:pt x="537" y="609"/>
                    <a:pt x="536" y="609"/>
                  </a:cubicBezTo>
                  <a:cubicBezTo>
                    <a:pt x="535" y="609"/>
                    <a:pt x="532" y="611"/>
                    <a:pt x="531" y="610"/>
                  </a:cubicBezTo>
                  <a:cubicBezTo>
                    <a:pt x="529" y="610"/>
                    <a:pt x="527" y="610"/>
                    <a:pt x="526" y="609"/>
                  </a:cubicBezTo>
                  <a:cubicBezTo>
                    <a:pt x="525" y="609"/>
                    <a:pt x="523" y="606"/>
                    <a:pt x="522" y="605"/>
                  </a:cubicBezTo>
                  <a:cubicBezTo>
                    <a:pt x="520" y="604"/>
                    <a:pt x="517" y="604"/>
                    <a:pt x="516" y="604"/>
                  </a:cubicBezTo>
                  <a:cubicBezTo>
                    <a:pt x="515" y="605"/>
                    <a:pt x="513" y="606"/>
                    <a:pt x="512" y="607"/>
                  </a:cubicBezTo>
                  <a:cubicBezTo>
                    <a:pt x="511" y="608"/>
                    <a:pt x="509" y="611"/>
                    <a:pt x="508" y="612"/>
                  </a:cubicBezTo>
                  <a:cubicBezTo>
                    <a:pt x="507" y="612"/>
                    <a:pt x="505" y="613"/>
                    <a:pt x="504" y="613"/>
                  </a:cubicBezTo>
                  <a:cubicBezTo>
                    <a:pt x="501" y="614"/>
                    <a:pt x="497" y="615"/>
                    <a:pt x="495" y="615"/>
                  </a:cubicBezTo>
                  <a:cubicBezTo>
                    <a:pt x="493" y="615"/>
                    <a:pt x="488" y="612"/>
                    <a:pt x="486" y="612"/>
                  </a:cubicBezTo>
                  <a:cubicBezTo>
                    <a:pt x="483" y="611"/>
                    <a:pt x="475" y="612"/>
                    <a:pt x="472" y="613"/>
                  </a:cubicBezTo>
                  <a:cubicBezTo>
                    <a:pt x="469" y="613"/>
                    <a:pt x="464" y="615"/>
                    <a:pt x="461" y="615"/>
                  </a:cubicBezTo>
                  <a:cubicBezTo>
                    <a:pt x="459" y="616"/>
                    <a:pt x="455" y="616"/>
                    <a:pt x="453" y="616"/>
                  </a:cubicBezTo>
                  <a:cubicBezTo>
                    <a:pt x="451" y="616"/>
                    <a:pt x="448" y="616"/>
                    <a:pt x="446" y="616"/>
                  </a:cubicBezTo>
                  <a:cubicBezTo>
                    <a:pt x="445" y="616"/>
                    <a:pt x="442" y="617"/>
                    <a:pt x="442" y="617"/>
                  </a:cubicBezTo>
                  <a:cubicBezTo>
                    <a:pt x="441" y="618"/>
                    <a:pt x="440" y="620"/>
                    <a:pt x="439" y="621"/>
                  </a:cubicBezTo>
                  <a:cubicBezTo>
                    <a:pt x="437" y="621"/>
                    <a:pt x="435" y="622"/>
                    <a:pt x="433" y="622"/>
                  </a:cubicBezTo>
                  <a:cubicBezTo>
                    <a:pt x="432" y="622"/>
                    <a:pt x="429" y="621"/>
                    <a:pt x="428" y="621"/>
                  </a:cubicBezTo>
                  <a:cubicBezTo>
                    <a:pt x="426" y="620"/>
                    <a:pt x="422" y="623"/>
                    <a:pt x="419" y="623"/>
                  </a:cubicBezTo>
                  <a:cubicBezTo>
                    <a:pt x="416" y="623"/>
                    <a:pt x="408" y="623"/>
                    <a:pt x="404" y="622"/>
                  </a:cubicBezTo>
                  <a:cubicBezTo>
                    <a:pt x="403" y="621"/>
                    <a:pt x="400" y="619"/>
                    <a:pt x="398" y="617"/>
                  </a:cubicBezTo>
                  <a:cubicBezTo>
                    <a:pt x="397" y="616"/>
                    <a:pt x="396" y="612"/>
                    <a:pt x="395" y="611"/>
                  </a:cubicBezTo>
                  <a:cubicBezTo>
                    <a:pt x="394" y="610"/>
                    <a:pt x="391" y="608"/>
                    <a:pt x="389" y="608"/>
                  </a:cubicBezTo>
                  <a:cubicBezTo>
                    <a:pt x="387" y="607"/>
                    <a:pt x="384" y="608"/>
                    <a:pt x="382" y="609"/>
                  </a:cubicBezTo>
                  <a:cubicBezTo>
                    <a:pt x="381" y="609"/>
                    <a:pt x="379" y="612"/>
                    <a:pt x="377" y="613"/>
                  </a:cubicBezTo>
                  <a:cubicBezTo>
                    <a:pt x="375" y="613"/>
                    <a:pt x="371" y="614"/>
                    <a:pt x="369" y="614"/>
                  </a:cubicBezTo>
                  <a:cubicBezTo>
                    <a:pt x="367" y="614"/>
                    <a:pt x="363" y="613"/>
                    <a:pt x="361" y="614"/>
                  </a:cubicBezTo>
                  <a:cubicBezTo>
                    <a:pt x="360" y="614"/>
                    <a:pt x="356" y="614"/>
                    <a:pt x="355" y="615"/>
                  </a:cubicBezTo>
                  <a:cubicBezTo>
                    <a:pt x="354" y="616"/>
                    <a:pt x="352" y="618"/>
                    <a:pt x="351" y="618"/>
                  </a:cubicBezTo>
                  <a:cubicBezTo>
                    <a:pt x="350" y="619"/>
                    <a:pt x="348" y="618"/>
                    <a:pt x="347" y="617"/>
                  </a:cubicBezTo>
                  <a:cubicBezTo>
                    <a:pt x="346" y="617"/>
                    <a:pt x="346" y="615"/>
                    <a:pt x="345" y="614"/>
                  </a:cubicBezTo>
                  <a:cubicBezTo>
                    <a:pt x="343" y="614"/>
                    <a:pt x="339" y="614"/>
                    <a:pt x="338" y="614"/>
                  </a:cubicBezTo>
                  <a:cubicBezTo>
                    <a:pt x="336" y="613"/>
                    <a:pt x="332" y="611"/>
                    <a:pt x="332" y="611"/>
                  </a:cubicBezTo>
                  <a:cubicBezTo>
                    <a:pt x="331" y="611"/>
                    <a:pt x="328" y="612"/>
                    <a:pt x="327" y="612"/>
                  </a:cubicBezTo>
                  <a:cubicBezTo>
                    <a:pt x="325" y="613"/>
                    <a:pt x="325" y="617"/>
                    <a:pt x="324" y="618"/>
                  </a:cubicBezTo>
                  <a:cubicBezTo>
                    <a:pt x="323" y="619"/>
                    <a:pt x="319" y="619"/>
                    <a:pt x="318" y="619"/>
                  </a:cubicBezTo>
                  <a:cubicBezTo>
                    <a:pt x="317" y="618"/>
                    <a:pt x="315" y="617"/>
                    <a:pt x="314" y="616"/>
                  </a:cubicBezTo>
                  <a:cubicBezTo>
                    <a:pt x="314" y="614"/>
                    <a:pt x="315" y="611"/>
                    <a:pt x="315" y="610"/>
                  </a:cubicBezTo>
                  <a:cubicBezTo>
                    <a:pt x="315" y="609"/>
                    <a:pt x="314" y="606"/>
                    <a:pt x="313" y="605"/>
                  </a:cubicBezTo>
                  <a:cubicBezTo>
                    <a:pt x="312" y="604"/>
                    <a:pt x="309" y="603"/>
                    <a:pt x="307" y="602"/>
                  </a:cubicBezTo>
                  <a:cubicBezTo>
                    <a:pt x="306" y="600"/>
                    <a:pt x="303" y="597"/>
                    <a:pt x="302" y="596"/>
                  </a:cubicBezTo>
                  <a:cubicBezTo>
                    <a:pt x="301" y="596"/>
                    <a:pt x="298" y="595"/>
                    <a:pt x="297" y="595"/>
                  </a:cubicBezTo>
                  <a:cubicBezTo>
                    <a:pt x="296" y="595"/>
                    <a:pt x="293" y="596"/>
                    <a:pt x="292" y="596"/>
                  </a:cubicBezTo>
                  <a:cubicBezTo>
                    <a:pt x="290" y="596"/>
                    <a:pt x="287" y="595"/>
                    <a:pt x="286" y="594"/>
                  </a:cubicBezTo>
                  <a:cubicBezTo>
                    <a:pt x="285" y="593"/>
                    <a:pt x="283" y="590"/>
                    <a:pt x="281" y="589"/>
                  </a:cubicBezTo>
                  <a:cubicBezTo>
                    <a:pt x="280" y="588"/>
                    <a:pt x="278" y="586"/>
                    <a:pt x="277" y="586"/>
                  </a:cubicBezTo>
                  <a:cubicBezTo>
                    <a:pt x="275" y="586"/>
                    <a:pt x="272" y="588"/>
                    <a:pt x="271" y="588"/>
                  </a:cubicBezTo>
                  <a:cubicBezTo>
                    <a:pt x="269" y="588"/>
                    <a:pt x="267" y="588"/>
                    <a:pt x="265" y="588"/>
                  </a:cubicBezTo>
                  <a:cubicBezTo>
                    <a:pt x="264" y="587"/>
                    <a:pt x="261" y="586"/>
                    <a:pt x="259" y="587"/>
                  </a:cubicBezTo>
                  <a:cubicBezTo>
                    <a:pt x="258" y="587"/>
                    <a:pt x="256" y="588"/>
                    <a:pt x="254" y="588"/>
                  </a:cubicBezTo>
                  <a:cubicBezTo>
                    <a:pt x="253" y="588"/>
                    <a:pt x="250" y="586"/>
                    <a:pt x="248" y="586"/>
                  </a:cubicBezTo>
                  <a:cubicBezTo>
                    <a:pt x="247" y="585"/>
                    <a:pt x="245" y="583"/>
                    <a:pt x="244" y="582"/>
                  </a:cubicBezTo>
                  <a:cubicBezTo>
                    <a:pt x="243" y="582"/>
                    <a:pt x="240" y="582"/>
                    <a:pt x="239" y="583"/>
                  </a:cubicBezTo>
                  <a:cubicBezTo>
                    <a:pt x="237" y="583"/>
                    <a:pt x="235" y="585"/>
                    <a:pt x="233" y="586"/>
                  </a:cubicBezTo>
                  <a:cubicBezTo>
                    <a:pt x="232" y="587"/>
                    <a:pt x="231" y="590"/>
                    <a:pt x="230" y="590"/>
                  </a:cubicBezTo>
                  <a:cubicBezTo>
                    <a:pt x="228" y="591"/>
                    <a:pt x="225" y="590"/>
                    <a:pt x="224" y="590"/>
                  </a:cubicBezTo>
                  <a:cubicBezTo>
                    <a:pt x="223" y="590"/>
                    <a:pt x="221" y="592"/>
                    <a:pt x="220" y="592"/>
                  </a:cubicBezTo>
                  <a:cubicBezTo>
                    <a:pt x="219" y="592"/>
                    <a:pt x="216" y="591"/>
                    <a:pt x="215" y="592"/>
                  </a:cubicBezTo>
                  <a:cubicBezTo>
                    <a:pt x="214" y="592"/>
                    <a:pt x="212" y="593"/>
                    <a:pt x="211" y="593"/>
                  </a:cubicBezTo>
                  <a:cubicBezTo>
                    <a:pt x="209" y="594"/>
                    <a:pt x="206" y="595"/>
                    <a:pt x="205" y="595"/>
                  </a:cubicBezTo>
                  <a:cubicBezTo>
                    <a:pt x="204" y="594"/>
                    <a:pt x="201" y="593"/>
                    <a:pt x="200" y="593"/>
                  </a:cubicBezTo>
                  <a:cubicBezTo>
                    <a:pt x="198" y="593"/>
                    <a:pt x="195" y="593"/>
                    <a:pt x="193" y="594"/>
                  </a:cubicBezTo>
                  <a:cubicBezTo>
                    <a:pt x="192" y="594"/>
                    <a:pt x="190" y="595"/>
                    <a:pt x="189" y="596"/>
                  </a:cubicBezTo>
                  <a:cubicBezTo>
                    <a:pt x="188" y="596"/>
                    <a:pt x="184" y="597"/>
                    <a:pt x="182" y="597"/>
                  </a:cubicBezTo>
                  <a:cubicBezTo>
                    <a:pt x="181" y="597"/>
                    <a:pt x="178" y="597"/>
                    <a:pt x="177" y="596"/>
                  </a:cubicBezTo>
                  <a:cubicBezTo>
                    <a:pt x="176" y="595"/>
                    <a:pt x="175" y="591"/>
                    <a:pt x="174" y="590"/>
                  </a:cubicBezTo>
                  <a:cubicBezTo>
                    <a:pt x="174" y="589"/>
                    <a:pt x="171" y="588"/>
                    <a:pt x="170" y="588"/>
                  </a:cubicBezTo>
                  <a:cubicBezTo>
                    <a:pt x="169" y="587"/>
                    <a:pt x="167" y="588"/>
                    <a:pt x="166" y="588"/>
                  </a:cubicBezTo>
                  <a:cubicBezTo>
                    <a:pt x="165" y="588"/>
                    <a:pt x="163" y="588"/>
                    <a:pt x="162" y="587"/>
                  </a:cubicBezTo>
                  <a:cubicBezTo>
                    <a:pt x="161" y="587"/>
                    <a:pt x="159" y="584"/>
                    <a:pt x="158" y="584"/>
                  </a:cubicBezTo>
                  <a:cubicBezTo>
                    <a:pt x="157" y="582"/>
                    <a:pt x="153" y="580"/>
                    <a:pt x="151" y="579"/>
                  </a:cubicBezTo>
                  <a:cubicBezTo>
                    <a:pt x="149" y="578"/>
                    <a:pt x="146" y="577"/>
                    <a:pt x="144" y="577"/>
                  </a:cubicBezTo>
                  <a:cubicBezTo>
                    <a:pt x="142" y="576"/>
                    <a:pt x="139" y="575"/>
                    <a:pt x="138" y="574"/>
                  </a:cubicBezTo>
                  <a:cubicBezTo>
                    <a:pt x="136" y="573"/>
                    <a:pt x="133" y="569"/>
                    <a:pt x="132" y="568"/>
                  </a:cubicBezTo>
                  <a:cubicBezTo>
                    <a:pt x="131" y="567"/>
                    <a:pt x="129" y="564"/>
                    <a:pt x="129" y="563"/>
                  </a:cubicBezTo>
                  <a:cubicBezTo>
                    <a:pt x="129" y="562"/>
                    <a:pt x="129" y="559"/>
                    <a:pt x="129" y="558"/>
                  </a:cubicBezTo>
                  <a:cubicBezTo>
                    <a:pt x="130" y="556"/>
                    <a:pt x="131" y="554"/>
                    <a:pt x="132" y="553"/>
                  </a:cubicBezTo>
                  <a:cubicBezTo>
                    <a:pt x="132" y="551"/>
                    <a:pt x="133" y="549"/>
                    <a:pt x="134" y="547"/>
                  </a:cubicBezTo>
                  <a:cubicBezTo>
                    <a:pt x="134" y="546"/>
                    <a:pt x="134" y="542"/>
                    <a:pt x="133" y="541"/>
                  </a:cubicBezTo>
                  <a:cubicBezTo>
                    <a:pt x="133" y="539"/>
                    <a:pt x="131" y="537"/>
                    <a:pt x="131" y="536"/>
                  </a:cubicBezTo>
                  <a:cubicBezTo>
                    <a:pt x="131" y="535"/>
                    <a:pt x="132" y="533"/>
                    <a:pt x="132" y="532"/>
                  </a:cubicBezTo>
                  <a:cubicBezTo>
                    <a:pt x="133" y="531"/>
                    <a:pt x="134" y="529"/>
                    <a:pt x="134" y="528"/>
                  </a:cubicBezTo>
                  <a:cubicBezTo>
                    <a:pt x="135" y="527"/>
                    <a:pt x="134" y="524"/>
                    <a:pt x="134" y="523"/>
                  </a:cubicBezTo>
                  <a:cubicBezTo>
                    <a:pt x="134" y="521"/>
                    <a:pt x="136" y="519"/>
                    <a:pt x="136" y="517"/>
                  </a:cubicBezTo>
                  <a:cubicBezTo>
                    <a:pt x="136" y="516"/>
                    <a:pt x="137" y="513"/>
                    <a:pt x="136" y="511"/>
                  </a:cubicBezTo>
                  <a:cubicBezTo>
                    <a:pt x="136" y="510"/>
                    <a:pt x="135" y="508"/>
                    <a:pt x="134" y="507"/>
                  </a:cubicBezTo>
                  <a:cubicBezTo>
                    <a:pt x="133" y="505"/>
                    <a:pt x="132" y="501"/>
                    <a:pt x="131" y="499"/>
                  </a:cubicBezTo>
                  <a:cubicBezTo>
                    <a:pt x="131" y="497"/>
                    <a:pt x="132" y="493"/>
                    <a:pt x="132" y="491"/>
                  </a:cubicBezTo>
                  <a:cubicBezTo>
                    <a:pt x="131" y="490"/>
                    <a:pt x="130" y="487"/>
                    <a:pt x="129" y="486"/>
                  </a:cubicBezTo>
                  <a:cubicBezTo>
                    <a:pt x="128" y="485"/>
                    <a:pt x="125" y="483"/>
                    <a:pt x="124" y="482"/>
                  </a:cubicBezTo>
                  <a:cubicBezTo>
                    <a:pt x="122" y="480"/>
                    <a:pt x="119" y="476"/>
                    <a:pt x="118" y="474"/>
                  </a:cubicBezTo>
                  <a:cubicBezTo>
                    <a:pt x="116" y="472"/>
                    <a:pt x="113" y="468"/>
                    <a:pt x="111" y="466"/>
                  </a:cubicBezTo>
                  <a:cubicBezTo>
                    <a:pt x="110" y="465"/>
                    <a:pt x="107" y="463"/>
                    <a:pt x="106" y="463"/>
                  </a:cubicBezTo>
                  <a:cubicBezTo>
                    <a:pt x="105" y="462"/>
                    <a:pt x="101" y="462"/>
                    <a:pt x="100" y="462"/>
                  </a:cubicBezTo>
                  <a:cubicBezTo>
                    <a:pt x="98" y="463"/>
                    <a:pt x="95" y="463"/>
                    <a:pt x="93" y="463"/>
                  </a:cubicBezTo>
                  <a:cubicBezTo>
                    <a:pt x="92" y="464"/>
                    <a:pt x="89" y="466"/>
                    <a:pt x="88" y="466"/>
                  </a:cubicBezTo>
                  <a:cubicBezTo>
                    <a:pt x="86" y="467"/>
                    <a:pt x="84" y="464"/>
                    <a:pt x="82" y="464"/>
                  </a:cubicBezTo>
                  <a:cubicBezTo>
                    <a:pt x="81" y="464"/>
                    <a:pt x="79" y="464"/>
                    <a:pt x="78" y="464"/>
                  </a:cubicBezTo>
                  <a:cubicBezTo>
                    <a:pt x="77" y="463"/>
                    <a:pt x="75" y="461"/>
                    <a:pt x="75" y="459"/>
                  </a:cubicBezTo>
                  <a:cubicBezTo>
                    <a:pt x="74" y="459"/>
                    <a:pt x="72" y="457"/>
                    <a:pt x="72" y="456"/>
                  </a:cubicBezTo>
                  <a:cubicBezTo>
                    <a:pt x="72" y="455"/>
                    <a:pt x="73" y="452"/>
                    <a:pt x="73" y="451"/>
                  </a:cubicBezTo>
                  <a:cubicBezTo>
                    <a:pt x="74" y="449"/>
                    <a:pt x="74" y="447"/>
                    <a:pt x="74" y="445"/>
                  </a:cubicBezTo>
                  <a:cubicBezTo>
                    <a:pt x="73" y="444"/>
                    <a:pt x="71" y="441"/>
                    <a:pt x="69" y="440"/>
                  </a:cubicBezTo>
                  <a:cubicBezTo>
                    <a:pt x="69" y="439"/>
                    <a:pt x="66" y="440"/>
                    <a:pt x="65" y="440"/>
                  </a:cubicBezTo>
                  <a:cubicBezTo>
                    <a:pt x="64" y="440"/>
                    <a:pt x="62" y="439"/>
                    <a:pt x="61" y="439"/>
                  </a:cubicBezTo>
                  <a:cubicBezTo>
                    <a:pt x="59" y="438"/>
                    <a:pt x="56" y="438"/>
                    <a:pt x="55" y="437"/>
                  </a:cubicBezTo>
                  <a:cubicBezTo>
                    <a:pt x="53" y="437"/>
                    <a:pt x="51" y="437"/>
                    <a:pt x="49" y="436"/>
                  </a:cubicBezTo>
                  <a:cubicBezTo>
                    <a:pt x="49" y="436"/>
                    <a:pt x="47" y="437"/>
                    <a:pt x="47" y="436"/>
                  </a:cubicBezTo>
                  <a:cubicBezTo>
                    <a:pt x="46" y="435"/>
                    <a:pt x="47" y="433"/>
                    <a:pt x="47" y="432"/>
                  </a:cubicBezTo>
                  <a:cubicBezTo>
                    <a:pt x="47" y="431"/>
                    <a:pt x="47" y="428"/>
                    <a:pt x="46" y="427"/>
                  </a:cubicBezTo>
                  <a:cubicBezTo>
                    <a:pt x="45" y="427"/>
                    <a:pt x="42" y="428"/>
                    <a:pt x="40" y="429"/>
                  </a:cubicBezTo>
                  <a:cubicBezTo>
                    <a:pt x="40" y="429"/>
                    <a:pt x="39" y="430"/>
                    <a:pt x="38" y="431"/>
                  </a:cubicBezTo>
                  <a:cubicBezTo>
                    <a:pt x="38" y="431"/>
                    <a:pt x="35" y="431"/>
                    <a:pt x="35" y="431"/>
                  </a:cubicBezTo>
                  <a:cubicBezTo>
                    <a:pt x="34" y="430"/>
                    <a:pt x="35" y="428"/>
                    <a:pt x="34" y="428"/>
                  </a:cubicBezTo>
                  <a:cubicBezTo>
                    <a:pt x="34" y="427"/>
                    <a:pt x="31" y="427"/>
                    <a:pt x="30" y="428"/>
                  </a:cubicBezTo>
                  <a:cubicBezTo>
                    <a:pt x="29" y="428"/>
                    <a:pt x="27" y="431"/>
                    <a:pt x="26" y="432"/>
                  </a:cubicBezTo>
                  <a:cubicBezTo>
                    <a:pt x="25" y="433"/>
                    <a:pt x="24" y="436"/>
                    <a:pt x="23" y="436"/>
                  </a:cubicBezTo>
                  <a:cubicBezTo>
                    <a:pt x="22" y="436"/>
                    <a:pt x="21" y="434"/>
                    <a:pt x="20" y="433"/>
                  </a:cubicBezTo>
                  <a:cubicBezTo>
                    <a:pt x="19" y="433"/>
                    <a:pt x="17" y="431"/>
                    <a:pt x="16" y="431"/>
                  </a:cubicBezTo>
                  <a:cubicBezTo>
                    <a:pt x="15" y="430"/>
                    <a:pt x="14" y="429"/>
                    <a:pt x="13" y="429"/>
                  </a:cubicBezTo>
                  <a:cubicBezTo>
                    <a:pt x="13" y="428"/>
                    <a:pt x="13" y="426"/>
                    <a:pt x="13" y="425"/>
                  </a:cubicBezTo>
                  <a:cubicBezTo>
                    <a:pt x="13" y="424"/>
                    <a:pt x="14" y="422"/>
                    <a:pt x="14" y="421"/>
                  </a:cubicBezTo>
                  <a:cubicBezTo>
                    <a:pt x="13" y="420"/>
                    <a:pt x="12" y="419"/>
                    <a:pt x="12" y="418"/>
                  </a:cubicBezTo>
                  <a:cubicBezTo>
                    <a:pt x="11" y="417"/>
                    <a:pt x="10" y="417"/>
                    <a:pt x="10" y="416"/>
                  </a:cubicBezTo>
                  <a:cubicBezTo>
                    <a:pt x="9" y="416"/>
                    <a:pt x="7" y="417"/>
                    <a:pt x="7" y="417"/>
                  </a:cubicBezTo>
                  <a:cubicBezTo>
                    <a:pt x="6" y="418"/>
                    <a:pt x="7" y="421"/>
                    <a:pt x="6" y="422"/>
                  </a:cubicBezTo>
                  <a:cubicBezTo>
                    <a:pt x="6" y="423"/>
                    <a:pt x="4" y="424"/>
                    <a:pt x="3" y="424"/>
                  </a:cubicBezTo>
                  <a:cubicBezTo>
                    <a:pt x="2" y="424"/>
                    <a:pt x="1" y="421"/>
                    <a:pt x="1" y="420"/>
                  </a:cubicBezTo>
                  <a:cubicBezTo>
                    <a:pt x="0" y="419"/>
                    <a:pt x="0" y="417"/>
                    <a:pt x="0" y="416"/>
                  </a:cubicBezTo>
                  <a:cubicBezTo>
                    <a:pt x="1" y="414"/>
                    <a:pt x="3" y="412"/>
                    <a:pt x="3" y="411"/>
                  </a:cubicBezTo>
                  <a:cubicBezTo>
                    <a:pt x="4" y="409"/>
                    <a:pt x="6" y="405"/>
                    <a:pt x="6" y="403"/>
                  </a:cubicBezTo>
                  <a:cubicBezTo>
                    <a:pt x="7" y="402"/>
                    <a:pt x="8" y="398"/>
                    <a:pt x="9" y="397"/>
                  </a:cubicBezTo>
                  <a:cubicBezTo>
                    <a:pt x="9" y="395"/>
                    <a:pt x="10" y="391"/>
                    <a:pt x="10" y="389"/>
                  </a:cubicBezTo>
                  <a:cubicBezTo>
                    <a:pt x="10" y="387"/>
                    <a:pt x="10" y="383"/>
                    <a:pt x="11" y="381"/>
                  </a:cubicBezTo>
                  <a:cubicBezTo>
                    <a:pt x="11" y="379"/>
                    <a:pt x="12" y="375"/>
                    <a:pt x="13" y="373"/>
                  </a:cubicBezTo>
                  <a:cubicBezTo>
                    <a:pt x="13" y="371"/>
                    <a:pt x="14" y="367"/>
                    <a:pt x="14" y="365"/>
                  </a:cubicBezTo>
                  <a:cubicBezTo>
                    <a:pt x="15" y="364"/>
                    <a:pt x="15" y="362"/>
                    <a:pt x="16" y="361"/>
                  </a:cubicBezTo>
                  <a:cubicBezTo>
                    <a:pt x="17" y="361"/>
                    <a:pt x="18" y="359"/>
                    <a:pt x="19" y="360"/>
                  </a:cubicBezTo>
                  <a:cubicBezTo>
                    <a:pt x="20" y="360"/>
                    <a:pt x="21" y="362"/>
                    <a:pt x="21" y="363"/>
                  </a:cubicBezTo>
                  <a:cubicBezTo>
                    <a:pt x="21" y="363"/>
                    <a:pt x="21" y="365"/>
                    <a:pt x="21" y="366"/>
                  </a:cubicBezTo>
                  <a:cubicBezTo>
                    <a:pt x="21" y="368"/>
                    <a:pt x="21" y="370"/>
                    <a:pt x="20" y="372"/>
                  </a:cubicBezTo>
                  <a:cubicBezTo>
                    <a:pt x="20" y="373"/>
                    <a:pt x="19" y="375"/>
                    <a:pt x="19" y="377"/>
                  </a:cubicBezTo>
                  <a:cubicBezTo>
                    <a:pt x="18" y="378"/>
                    <a:pt x="17" y="379"/>
                    <a:pt x="16" y="380"/>
                  </a:cubicBezTo>
                  <a:cubicBezTo>
                    <a:pt x="16" y="381"/>
                    <a:pt x="14" y="383"/>
                    <a:pt x="14" y="385"/>
                  </a:cubicBezTo>
                  <a:cubicBezTo>
                    <a:pt x="14" y="386"/>
                    <a:pt x="15" y="390"/>
                    <a:pt x="16" y="391"/>
                  </a:cubicBezTo>
                  <a:cubicBezTo>
                    <a:pt x="16" y="392"/>
                    <a:pt x="17" y="393"/>
                    <a:pt x="18" y="393"/>
                  </a:cubicBezTo>
                  <a:cubicBezTo>
                    <a:pt x="19" y="393"/>
                    <a:pt x="18" y="389"/>
                    <a:pt x="19" y="388"/>
                  </a:cubicBezTo>
                  <a:cubicBezTo>
                    <a:pt x="19" y="387"/>
                    <a:pt x="21" y="387"/>
                    <a:pt x="22" y="387"/>
                  </a:cubicBezTo>
                  <a:cubicBezTo>
                    <a:pt x="23" y="388"/>
                    <a:pt x="22" y="390"/>
                    <a:pt x="23" y="391"/>
                  </a:cubicBezTo>
                  <a:cubicBezTo>
                    <a:pt x="24" y="391"/>
                    <a:pt x="25" y="390"/>
                    <a:pt x="26" y="390"/>
                  </a:cubicBezTo>
                  <a:cubicBezTo>
                    <a:pt x="27" y="389"/>
                    <a:pt x="28" y="386"/>
                    <a:pt x="29" y="385"/>
                  </a:cubicBezTo>
                  <a:cubicBezTo>
                    <a:pt x="30" y="384"/>
                    <a:pt x="31" y="383"/>
                    <a:pt x="31" y="382"/>
                  </a:cubicBezTo>
                  <a:cubicBezTo>
                    <a:pt x="32" y="380"/>
                    <a:pt x="32" y="376"/>
                    <a:pt x="32" y="375"/>
                  </a:cubicBezTo>
                  <a:cubicBezTo>
                    <a:pt x="31" y="373"/>
                    <a:pt x="30" y="370"/>
                    <a:pt x="29" y="369"/>
                  </a:cubicBezTo>
                  <a:cubicBezTo>
                    <a:pt x="29" y="367"/>
                    <a:pt x="27" y="365"/>
                    <a:pt x="28" y="364"/>
                  </a:cubicBezTo>
                  <a:cubicBezTo>
                    <a:pt x="29" y="363"/>
                    <a:pt x="31" y="363"/>
                    <a:pt x="32" y="363"/>
                  </a:cubicBezTo>
                  <a:cubicBezTo>
                    <a:pt x="32" y="362"/>
                    <a:pt x="34" y="361"/>
                    <a:pt x="34" y="361"/>
                  </a:cubicBezTo>
                  <a:cubicBezTo>
                    <a:pt x="35" y="360"/>
                    <a:pt x="36" y="358"/>
                    <a:pt x="37" y="358"/>
                  </a:cubicBezTo>
                  <a:cubicBezTo>
                    <a:pt x="38" y="357"/>
                    <a:pt x="41" y="358"/>
                    <a:pt x="42" y="358"/>
                  </a:cubicBezTo>
                  <a:cubicBezTo>
                    <a:pt x="43" y="357"/>
                    <a:pt x="45" y="356"/>
                    <a:pt x="45" y="355"/>
                  </a:cubicBezTo>
                  <a:cubicBezTo>
                    <a:pt x="45" y="355"/>
                    <a:pt x="45" y="353"/>
                    <a:pt x="45" y="352"/>
                  </a:cubicBezTo>
                  <a:cubicBezTo>
                    <a:pt x="45" y="351"/>
                    <a:pt x="43" y="351"/>
                    <a:pt x="43" y="350"/>
                  </a:cubicBezTo>
                  <a:cubicBezTo>
                    <a:pt x="42" y="350"/>
                    <a:pt x="43" y="348"/>
                    <a:pt x="42" y="347"/>
                  </a:cubicBezTo>
                  <a:cubicBezTo>
                    <a:pt x="42" y="346"/>
                    <a:pt x="41" y="346"/>
                    <a:pt x="40" y="346"/>
                  </a:cubicBezTo>
                  <a:cubicBezTo>
                    <a:pt x="39" y="346"/>
                    <a:pt x="39" y="350"/>
                    <a:pt x="38" y="350"/>
                  </a:cubicBezTo>
                  <a:cubicBezTo>
                    <a:pt x="37" y="350"/>
                    <a:pt x="35" y="350"/>
                    <a:pt x="35" y="350"/>
                  </a:cubicBezTo>
                  <a:cubicBezTo>
                    <a:pt x="34" y="349"/>
                    <a:pt x="34" y="347"/>
                    <a:pt x="33" y="347"/>
                  </a:cubicBezTo>
                  <a:cubicBezTo>
                    <a:pt x="33" y="346"/>
                    <a:pt x="32" y="347"/>
                    <a:pt x="32" y="347"/>
                  </a:cubicBezTo>
                  <a:cubicBezTo>
                    <a:pt x="31" y="348"/>
                    <a:pt x="30" y="350"/>
                    <a:pt x="29" y="351"/>
                  </a:cubicBezTo>
                  <a:cubicBezTo>
                    <a:pt x="29" y="351"/>
                    <a:pt x="27" y="351"/>
                    <a:pt x="26" y="351"/>
                  </a:cubicBezTo>
                  <a:cubicBezTo>
                    <a:pt x="25" y="350"/>
                    <a:pt x="25" y="347"/>
                    <a:pt x="24" y="346"/>
                  </a:cubicBezTo>
                  <a:cubicBezTo>
                    <a:pt x="23" y="345"/>
                    <a:pt x="21" y="345"/>
                    <a:pt x="20" y="344"/>
                  </a:cubicBezTo>
                  <a:cubicBezTo>
                    <a:pt x="19" y="343"/>
                    <a:pt x="18" y="340"/>
                    <a:pt x="18" y="339"/>
                  </a:cubicBezTo>
                  <a:cubicBezTo>
                    <a:pt x="18" y="338"/>
                    <a:pt x="19" y="335"/>
                    <a:pt x="19" y="333"/>
                  </a:cubicBezTo>
                  <a:cubicBezTo>
                    <a:pt x="19" y="332"/>
                    <a:pt x="19" y="329"/>
                    <a:pt x="19" y="327"/>
                  </a:cubicBezTo>
                  <a:cubicBezTo>
                    <a:pt x="19" y="325"/>
                    <a:pt x="19" y="321"/>
                    <a:pt x="19" y="319"/>
                  </a:cubicBezTo>
                  <a:cubicBezTo>
                    <a:pt x="19" y="317"/>
                    <a:pt x="20" y="315"/>
                    <a:pt x="21" y="314"/>
                  </a:cubicBezTo>
                  <a:cubicBezTo>
                    <a:pt x="21" y="314"/>
                    <a:pt x="22" y="312"/>
                    <a:pt x="23" y="312"/>
                  </a:cubicBezTo>
                  <a:cubicBezTo>
                    <a:pt x="24" y="312"/>
                    <a:pt x="25" y="313"/>
                    <a:pt x="25" y="314"/>
                  </a:cubicBezTo>
                  <a:cubicBezTo>
                    <a:pt x="25" y="315"/>
                    <a:pt x="26" y="317"/>
                    <a:pt x="25" y="318"/>
                  </a:cubicBezTo>
                  <a:cubicBezTo>
                    <a:pt x="25" y="319"/>
                    <a:pt x="24" y="321"/>
                    <a:pt x="25" y="322"/>
                  </a:cubicBezTo>
                  <a:cubicBezTo>
                    <a:pt x="25" y="322"/>
                    <a:pt x="28" y="322"/>
                    <a:pt x="29" y="321"/>
                  </a:cubicBezTo>
                  <a:cubicBezTo>
                    <a:pt x="30" y="320"/>
                    <a:pt x="30" y="318"/>
                    <a:pt x="31" y="317"/>
                  </a:cubicBezTo>
                  <a:cubicBezTo>
                    <a:pt x="32" y="316"/>
                    <a:pt x="35" y="316"/>
                    <a:pt x="36" y="315"/>
                  </a:cubicBezTo>
                  <a:cubicBezTo>
                    <a:pt x="37" y="315"/>
                    <a:pt x="38" y="314"/>
                    <a:pt x="39" y="314"/>
                  </a:cubicBezTo>
                  <a:cubicBezTo>
                    <a:pt x="40" y="313"/>
                    <a:pt x="42" y="314"/>
                    <a:pt x="44" y="314"/>
                  </a:cubicBezTo>
                  <a:cubicBezTo>
                    <a:pt x="46" y="315"/>
                    <a:pt x="49" y="315"/>
                    <a:pt x="51" y="315"/>
                  </a:cubicBezTo>
                  <a:cubicBezTo>
                    <a:pt x="52" y="314"/>
                    <a:pt x="54" y="313"/>
                    <a:pt x="54" y="312"/>
                  </a:cubicBezTo>
                  <a:cubicBezTo>
                    <a:pt x="54" y="312"/>
                    <a:pt x="54" y="310"/>
                    <a:pt x="53" y="310"/>
                  </a:cubicBezTo>
                  <a:cubicBezTo>
                    <a:pt x="53" y="309"/>
                    <a:pt x="51" y="308"/>
                    <a:pt x="51" y="308"/>
                  </a:cubicBezTo>
                  <a:cubicBezTo>
                    <a:pt x="49" y="307"/>
                    <a:pt x="46" y="309"/>
                    <a:pt x="45" y="308"/>
                  </a:cubicBezTo>
                  <a:cubicBezTo>
                    <a:pt x="45" y="308"/>
                    <a:pt x="45" y="306"/>
                    <a:pt x="45" y="305"/>
                  </a:cubicBezTo>
                  <a:cubicBezTo>
                    <a:pt x="44" y="304"/>
                    <a:pt x="40" y="305"/>
                    <a:pt x="39" y="304"/>
                  </a:cubicBezTo>
                  <a:cubicBezTo>
                    <a:pt x="39" y="304"/>
                    <a:pt x="39" y="302"/>
                    <a:pt x="39" y="302"/>
                  </a:cubicBezTo>
                  <a:cubicBezTo>
                    <a:pt x="39" y="301"/>
                    <a:pt x="40" y="300"/>
                    <a:pt x="40" y="299"/>
                  </a:cubicBezTo>
                  <a:cubicBezTo>
                    <a:pt x="40" y="298"/>
                    <a:pt x="40" y="296"/>
                    <a:pt x="40" y="295"/>
                  </a:cubicBezTo>
                  <a:cubicBezTo>
                    <a:pt x="39" y="294"/>
                    <a:pt x="37" y="294"/>
                    <a:pt x="36" y="294"/>
                  </a:cubicBezTo>
                  <a:cubicBezTo>
                    <a:pt x="36" y="293"/>
                    <a:pt x="34" y="292"/>
                    <a:pt x="33" y="292"/>
                  </a:cubicBezTo>
                  <a:cubicBezTo>
                    <a:pt x="32" y="291"/>
                    <a:pt x="29" y="291"/>
                    <a:pt x="28" y="292"/>
                  </a:cubicBezTo>
                  <a:cubicBezTo>
                    <a:pt x="27" y="292"/>
                    <a:pt x="25" y="293"/>
                    <a:pt x="25" y="294"/>
                  </a:cubicBezTo>
                  <a:cubicBezTo>
                    <a:pt x="24" y="296"/>
                    <a:pt x="24" y="299"/>
                    <a:pt x="24" y="301"/>
                  </a:cubicBezTo>
                  <a:cubicBezTo>
                    <a:pt x="24" y="302"/>
                    <a:pt x="25" y="305"/>
                    <a:pt x="25" y="306"/>
                  </a:cubicBezTo>
                  <a:cubicBezTo>
                    <a:pt x="24" y="307"/>
                    <a:pt x="21" y="307"/>
                    <a:pt x="20" y="308"/>
                  </a:cubicBezTo>
                  <a:cubicBezTo>
                    <a:pt x="19" y="308"/>
                    <a:pt x="17" y="309"/>
                    <a:pt x="16" y="308"/>
                  </a:cubicBezTo>
                  <a:cubicBezTo>
                    <a:pt x="15" y="307"/>
                    <a:pt x="16" y="305"/>
                    <a:pt x="16" y="304"/>
                  </a:cubicBezTo>
                  <a:cubicBezTo>
                    <a:pt x="16" y="302"/>
                    <a:pt x="19" y="300"/>
                    <a:pt x="19" y="298"/>
                  </a:cubicBezTo>
                  <a:cubicBezTo>
                    <a:pt x="20" y="295"/>
                    <a:pt x="20" y="289"/>
                    <a:pt x="21" y="286"/>
                  </a:cubicBezTo>
                  <a:cubicBezTo>
                    <a:pt x="21" y="284"/>
                    <a:pt x="24" y="279"/>
                    <a:pt x="25" y="277"/>
                  </a:cubicBezTo>
                  <a:cubicBezTo>
                    <a:pt x="26" y="273"/>
                    <a:pt x="26" y="265"/>
                    <a:pt x="26" y="262"/>
                  </a:cubicBezTo>
                  <a:cubicBezTo>
                    <a:pt x="26" y="259"/>
                    <a:pt x="26" y="253"/>
                    <a:pt x="25" y="250"/>
                  </a:cubicBezTo>
                  <a:cubicBezTo>
                    <a:pt x="25" y="249"/>
                    <a:pt x="24" y="246"/>
                    <a:pt x="24" y="245"/>
                  </a:cubicBezTo>
                  <a:cubicBezTo>
                    <a:pt x="23" y="242"/>
                    <a:pt x="20" y="237"/>
                    <a:pt x="19" y="234"/>
                  </a:cubicBezTo>
                  <a:cubicBezTo>
                    <a:pt x="19" y="232"/>
                    <a:pt x="18" y="228"/>
                    <a:pt x="18" y="226"/>
                  </a:cubicBezTo>
                  <a:cubicBezTo>
                    <a:pt x="18" y="224"/>
                    <a:pt x="18" y="219"/>
                    <a:pt x="18" y="217"/>
                  </a:cubicBezTo>
                  <a:cubicBezTo>
                    <a:pt x="19" y="215"/>
                    <a:pt x="21" y="210"/>
                    <a:pt x="22" y="208"/>
                  </a:cubicBezTo>
                  <a:cubicBezTo>
                    <a:pt x="23" y="205"/>
                    <a:pt x="23" y="198"/>
                    <a:pt x="23" y="194"/>
                  </a:cubicBezTo>
                  <a:cubicBezTo>
                    <a:pt x="24" y="191"/>
                    <a:pt x="24" y="184"/>
                    <a:pt x="24" y="181"/>
                  </a:cubicBezTo>
                  <a:cubicBezTo>
                    <a:pt x="24" y="176"/>
                    <a:pt x="26" y="165"/>
                    <a:pt x="23" y="160"/>
                  </a:cubicBezTo>
                  <a:cubicBezTo>
                    <a:pt x="22" y="159"/>
                    <a:pt x="18" y="159"/>
                    <a:pt x="17" y="158"/>
                  </a:cubicBezTo>
                  <a:cubicBezTo>
                    <a:pt x="17" y="156"/>
                    <a:pt x="18" y="152"/>
                    <a:pt x="18" y="150"/>
                  </a:cubicBezTo>
                  <a:cubicBezTo>
                    <a:pt x="18" y="149"/>
                    <a:pt x="18" y="147"/>
                    <a:pt x="17" y="146"/>
                  </a:cubicBezTo>
                  <a:cubicBezTo>
                    <a:pt x="17" y="145"/>
                    <a:pt x="15" y="142"/>
                    <a:pt x="14" y="141"/>
                  </a:cubicBezTo>
                  <a:cubicBezTo>
                    <a:pt x="13" y="140"/>
                    <a:pt x="12" y="137"/>
                    <a:pt x="11" y="136"/>
                  </a:cubicBezTo>
                  <a:cubicBezTo>
                    <a:pt x="11" y="136"/>
                    <a:pt x="8" y="136"/>
                    <a:pt x="8" y="136"/>
                  </a:cubicBezTo>
                  <a:cubicBezTo>
                    <a:pt x="7" y="135"/>
                    <a:pt x="7" y="131"/>
                    <a:pt x="7" y="129"/>
                  </a:cubicBezTo>
                  <a:cubicBezTo>
                    <a:pt x="6" y="127"/>
                    <a:pt x="5" y="124"/>
                    <a:pt x="5" y="122"/>
                  </a:cubicBezTo>
                  <a:cubicBezTo>
                    <a:pt x="4" y="120"/>
                    <a:pt x="4" y="117"/>
                    <a:pt x="5" y="115"/>
                  </a:cubicBezTo>
                  <a:cubicBezTo>
                    <a:pt x="5" y="114"/>
                    <a:pt x="7" y="110"/>
                    <a:pt x="8" y="108"/>
                  </a:cubicBezTo>
                  <a:cubicBezTo>
                    <a:pt x="8" y="106"/>
                    <a:pt x="6" y="102"/>
                    <a:pt x="7" y="100"/>
                  </a:cubicBezTo>
                  <a:cubicBezTo>
                    <a:pt x="7" y="99"/>
                    <a:pt x="9" y="98"/>
                    <a:pt x="9" y="98"/>
                  </a:cubicBezTo>
                  <a:cubicBezTo>
                    <a:pt x="10" y="97"/>
                    <a:pt x="10" y="94"/>
                    <a:pt x="10" y="93"/>
                  </a:cubicBezTo>
                  <a:cubicBezTo>
                    <a:pt x="10" y="92"/>
                    <a:pt x="8" y="90"/>
                    <a:pt x="7" y="89"/>
                  </a:cubicBezTo>
                  <a:cubicBezTo>
                    <a:pt x="7" y="87"/>
                    <a:pt x="7" y="84"/>
                    <a:pt x="7" y="83"/>
                  </a:cubicBezTo>
                  <a:cubicBezTo>
                    <a:pt x="8" y="83"/>
                    <a:pt x="9" y="82"/>
                    <a:pt x="10" y="82"/>
                  </a:cubicBezTo>
                  <a:cubicBezTo>
                    <a:pt x="10" y="81"/>
                    <a:pt x="12" y="80"/>
                    <a:pt x="12" y="80"/>
                  </a:cubicBezTo>
                  <a:cubicBezTo>
                    <a:pt x="13" y="79"/>
                    <a:pt x="14" y="78"/>
                    <a:pt x="14" y="77"/>
                  </a:cubicBezTo>
                  <a:cubicBezTo>
                    <a:pt x="15" y="76"/>
                    <a:pt x="14" y="73"/>
                    <a:pt x="14" y="72"/>
                  </a:cubicBezTo>
                  <a:cubicBezTo>
                    <a:pt x="14" y="71"/>
                    <a:pt x="15" y="69"/>
                    <a:pt x="15" y="68"/>
                  </a:cubicBezTo>
                  <a:cubicBezTo>
                    <a:pt x="16" y="67"/>
                    <a:pt x="18" y="65"/>
                    <a:pt x="19" y="65"/>
                  </a:cubicBezTo>
                  <a:cubicBezTo>
                    <a:pt x="20" y="64"/>
                    <a:pt x="22" y="63"/>
                    <a:pt x="22" y="62"/>
                  </a:cubicBezTo>
                  <a:cubicBezTo>
                    <a:pt x="22" y="61"/>
                    <a:pt x="23" y="59"/>
                    <a:pt x="23" y="58"/>
                  </a:cubicBezTo>
                  <a:cubicBezTo>
                    <a:pt x="23" y="57"/>
                    <a:pt x="23" y="55"/>
                    <a:pt x="23" y="55"/>
                  </a:cubicBezTo>
                  <a:cubicBezTo>
                    <a:pt x="22" y="54"/>
                    <a:pt x="20" y="54"/>
                    <a:pt x="19" y="53"/>
                  </a:cubicBezTo>
                  <a:cubicBezTo>
                    <a:pt x="19" y="53"/>
                    <a:pt x="18" y="50"/>
                    <a:pt x="18" y="49"/>
                  </a:cubicBezTo>
                  <a:cubicBezTo>
                    <a:pt x="18" y="49"/>
                    <a:pt x="19" y="48"/>
                    <a:pt x="20" y="47"/>
                  </a:cubicBezTo>
                  <a:cubicBezTo>
                    <a:pt x="21" y="47"/>
                    <a:pt x="23" y="47"/>
                    <a:pt x="24" y="48"/>
                  </a:cubicBezTo>
                  <a:cubicBezTo>
                    <a:pt x="26" y="48"/>
                    <a:pt x="28" y="49"/>
                    <a:pt x="29" y="50"/>
                  </a:cubicBezTo>
                  <a:cubicBezTo>
                    <a:pt x="31" y="51"/>
                    <a:pt x="34" y="55"/>
                    <a:pt x="36" y="57"/>
                  </a:cubicBezTo>
                  <a:cubicBezTo>
                    <a:pt x="37" y="59"/>
                    <a:pt x="41" y="62"/>
                    <a:pt x="43" y="63"/>
                  </a:cubicBezTo>
                  <a:cubicBezTo>
                    <a:pt x="45" y="65"/>
                    <a:pt x="50" y="69"/>
                    <a:pt x="52" y="71"/>
                  </a:cubicBezTo>
                  <a:cubicBezTo>
                    <a:pt x="54" y="73"/>
                    <a:pt x="58" y="78"/>
                    <a:pt x="61" y="80"/>
                  </a:cubicBezTo>
                  <a:cubicBezTo>
                    <a:pt x="61" y="80"/>
                    <a:pt x="63" y="82"/>
                    <a:pt x="64" y="82"/>
                  </a:cubicBezTo>
                  <a:cubicBezTo>
                    <a:pt x="65" y="83"/>
                    <a:pt x="67" y="82"/>
                    <a:pt x="68" y="82"/>
                  </a:cubicBezTo>
                  <a:cubicBezTo>
                    <a:pt x="69" y="82"/>
                    <a:pt x="70" y="83"/>
                    <a:pt x="71" y="83"/>
                  </a:cubicBezTo>
                  <a:cubicBezTo>
                    <a:pt x="72" y="85"/>
                    <a:pt x="75" y="87"/>
                    <a:pt x="77" y="89"/>
                  </a:cubicBezTo>
                  <a:cubicBezTo>
                    <a:pt x="78" y="89"/>
                    <a:pt x="79" y="91"/>
                    <a:pt x="80" y="92"/>
                  </a:cubicBezTo>
                  <a:cubicBezTo>
                    <a:pt x="80" y="93"/>
                    <a:pt x="82" y="96"/>
                    <a:pt x="82" y="97"/>
                  </a:cubicBezTo>
                  <a:cubicBezTo>
                    <a:pt x="83" y="99"/>
                    <a:pt x="84" y="101"/>
                    <a:pt x="85" y="102"/>
                  </a:cubicBezTo>
                  <a:cubicBezTo>
                    <a:pt x="87" y="103"/>
                    <a:pt x="92" y="105"/>
                    <a:pt x="94" y="106"/>
                  </a:cubicBezTo>
                  <a:cubicBezTo>
                    <a:pt x="97" y="108"/>
                    <a:pt x="103" y="111"/>
                    <a:pt x="106" y="112"/>
                  </a:cubicBezTo>
                  <a:cubicBezTo>
                    <a:pt x="109" y="113"/>
                    <a:pt x="115" y="115"/>
                    <a:pt x="117" y="115"/>
                  </a:cubicBezTo>
                  <a:cubicBezTo>
                    <a:pt x="119" y="115"/>
                    <a:pt x="122" y="114"/>
                    <a:pt x="124" y="114"/>
                  </a:cubicBezTo>
                  <a:cubicBezTo>
                    <a:pt x="125" y="114"/>
                    <a:pt x="127" y="114"/>
                    <a:pt x="128" y="115"/>
                  </a:cubicBezTo>
                  <a:cubicBezTo>
                    <a:pt x="130" y="116"/>
                    <a:pt x="132" y="120"/>
                    <a:pt x="133" y="121"/>
                  </a:cubicBezTo>
                  <a:cubicBezTo>
                    <a:pt x="134" y="122"/>
                    <a:pt x="136" y="122"/>
                    <a:pt x="136" y="122"/>
                  </a:cubicBezTo>
                  <a:cubicBezTo>
                    <a:pt x="137" y="122"/>
                    <a:pt x="139" y="121"/>
                    <a:pt x="140" y="121"/>
                  </a:cubicBezTo>
                  <a:cubicBezTo>
                    <a:pt x="141" y="121"/>
                    <a:pt x="142" y="122"/>
                    <a:pt x="143" y="122"/>
                  </a:cubicBezTo>
                  <a:cubicBezTo>
                    <a:pt x="144" y="123"/>
                    <a:pt x="146" y="125"/>
                    <a:pt x="147" y="125"/>
                  </a:cubicBezTo>
                  <a:cubicBezTo>
                    <a:pt x="148" y="126"/>
                    <a:pt x="152" y="126"/>
                    <a:pt x="153" y="127"/>
                  </a:cubicBezTo>
                  <a:cubicBezTo>
                    <a:pt x="154" y="128"/>
                    <a:pt x="156" y="130"/>
                    <a:pt x="157" y="131"/>
                  </a:cubicBezTo>
                  <a:cubicBezTo>
                    <a:pt x="158" y="132"/>
                    <a:pt x="160" y="132"/>
                    <a:pt x="161" y="132"/>
                  </a:cubicBezTo>
                  <a:cubicBezTo>
                    <a:pt x="163" y="133"/>
                    <a:pt x="166" y="134"/>
                    <a:pt x="168" y="134"/>
                  </a:cubicBezTo>
                  <a:cubicBezTo>
                    <a:pt x="170" y="134"/>
                    <a:pt x="173" y="135"/>
                    <a:pt x="175" y="135"/>
                  </a:cubicBezTo>
                  <a:cubicBezTo>
                    <a:pt x="176" y="135"/>
                    <a:pt x="178" y="136"/>
                    <a:pt x="179" y="135"/>
                  </a:cubicBezTo>
                  <a:cubicBezTo>
                    <a:pt x="180" y="135"/>
                    <a:pt x="181" y="133"/>
                    <a:pt x="182" y="133"/>
                  </a:cubicBezTo>
                  <a:cubicBezTo>
                    <a:pt x="183" y="132"/>
                    <a:pt x="184" y="131"/>
                    <a:pt x="184" y="131"/>
                  </a:cubicBezTo>
                  <a:cubicBezTo>
                    <a:pt x="185" y="130"/>
                    <a:pt x="187" y="129"/>
                    <a:pt x="188" y="130"/>
                  </a:cubicBezTo>
                  <a:cubicBezTo>
                    <a:pt x="189" y="130"/>
                    <a:pt x="189" y="131"/>
                    <a:pt x="189" y="131"/>
                  </a:cubicBezTo>
                  <a:cubicBezTo>
                    <a:pt x="190" y="132"/>
                    <a:pt x="191" y="135"/>
                    <a:pt x="191" y="136"/>
                  </a:cubicBezTo>
                  <a:cubicBezTo>
                    <a:pt x="192" y="137"/>
                    <a:pt x="194" y="138"/>
                    <a:pt x="195" y="139"/>
                  </a:cubicBezTo>
                  <a:cubicBezTo>
                    <a:pt x="195" y="140"/>
                    <a:pt x="196" y="143"/>
                    <a:pt x="196" y="145"/>
                  </a:cubicBezTo>
                  <a:cubicBezTo>
                    <a:pt x="197" y="145"/>
                    <a:pt x="198" y="147"/>
                    <a:pt x="198" y="147"/>
                  </a:cubicBezTo>
                  <a:cubicBezTo>
                    <a:pt x="200" y="147"/>
                    <a:pt x="202" y="146"/>
                    <a:pt x="203" y="146"/>
                  </a:cubicBezTo>
                  <a:cubicBezTo>
                    <a:pt x="204" y="146"/>
                    <a:pt x="207" y="146"/>
                    <a:pt x="208" y="147"/>
                  </a:cubicBezTo>
                  <a:cubicBezTo>
                    <a:pt x="209" y="147"/>
                    <a:pt x="210" y="149"/>
                    <a:pt x="211" y="150"/>
                  </a:cubicBezTo>
                  <a:cubicBezTo>
                    <a:pt x="211" y="151"/>
                    <a:pt x="209" y="153"/>
                    <a:pt x="210" y="154"/>
                  </a:cubicBezTo>
                  <a:cubicBezTo>
                    <a:pt x="210" y="155"/>
                    <a:pt x="211" y="157"/>
                    <a:pt x="212" y="158"/>
                  </a:cubicBezTo>
                  <a:cubicBezTo>
                    <a:pt x="213" y="158"/>
                    <a:pt x="215" y="159"/>
                    <a:pt x="216" y="159"/>
                  </a:cubicBezTo>
                  <a:cubicBezTo>
                    <a:pt x="217" y="159"/>
                    <a:pt x="219" y="159"/>
                    <a:pt x="219" y="158"/>
                  </a:cubicBezTo>
                  <a:cubicBezTo>
                    <a:pt x="219" y="157"/>
                    <a:pt x="218" y="155"/>
                    <a:pt x="217" y="154"/>
                  </a:cubicBezTo>
                  <a:cubicBezTo>
                    <a:pt x="217" y="154"/>
                    <a:pt x="216" y="153"/>
                    <a:pt x="216" y="152"/>
                  </a:cubicBezTo>
                  <a:cubicBezTo>
                    <a:pt x="215" y="152"/>
                    <a:pt x="216" y="150"/>
                    <a:pt x="216" y="149"/>
                  </a:cubicBezTo>
                  <a:cubicBezTo>
                    <a:pt x="216" y="149"/>
                    <a:pt x="218" y="148"/>
                    <a:pt x="219" y="148"/>
                  </a:cubicBezTo>
                  <a:cubicBezTo>
                    <a:pt x="219" y="147"/>
                    <a:pt x="220" y="145"/>
                    <a:pt x="221" y="145"/>
                  </a:cubicBezTo>
                  <a:cubicBezTo>
                    <a:pt x="222" y="145"/>
                    <a:pt x="225" y="145"/>
                    <a:pt x="226" y="145"/>
                  </a:cubicBezTo>
                  <a:cubicBezTo>
                    <a:pt x="227" y="145"/>
                    <a:pt x="230" y="144"/>
                    <a:pt x="231" y="145"/>
                  </a:cubicBezTo>
                  <a:cubicBezTo>
                    <a:pt x="231" y="146"/>
                    <a:pt x="232" y="148"/>
                    <a:pt x="232" y="148"/>
                  </a:cubicBezTo>
                  <a:cubicBezTo>
                    <a:pt x="231" y="149"/>
                    <a:pt x="229" y="150"/>
                    <a:pt x="228" y="150"/>
                  </a:cubicBezTo>
                  <a:cubicBezTo>
                    <a:pt x="227" y="151"/>
                    <a:pt x="225" y="152"/>
                    <a:pt x="225" y="153"/>
                  </a:cubicBezTo>
                  <a:cubicBezTo>
                    <a:pt x="225" y="154"/>
                    <a:pt x="224" y="156"/>
                    <a:pt x="225" y="156"/>
                  </a:cubicBezTo>
                  <a:cubicBezTo>
                    <a:pt x="225" y="157"/>
                    <a:pt x="226" y="159"/>
                    <a:pt x="226" y="160"/>
                  </a:cubicBezTo>
                  <a:cubicBezTo>
                    <a:pt x="227" y="161"/>
                    <a:pt x="227" y="162"/>
                    <a:pt x="228" y="162"/>
                  </a:cubicBezTo>
                  <a:cubicBezTo>
                    <a:pt x="228" y="162"/>
                    <a:pt x="230" y="162"/>
                    <a:pt x="231" y="162"/>
                  </a:cubicBezTo>
                  <a:cubicBezTo>
                    <a:pt x="231" y="161"/>
                    <a:pt x="231" y="159"/>
                    <a:pt x="231" y="158"/>
                  </a:cubicBezTo>
                  <a:cubicBezTo>
                    <a:pt x="232" y="157"/>
                    <a:pt x="232" y="156"/>
                    <a:pt x="233" y="156"/>
                  </a:cubicBezTo>
                  <a:cubicBezTo>
                    <a:pt x="234" y="155"/>
                    <a:pt x="235" y="154"/>
                    <a:pt x="236" y="155"/>
                  </a:cubicBezTo>
                  <a:cubicBezTo>
                    <a:pt x="237" y="155"/>
                    <a:pt x="237" y="158"/>
                    <a:pt x="237" y="158"/>
                  </a:cubicBezTo>
                  <a:cubicBezTo>
                    <a:pt x="237" y="160"/>
                    <a:pt x="236" y="162"/>
                    <a:pt x="236" y="163"/>
                  </a:cubicBezTo>
                  <a:cubicBezTo>
                    <a:pt x="236" y="164"/>
                    <a:pt x="237" y="166"/>
                    <a:pt x="237" y="167"/>
                  </a:cubicBezTo>
                  <a:cubicBezTo>
                    <a:pt x="237" y="168"/>
                    <a:pt x="237" y="170"/>
                    <a:pt x="236" y="170"/>
                  </a:cubicBezTo>
                  <a:cubicBezTo>
                    <a:pt x="235" y="171"/>
                    <a:pt x="234" y="169"/>
                    <a:pt x="233" y="169"/>
                  </a:cubicBezTo>
                  <a:cubicBezTo>
                    <a:pt x="232" y="169"/>
                    <a:pt x="231" y="170"/>
                    <a:pt x="231" y="170"/>
                  </a:cubicBezTo>
                  <a:cubicBezTo>
                    <a:pt x="230" y="171"/>
                    <a:pt x="231" y="173"/>
                    <a:pt x="231" y="174"/>
                  </a:cubicBezTo>
                  <a:cubicBezTo>
                    <a:pt x="232" y="174"/>
                    <a:pt x="233" y="175"/>
                    <a:pt x="233" y="176"/>
                  </a:cubicBezTo>
                  <a:cubicBezTo>
                    <a:pt x="233" y="177"/>
                    <a:pt x="233" y="178"/>
                    <a:pt x="232" y="179"/>
                  </a:cubicBezTo>
                  <a:cubicBezTo>
                    <a:pt x="232" y="180"/>
                    <a:pt x="232" y="182"/>
                    <a:pt x="232" y="182"/>
                  </a:cubicBezTo>
                  <a:cubicBezTo>
                    <a:pt x="233" y="183"/>
                    <a:pt x="234" y="184"/>
                    <a:pt x="235" y="185"/>
                  </a:cubicBezTo>
                  <a:cubicBezTo>
                    <a:pt x="235" y="186"/>
                    <a:pt x="234" y="188"/>
                    <a:pt x="234" y="189"/>
                  </a:cubicBezTo>
                  <a:cubicBezTo>
                    <a:pt x="234" y="190"/>
                    <a:pt x="236" y="191"/>
                    <a:pt x="236" y="192"/>
                  </a:cubicBezTo>
                  <a:cubicBezTo>
                    <a:pt x="236" y="193"/>
                    <a:pt x="235" y="194"/>
                    <a:pt x="235" y="195"/>
                  </a:cubicBezTo>
                  <a:cubicBezTo>
                    <a:pt x="234" y="195"/>
                    <a:pt x="233" y="196"/>
                    <a:pt x="232" y="196"/>
                  </a:cubicBezTo>
                  <a:cubicBezTo>
                    <a:pt x="232" y="196"/>
                    <a:pt x="231" y="195"/>
                    <a:pt x="231" y="194"/>
                  </a:cubicBezTo>
                  <a:cubicBezTo>
                    <a:pt x="230" y="194"/>
                    <a:pt x="229" y="194"/>
                    <a:pt x="229" y="194"/>
                  </a:cubicBezTo>
                  <a:cubicBezTo>
                    <a:pt x="228" y="194"/>
                    <a:pt x="229" y="197"/>
                    <a:pt x="229" y="197"/>
                  </a:cubicBezTo>
                  <a:cubicBezTo>
                    <a:pt x="228" y="198"/>
                    <a:pt x="226" y="199"/>
                    <a:pt x="225" y="199"/>
                  </a:cubicBezTo>
                  <a:cubicBezTo>
                    <a:pt x="225" y="200"/>
                    <a:pt x="223" y="200"/>
                    <a:pt x="222" y="201"/>
                  </a:cubicBezTo>
                  <a:cubicBezTo>
                    <a:pt x="221" y="202"/>
                    <a:pt x="220" y="204"/>
                    <a:pt x="219" y="205"/>
                  </a:cubicBezTo>
                  <a:cubicBezTo>
                    <a:pt x="219" y="206"/>
                    <a:pt x="218" y="207"/>
                    <a:pt x="217" y="208"/>
                  </a:cubicBezTo>
                  <a:cubicBezTo>
                    <a:pt x="216" y="209"/>
                    <a:pt x="215" y="212"/>
                    <a:pt x="215" y="213"/>
                  </a:cubicBezTo>
                  <a:cubicBezTo>
                    <a:pt x="215" y="214"/>
                    <a:pt x="217" y="215"/>
                    <a:pt x="218" y="215"/>
                  </a:cubicBezTo>
                  <a:cubicBezTo>
                    <a:pt x="219" y="215"/>
                    <a:pt x="220" y="214"/>
                    <a:pt x="220" y="213"/>
                  </a:cubicBezTo>
                  <a:cubicBezTo>
                    <a:pt x="221" y="213"/>
                    <a:pt x="222" y="211"/>
                    <a:pt x="222" y="210"/>
                  </a:cubicBezTo>
                  <a:cubicBezTo>
                    <a:pt x="223" y="210"/>
                    <a:pt x="225" y="210"/>
                    <a:pt x="225" y="209"/>
                  </a:cubicBezTo>
                  <a:cubicBezTo>
                    <a:pt x="226" y="209"/>
                    <a:pt x="226" y="206"/>
                    <a:pt x="227" y="206"/>
                  </a:cubicBezTo>
                  <a:cubicBezTo>
                    <a:pt x="228" y="205"/>
                    <a:pt x="229" y="204"/>
                    <a:pt x="230" y="203"/>
                  </a:cubicBezTo>
                  <a:cubicBezTo>
                    <a:pt x="231" y="203"/>
                    <a:pt x="233" y="202"/>
                    <a:pt x="234" y="202"/>
                  </a:cubicBezTo>
                  <a:cubicBezTo>
                    <a:pt x="235" y="201"/>
                    <a:pt x="236" y="200"/>
                    <a:pt x="237" y="199"/>
                  </a:cubicBezTo>
                  <a:cubicBezTo>
                    <a:pt x="238" y="199"/>
                    <a:pt x="239" y="198"/>
                    <a:pt x="239" y="198"/>
                  </a:cubicBezTo>
                  <a:cubicBezTo>
                    <a:pt x="240" y="198"/>
                    <a:pt x="241" y="198"/>
                    <a:pt x="241" y="197"/>
                  </a:cubicBezTo>
                  <a:cubicBezTo>
                    <a:pt x="242" y="197"/>
                    <a:pt x="242" y="195"/>
                    <a:pt x="242" y="194"/>
                  </a:cubicBezTo>
                  <a:cubicBezTo>
                    <a:pt x="242" y="193"/>
                    <a:pt x="241" y="191"/>
                    <a:pt x="241" y="190"/>
                  </a:cubicBezTo>
                  <a:cubicBezTo>
                    <a:pt x="241" y="189"/>
                    <a:pt x="239" y="186"/>
                    <a:pt x="240" y="185"/>
                  </a:cubicBezTo>
                  <a:cubicBezTo>
                    <a:pt x="241" y="185"/>
                    <a:pt x="242" y="187"/>
                    <a:pt x="242" y="187"/>
                  </a:cubicBezTo>
                  <a:cubicBezTo>
                    <a:pt x="243" y="188"/>
                    <a:pt x="245" y="189"/>
                    <a:pt x="246" y="189"/>
                  </a:cubicBezTo>
                  <a:cubicBezTo>
                    <a:pt x="247" y="190"/>
                    <a:pt x="248" y="191"/>
                    <a:pt x="249" y="191"/>
                  </a:cubicBezTo>
                  <a:cubicBezTo>
                    <a:pt x="250" y="193"/>
                    <a:pt x="249" y="198"/>
                    <a:pt x="249" y="200"/>
                  </a:cubicBezTo>
                  <a:cubicBezTo>
                    <a:pt x="249" y="201"/>
                    <a:pt x="249" y="202"/>
                    <a:pt x="249" y="203"/>
                  </a:cubicBezTo>
                  <a:cubicBezTo>
                    <a:pt x="249" y="204"/>
                    <a:pt x="250" y="206"/>
                    <a:pt x="250" y="207"/>
                  </a:cubicBezTo>
                  <a:cubicBezTo>
                    <a:pt x="249" y="208"/>
                    <a:pt x="248" y="210"/>
                    <a:pt x="248" y="211"/>
                  </a:cubicBezTo>
                  <a:cubicBezTo>
                    <a:pt x="248" y="212"/>
                    <a:pt x="249" y="213"/>
                    <a:pt x="250" y="214"/>
                  </a:cubicBezTo>
                  <a:cubicBezTo>
                    <a:pt x="250" y="215"/>
                    <a:pt x="249" y="218"/>
                    <a:pt x="249" y="219"/>
                  </a:cubicBezTo>
                  <a:cubicBezTo>
                    <a:pt x="249" y="219"/>
                    <a:pt x="248" y="221"/>
                    <a:pt x="248" y="221"/>
                  </a:cubicBezTo>
                  <a:cubicBezTo>
                    <a:pt x="247" y="221"/>
                    <a:pt x="245" y="218"/>
                    <a:pt x="244" y="218"/>
                  </a:cubicBezTo>
                  <a:cubicBezTo>
                    <a:pt x="243" y="218"/>
                    <a:pt x="240" y="218"/>
                    <a:pt x="239" y="219"/>
                  </a:cubicBezTo>
                  <a:cubicBezTo>
                    <a:pt x="239" y="219"/>
                    <a:pt x="239" y="221"/>
                    <a:pt x="239" y="222"/>
                  </a:cubicBezTo>
                  <a:cubicBezTo>
                    <a:pt x="239" y="223"/>
                    <a:pt x="240" y="223"/>
                    <a:pt x="241" y="224"/>
                  </a:cubicBezTo>
                  <a:cubicBezTo>
                    <a:pt x="241" y="224"/>
                    <a:pt x="243" y="227"/>
                    <a:pt x="243" y="228"/>
                  </a:cubicBezTo>
                  <a:cubicBezTo>
                    <a:pt x="243" y="229"/>
                    <a:pt x="242" y="231"/>
                    <a:pt x="241" y="232"/>
                  </a:cubicBezTo>
                  <a:cubicBezTo>
                    <a:pt x="241" y="233"/>
                    <a:pt x="240" y="235"/>
                    <a:pt x="240" y="236"/>
                  </a:cubicBezTo>
                  <a:cubicBezTo>
                    <a:pt x="240" y="237"/>
                    <a:pt x="241" y="238"/>
                    <a:pt x="242" y="239"/>
                  </a:cubicBezTo>
                  <a:cubicBezTo>
                    <a:pt x="242" y="240"/>
                    <a:pt x="241" y="242"/>
                    <a:pt x="241" y="243"/>
                  </a:cubicBezTo>
                  <a:cubicBezTo>
                    <a:pt x="240" y="244"/>
                    <a:pt x="241" y="247"/>
                    <a:pt x="240" y="248"/>
                  </a:cubicBezTo>
                  <a:cubicBezTo>
                    <a:pt x="239" y="248"/>
                    <a:pt x="236" y="247"/>
                    <a:pt x="235" y="247"/>
                  </a:cubicBezTo>
                  <a:cubicBezTo>
                    <a:pt x="234" y="248"/>
                    <a:pt x="232" y="250"/>
                    <a:pt x="232" y="251"/>
                  </a:cubicBezTo>
                  <a:cubicBezTo>
                    <a:pt x="232" y="252"/>
                    <a:pt x="231" y="253"/>
                    <a:pt x="231" y="254"/>
                  </a:cubicBezTo>
                  <a:cubicBezTo>
                    <a:pt x="232" y="255"/>
                    <a:pt x="234" y="255"/>
                    <a:pt x="234" y="256"/>
                  </a:cubicBezTo>
                  <a:cubicBezTo>
                    <a:pt x="235" y="256"/>
                    <a:pt x="236" y="258"/>
                    <a:pt x="236" y="258"/>
                  </a:cubicBezTo>
                  <a:cubicBezTo>
                    <a:pt x="237" y="259"/>
                    <a:pt x="239" y="260"/>
                    <a:pt x="240" y="260"/>
                  </a:cubicBezTo>
                  <a:cubicBezTo>
                    <a:pt x="240" y="261"/>
                    <a:pt x="240" y="263"/>
                    <a:pt x="240" y="263"/>
                  </a:cubicBezTo>
                  <a:cubicBezTo>
                    <a:pt x="241" y="265"/>
                    <a:pt x="242" y="267"/>
                    <a:pt x="242" y="268"/>
                  </a:cubicBezTo>
                  <a:cubicBezTo>
                    <a:pt x="242" y="269"/>
                    <a:pt x="241" y="272"/>
                    <a:pt x="240" y="273"/>
                  </a:cubicBezTo>
                  <a:cubicBezTo>
                    <a:pt x="240" y="273"/>
                    <a:pt x="239" y="275"/>
                    <a:pt x="239" y="276"/>
                  </a:cubicBezTo>
                  <a:cubicBezTo>
                    <a:pt x="239" y="277"/>
                    <a:pt x="239" y="278"/>
                    <a:pt x="239" y="278"/>
                  </a:cubicBezTo>
                  <a:cubicBezTo>
                    <a:pt x="240" y="279"/>
                    <a:pt x="241" y="279"/>
                    <a:pt x="242" y="279"/>
                  </a:cubicBezTo>
                  <a:cubicBezTo>
                    <a:pt x="243" y="279"/>
                    <a:pt x="245" y="280"/>
                    <a:pt x="245" y="280"/>
                  </a:cubicBezTo>
                  <a:cubicBezTo>
                    <a:pt x="245" y="281"/>
                    <a:pt x="245" y="283"/>
                    <a:pt x="245" y="283"/>
                  </a:cubicBezTo>
                  <a:cubicBezTo>
                    <a:pt x="245" y="284"/>
                    <a:pt x="243" y="284"/>
                    <a:pt x="242" y="285"/>
                  </a:cubicBezTo>
                  <a:cubicBezTo>
                    <a:pt x="241" y="285"/>
                    <a:pt x="239" y="285"/>
                    <a:pt x="237" y="285"/>
                  </a:cubicBezTo>
                  <a:cubicBezTo>
                    <a:pt x="236" y="285"/>
                    <a:pt x="235" y="287"/>
                    <a:pt x="234" y="287"/>
                  </a:cubicBezTo>
                  <a:cubicBezTo>
                    <a:pt x="233" y="288"/>
                    <a:pt x="230" y="288"/>
                    <a:pt x="229" y="288"/>
                  </a:cubicBezTo>
                  <a:cubicBezTo>
                    <a:pt x="229" y="288"/>
                    <a:pt x="227" y="287"/>
                    <a:pt x="227" y="286"/>
                  </a:cubicBezTo>
                  <a:cubicBezTo>
                    <a:pt x="226" y="285"/>
                    <a:pt x="227" y="284"/>
                    <a:pt x="226" y="283"/>
                  </a:cubicBezTo>
                  <a:cubicBezTo>
                    <a:pt x="226" y="283"/>
                    <a:pt x="225" y="283"/>
                    <a:pt x="224" y="283"/>
                  </a:cubicBezTo>
                  <a:cubicBezTo>
                    <a:pt x="223" y="284"/>
                    <a:pt x="222" y="284"/>
                    <a:pt x="221" y="285"/>
                  </a:cubicBezTo>
                  <a:cubicBezTo>
                    <a:pt x="221" y="286"/>
                    <a:pt x="220" y="287"/>
                    <a:pt x="220" y="288"/>
                  </a:cubicBezTo>
                  <a:cubicBezTo>
                    <a:pt x="220" y="289"/>
                    <a:pt x="220" y="290"/>
                    <a:pt x="221" y="290"/>
                  </a:cubicBezTo>
                  <a:cubicBezTo>
                    <a:pt x="221" y="291"/>
                    <a:pt x="223" y="291"/>
                    <a:pt x="224" y="291"/>
                  </a:cubicBezTo>
                  <a:cubicBezTo>
                    <a:pt x="225" y="291"/>
                    <a:pt x="226" y="293"/>
                    <a:pt x="226" y="293"/>
                  </a:cubicBezTo>
                  <a:cubicBezTo>
                    <a:pt x="227" y="294"/>
                    <a:pt x="227" y="297"/>
                    <a:pt x="228" y="298"/>
                  </a:cubicBezTo>
                  <a:cubicBezTo>
                    <a:pt x="229" y="299"/>
                    <a:pt x="231" y="301"/>
                    <a:pt x="232" y="301"/>
                  </a:cubicBezTo>
                  <a:cubicBezTo>
                    <a:pt x="233" y="301"/>
                    <a:pt x="235" y="302"/>
                    <a:pt x="236" y="301"/>
                  </a:cubicBezTo>
                  <a:cubicBezTo>
                    <a:pt x="237" y="301"/>
                    <a:pt x="237" y="299"/>
                    <a:pt x="237" y="298"/>
                  </a:cubicBezTo>
                  <a:cubicBezTo>
                    <a:pt x="237" y="297"/>
                    <a:pt x="235" y="295"/>
                    <a:pt x="235" y="294"/>
                  </a:cubicBezTo>
                  <a:cubicBezTo>
                    <a:pt x="236" y="293"/>
                    <a:pt x="238" y="292"/>
                    <a:pt x="239" y="292"/>
                  </a:cubicBezTo>
                  <a:cubicBezTo>
                    <a:pt x="240" y="292"/>
                    <a:pt x="242" y="294"/>
                    <a:pt x="243" y="294"/>
                  </a:cubicBezTo>
                  <a:cubicBezTo>
                    <a:pt x="245" y="293"/>
                    <a:pt x="248" y="292"/>
                    <a:pt x="249" y="291"/>
                  </a:cubicBezTo>
                  <a:cubicBezTo>
                    <a:pt x="249" y="290"/>
                    <a:pt x="250" y="287"/>
                    <a:pt x="250" y="286"/>
                  </a:cubicBezTo>
                  <a:cubicBezTo>
                    <a:pt x="251" y="285"/>
                    <a:pt x="251" y="282"/>
                    <a:pt x="250" y="280"/>
                  </a:cubicBezTo>
                  <a:cubicBezTo>
                    <a:pt x="250" y="279"/>
                    <a:pt x="248" y="278"/>
                    <a:pt x="248" y="277"/>
                  </a:cubicBezTo>
                  <a:cubicBezTo>
                    <a:pt x="247" y="276"/>
                    <a:pt x="247" y="273"/>
                    <a:pt x="247" y="272"/>
                  </a:cubicBezTo>
                  <a:cubicBezTo>
                    <a:pt x="248" y="271"/>
                    <a:pt x="249" y="271"/>
                    <a:pt x="250" y="270"/>
                  </a:cubicBezTo>
                  <a:cubicBezTo>
                    <a:pt x="251" y="270"/>
                    <a:pt x="252" y="268"/>
                    <a:pt x="252" y="266"/>
                  </a:cubicBezTo>
                  <a:cubicBezTo>
                    <a:pt x="251" y="265"/>
                    <a:pt x="249" y="264"/>
                    <a:pt x="249" y="264"/>
                  </a:cubicBezTo>
                  <a:cubicBezTo>
                    <a:pt x="248" y="263"/>
                    <a:pt x="248" y="261"/>
                    <a:pt x="248" y="260"/>
                  </a:cubicBezTo>
                  <a:cubicBezTo>
                    <a:pt x="248" y="259"/>
                    <a:pt x="249" y="257"/>
                    <a:pt x="250" y="256"/>
                  </a:cubicBezTo>
                  <a:cubicBezTo>
                    <a:pt x="250" y="255"/>
                    <a:pt x="249" y="252"/>
                    <a:pt x="250" y="251"/>
                  </a:cubicBezTo>
                  <a:cubicBezTo>
                    <a:pt x="250" y="251"/>
                    <a:pt x="252" y="250"/>
                    <a:pt x="253" y="250"/>
                  </a:cubicBezTo>
                  <a:cubicBezTo>
                    <a:pt x="254" y="250"/>
                    <a:pt x="256" y="251"/>
                    <a:pt x="257" y="250"/>
                  </a:cubicBezTo>
                  <a:cubicBezTo>
                    <a:pt x="258" y="250"/>
                    <a:pt x="260" y="247"/>
                    <a:pt x="259" y="246"/>
                  </a:cubicBezTo>
                  <a:cubicBezTo>
                    <a:pt x="259" y="246"/>
                    <a:pt x="258" y="245"/>
                    <a:pt x="258" y="244"/>
                  </a:cubicBezTo>
                  <a:cubicBezTo>
                    <a:pt x="257" y="244"/>
                    <a:pt x="256" y="242"/>
                    <a:pt x="255" y="242"/>
                  </a:cubicBezTo>
                  <a:cubicBezTo>
                    <a:pt x="254" y="241"/>
                    <a:pt x="252" y="241"/>
                    <a:pt x="251" y="240"/>
                  </a:cubicBezTo>
                  <a:cubicBezTo>
                    <a:pt x="250" y="239"/>
                    <a:pt x="250" y="236"/>
                    <a:pt x="251" y="235"/>
                  </a:cubicBezTo>
                  <a:cubicBezTo>
                    <a:pt x="251" y="234"/>
                    <a:pt x="252" y="233"/>
                    <a:pt x="252" y="232"/>
                  </a:cubicBezTo>
                  <a:cubicBezTo>
                    <a:pt x="253" y="231"/>
                    <a:pt x="256" y="229"/>
                    <a:pt x="257" y="228"/>
                  </a:cubicBezTo>
                  <a:cubicBezTo>
                    <a:pt x="258" y="227"/>
                    <a:pt x="259" y="225"/>
                    <a:pt x="260" y="224"/>
                  </a:cubicBezTo>
                  <a:cubicBezTo>
                    <a:pt x="260" y="223"/>
                    <a:pt x="259" y="221"/>
                    <a:pt x="259" y="219"/>
                  </a:cubicBezTo>
                  <a:cubicBezTo>
                    <a:pt x="260" y="218"/>
                    <a:pt x="260" y="214"/>
                    <a:pt x="261" y="213"/>
                  </a:cubicBezTo>
                  <a:cubicBezTo>
                    <a:pt x="261" y="212"/>
                    <a:pt x="262" y="210"/>
                    <a:pt x="263" y="210"/>
                  </a:cubicBezTo>
                  <a:cubicBezTo>
                    <a:pt x="264" y="209"/>
                    <a:pt x="265" y="208"/>
                    <a:pt x="265" y="208"/>
                  </a:cubicBezTo>
                  <a:cubicBezTo>
                    <a:pt x="266" y="207"/>
                    <a:pt x="269" y="206"/>
                    <a:pt x="269" y="205"/>
                  </a:cubicBezTo>
                  <a:cubicBezTo>
                    <a:pt x="270" y="204"/>
                    <a:pt x="270" y="202"/>
                    <a:pt x="270" y="201"/>
                  </a:cubicBezTo>
                  <a:cubicBezTo>
                    <a:pt x="271" y="200"/>
                    <a:pt x="272" y="199"/>
                    <a:pt x="272" y="198"/>
                  </a:cubicBezTo>
                  <a:cubicBezTo>
                    <a:pt x="273" y="197"/>
                    <a:pt x="274" y="195"/>
                    <a:pt x="275" y="194"/>
                  </a:cubicBezTo>
                  <a:cubicBezTo>
                    <a:pt x="276" y="193"/>
                    <a:pt x="276" y="191"/>
                    <a:pt x="277" y="191"/>
                  </a:cubicBezTo>
                  <a:cubicBezTo>
                    <a:pt x="278" y="190"/>
                    <a:pt x="281" y="191"/>
                    <a:pt x="282" y="191"/>
                  </a:cubicBezTo>
                  <a:cubicBezTo>
                    <a:pt x="283" y="190"/>
                    <a:pt x="284" y="189"/>
                    <a:pt x="285" y="189"/>
                  </a:cubicBezTo>
                  <a:cubicBezTo>
                    <a:pt x="285" y="188"/>
                    <a:pt x="285" y="186"/>
                    <a:pt x="285" y="186"/>
                  </a:cubicBezTo>
                  <a:cubicBezTo>
                    <a:pt x="285" y="185"/>
                    <a:pt x="286" y="183"/>
                    <a:pt x="287" y="182"/>
                  </a:cubicBezTo>
                  <a:cubicBezTo>
                    <a:pt x="287" y="181"/>
                    <a:pt x="288" y="178"/>
                    <a:pt x="288" y="177"/>
                  </a:cubicBezTo>
                  <a:cubicBezTo>
                    <a:pt x="288" y="176"/>
                    <a:pt x="285" y="176"/>
                    <a:pt x="284" y="175"/>
                  </a:cubicBezTo>
                  <a:cubicBezTo>
                    <a:pt x="283" y="173"/>
                    <a:pt x="281" y="170"/>
                    <a:pt x="280" y="169"/>
                  </a:cubicBezTo>
                  <a:cubicBezTo>
                    <a:pt x="279" y="167"/>
                    <a:pt x="278" y="163"/>
                    <a:pt x="277" y="161"/>
                  </a:cubicBezTo>
                  <a:cubicBezTo>
                    <a:pt x="277" y="160"/>
                    <a:pt x="277" y="157"/>
                    <a:pt x="277" y="155"/>
                  </a:cubicBezTo>
                  <a:cubicBezTo>
                    <a:pt x="277" y="154"/>
                    <a:pt x="279" y="152"/>
                    <a:pt x="279" y="150"/>
                  </a:cubicBezTo>
                  <a:cubicBezTo>
                    <a:pt x="279" y="149"/>
                    <a:pt x="277" y="147"/>
                    <a:pt x="277" y="146"/>
                  </a:cubicBezTo>
                  <a:cubicBezTo>
                    <a:pt x="277" y="145"/>
                    <a:pt x="277" y="142"/>
                    <a:pt x="277" y="141"/>
                  </a:cubicBezTo>
                  <a:cubicBezTo>
                    <a:pt x="276" y="140"/>
                    <a:pt x="275" y="139"/>
                    <a:pt x="274" y="139"/>
                  </a:cubicBezTo>
                  <a:cubicBezTo>
                    <a:pt x="273" y="139"/>
                    <a:pt x="271" y="139"/>
                    <a:pt x="271" y="140"/>
                  </a:cubicBezTo>
                  <a:cubicBezTo>
                    <a:pt x="270" y="140"/>
                    <a:pt x="270" y="142"/>
                    <a:pt x="270" y="143"/>
                  </a:cubicBezTo>
                  <a:cubicBezTo>
                    <a:pt x="270" y="143"/>
                    <a:pt x="269" y="145"/>
                    <a:pt x="269" y="145"/>
                  </a:cubicBezTo>
                  <a:cubicBezTo>
                    <a:pt x="268" y="145"/>
                    <a:pt x="266" y="145"/>
                    <a:pt x="266" y="145"/>
                  </a:cubicBezTo>
                  <a:cubicBezTo>
                    <a:pt x="265" y="146"/>
                    <a:pt x="266" y="147"/>
                    <a:pt x="266" y="147"/>
                  </a:cubicBezTo>
                  <a:cubicBezTo>
                    <a:pt x="265" y="148"/>
                    <a:pt x="265" y="150"/>
                    <a:pt x="265" y="151"/>
                  </a:cubicBezTo>
                  <a:cubicBezTo>
                    <a:pt x="266" y="152"/>
                    <a:pt x="267" y="153"/>
                    <a:pt x="267" y="154"/>
                  </a:cubicBezTo>
                  <a:cubicBezTo>
                    <a:pt x="268" y="154"/>
                    <a:pt x="269" y="155"/>
                    <a:pt x="269" y="156"/>
                  </a:cubicBezTo>
                  <a:cubicBezTo>
                    <a:pt x="270" y="156"/>
                    <a:pt x="271" y="158"/>
                    <a:pt x="272" y="159"/>
                  </a:cubicBezTo>
                  <a:cubicBezTo>
                    <a:pt x="272" y="160"/>
                    <a:pt x="273" y="162"/>
                    <a:pt x="273" y="163"/>
                  </a:cubicBezTo>
                  <a:cubicBezTo>
                    <a:pt x="274" y="164"/>
                    <a:pt x="273" y="166"/>
                    <a:pt x="273" y="167"/>
                  </a:cubicBezTo>
                  <a:cubicBezTo>
                    <a:pt x="273" y="168"/>
                    <a:pt x="273" y="170"/>
                    <a:pt x="272" y="170"/>
                  </a:cubicBezTo>
                  <a:cubicBezTo>
                    <a:pt x="272" y="170"/>
                    <a:pt x="271" y="169"/>
                    <a:pt x="270" y="168"/>
                  </a:cubicBezTo>
                  <a:cubicBezTo>
                    <a:pt x="270" y="167"/>
                    <a:pt x="271" y="165"/>
                    <a:pt x="270" y="164"/>
                  </a:cubicBezTo>
                  <a:cubicBezTo>
                    <a:pt x="270" y="163"/>
                    <a:pt x="269" y="161"/>
                    <a:pt x="268" y="160"/>
                  </a:cubicBezTo>
                  <a:cubicBezTo>
                    <a:pt x="267" y="159"/>
                    <a:pt x="266" y="156"/>
                    <a:pt x="265" y="156"/>
                  </a:cubicBezTo>
                  <a:cubicBezTo>
                    <a:pt x="264" y="155"/>
                    <a:pt x="262" y="154"/>
                    <a:pt x="261" y="153"/>
                  </a:cubicBezTo>
                  <a:cubicBezTo>
                    <a:pt x="261" y="153"/>
                    <a:pt x="260" y="151"/>
                    <a:pt x="260" y="150"/>
                  </a:cubicBezTo>
                  <a:cubicBezTo>
                    <a:pt x="260" y="149"/>
                    <a:pt x="260" y="147"/>
                    <a:pt x="260" y="147"/>
                  </a:cubicBezTo>
                  <a:cubicBezTo>
                    <a:pt x="259" y="145"/>
                    <a:pt x="258" y="143"/>
                    <a:pt x="258" y="142"/>
                  </a:cubicBezTo>
                  <a:cubicBezTo>
                    <a:pt x="259" y="141"/>
                    <a:pt x="260" y="139"/>
                    <a:pt x="260" y="139"/>
                  </a:cubicBezTo>
                  <a:cubicBezTo>
                    <a:pt x="261" y="138"/>
                    <a:pt x="261" y="136"/>
                    <a:pt x="261" y="135"/>
                  </a:cubicBezTo>
                  <a:cubicBezTo>
                    <a:pt x="262" y="134"/>
                    <a:pt x="263" y="133"/>
                    <a:pt x="264" y="133"/>
                  </a:cubicBezTo>
                  <a:cubicBezTo>
                    <a:pt x="265" y="133"/>
                    <a:pt x="267" y="134"/>
                    <a:pt x="268" y="134"/>
                  </a:cubicBezTo>
                  <a:cubicBezTo>
                    <a:pt x="269" y="134"/>
                    <a:pt x="271" y="133"/>
                    <a:pt x="272" y="133"/>
                  </a:cubicBezTo>
                  <a:cubicBezTo>
                    <a:pt x="273" y="134"/>
                    <a:pt x="275" y="135"/>
                    <a:pt x="276" y="136"/>
                  </a:cubicBezTo>
                  <a:cubicBezTo>
                    <a:pt x="276" y="136"/>
                    <a:pt x="278" y="136"/>
                    <a:pt x="278" y="136"/>
                  </a:cubicBezTo>
                  <a:cubicBezTo>
                    <a:pt x="278" y="136"/>
                    <a:pt x="281" y="133"/>
                    <a:pt x="281" y="132"/>
                  </a:cubicBezTo>
                  <a:cubicBezTo>
                    <a:pt x="282" y="131"/>
                    <a:pt x="283" y="129"/>
                    <a:pt x="282" y="127"/>
                  </a:cubicBezTo>
                  <a:cubicBezTo>
                    <a:pt x="282" y="126"/>
                    <a:pt x="280" y="123"/>
                    <a:pt x="279" y="122"/>
                  </a:cubicBezTo>
                  <a:cubicBezTo>
                    <a:pt x="278" y="120"/>
                    <a:pt x="274" y="120"/>
                    <a:pt x="273" y="118"/>
                  </a:cubicBezTo>
                  <a:cubicBezTo>
                    <a:pt x="272" y="117"/>
                    <a:pt x="270" y="115"/>
                    <a:pt x="269" y="114"/>
                  </a:cubicBezTo>
                  <a:cubicBezTo>
                    <a:pt x="269" y="113"/>
                    <a:pt x="267" y="112"/>
                    <a:pt x="267" y="111"/>
                  </a:cubicBezTo>
                  <a:cubicBezTo>
                    <a:pt x="267" y="109"/>
                    <a:pt x="266" y="107"/>
                    <a:pt x="266" y="105"/>
                  </a:cubicBezTo>
                  <a:cubicBezTo>
                    <a:pt x="267" y="105"/>
                    <a:pt x="268" y="103"/>
                    <a:pt x="268" y="103"/>
                  </a:cubicBezTo>
                  <a:cubicBezTo>
                    <a:pt x="268" y="102"/>
                    <a:pt x="268" y="100"/>
                    <a:pt x="267" y="99"/>
                  </a:cubicBezTo>
                  <a:cubicBezTo>
                    <a:pt x="267" y="99"/>
                    <a:pt x="266" y="100"/>
                    <a:pt x="265" y="100"/>
                  </a:cubicBezTo>
                  <a:cubicBezTo>
                    <a:pt x="264" y="101"/>
                    <a:pt x="262" y="101"/>
                    <a:pt x="262" y="102"/>
                  </a:cubicBezTo>
                  <a:cubicBezTo>
                    <a:pt x="261" y="102"/>
                    <a:pt x="261" y="104"/>
                    <a:pt x="261" y="105"/>
                  </a:cubicBezTo>
                  <a:cubicBezTo>
                    <a:pt x="261" y="106"/>
                    <a:pt x="261" y="107"/>
                    <a:pt x="261" y="108"/>
                  </a:cubicBezTo>
                  <a:cubicBezTo>
                    <a:pt x="261" y="109"/>
                    <a:pt x="261" y="111"/>
                    <a:pt x="261" y="111"/>
                  </a:cubicBezTo>
                  <a:cubicBezTo>
                    <a:pt x="261" y="112"/>
                    <a:pt x="259" y="112"/>
                    <a:pt x="259" y="113"/>
                  </a:cubicBezTo>
                  <a:cubicBezTo>
                    <a:pt x="259" y="114"/>
                    <a:pt x="261" y="115"/>
                    <a:pt x="261" y="116"/>
                  </a:cubicBezTo>
                  <a:cubicBezTo>
                    <a:pt x="262" y="117"/>
                    <a:pt x="264" y="118"/>
                    <a:pt x="264" y="119"/>
                  </a:cubicBezTo>
                  <a:cubicBezTo>
                    <a:pt x="265" y="119"/>
                    <a:pt x="266" y="120"/>
                    <a:pt x="267" y="121"/>
                  </a:cubicBezTo>
                  <a:cubicBezTo>
                    <a:pt x="267" y="122"/>
                    <a:pt x="268" y="124"/>
                    <a:pt x="268" y="125"/>
                  </a:cubicBezTo>
                  <a:cubicBezTo>
                    <a:pt x="268" y="126"/>
                    <a:pt x="266" y="127"/>
                    <a:pt x="266" y="127"/>
                  </a:cubicBezTo>
                  <a:cubicBezTo>
                    <a:pt x="265" y="128"/>
                    <a:pt x="264" y="129"/>
                    <a:pt x="263" y="128"/>
                  </a:cubicBezTo>
                  <a:cubicBezTo>
                    <a:pt x="262" y="128"/>
                    <a:pt x="260" y="127"/>
                    <a:pt x="259" y="127"/>
                  </a:cubicBezTo>
                  <a:cubicBezTo>
                    <a:pt x="259" y="126"/>
                    <a:pt x="259" y="124"/>
                    <a:pt x="258" y="124"/>
                  </a:cubicBezTo>
                  <a:cubicBezTo>
                    <a:pt x="257" y="123"/>
                    <a:pt x="255" y="125"/>
                    <a:pt x="254" y="125"/>
                  </a:cubicBezTo>
                  <a:cubicBezTo>
                    <a:pt x="253" y="126"/>
                    <a:pt x="253" y="128"/>
                    <a:pt x="252" y="129"/>
                  </a:cubicBezTo>
                  <a:cubicBezTo>
                    <a:pt x="251" y="129"/>
                    <a:pt x="249" y="128"/>
                    <a:pt x="248" y="128"/>
                  </a:cubicBezTo>
                  <a:cubicBezTo>
                    <a:pt x="247" y="129"/>
                    <a:pt x="246" y="132"/>
                    <a:pt x="247" y="133"/>
                  </a:cubicBezTo>
                  <a:cubicBezTo>
                    <a:pt x="247" y="134"/>
                    <a:pt x="249" y="135"/>
                    <a:pt x="249" y="135"/>
                  </a:cubicBezTo>
                  <a:cubicBezTo>
                    <a:pt x="250" y="136"/>
                    <a:pt x="251" y="137"/>
                    <a:pt x="252" y="137"/>
                  </a:cubicBezTo>
                  <a:cubicBezTo>
                    <a:pt x="252" y="138"/>
                    <a:pt x="252" y="141"/>
                    <a:pt x="252" y="142"/>
                  </a:cubicBezTo>
                  <a:cubicBezTo>
                    <a:pt x="253" y="144"/>
                    <a:pt x="254" y="147"/>
                    <a:pt x="254" y="149"/>
                  </a:cubicBezTo>
                  <a:cubicBezTo>
                    <a:pt x="254" y="150"/>
                    <a:pt x="254" y="152"/>
                    <a:pt x="254" y="153"/>
                  </a:cubicBezTo>
                  <a:cubicBezTo>
                    <a:pt x="253" y="155"/>
                    <a:pt x="253" y="157"/>
                    <a:pt x="253" y="158"/>
                  </a:cubicBezTo>
                  <a:cubicBezTo>
                    <a:pt x="252" y="159"/>
                    <a:pt x="252" y="161"/>
                    <a:pt x="252" y="162"/>
                  </a:cubicBezTo>
                  <a:cubicBezTo>
                    <a:pt x="252" y="163"/>
                    <a:pt x="251" y="165"/>
                    <a:pt x="252" y="166"/>
                  </a:cubicBezTo>
                  <a:cubicBezTo>
                    <a:pt x="252" y="166"/>
                    <a:pt x="254" y="167"/>
                    <a:pt x="254" y="167"/>
                  </a:cubicBezTo>
                  <a:cubicBezTo>
                    <a:pt x="255" y="167"/>
                    <a:pt x="256" y="166"/>
                    <a:pt x="256" y="166"/>
                  </a:cubicBezTo>
                  <a:cubicBezTo>
                    <a:pt x="257" y="165"/>
                    <a:pt x="257" y="163"/>
                    <a:pt x="257" y="162"/>
                  </a:cubicBezTo>
                  <a:cubicBezTo>
                    <a:pt x="257" y="162"/>
                    <a:pt x="257" y="161"/>
                    <a:pt x="257" y="160"/>
                  </a:cubicBezTo>
                  <a:cubicBezTo>
                    <a:pt x="257" y="160"/>
                    <a:pt x="257" y="159"/>
                    <a:pt x="258" y="159"/>
                  </a:cubicBezTo>
                  <a:cubicBezTo>
                    <a:pt x="259" y="158"/>
                    <a:pt x="260" y="159"/>
                    <a:pt x="261" y="160"/>
                  </a:cubicBezTo>
                  <a:cubicBezTo>
                    <a:pt x="262" y="160"/>
                    <a:pt x="263" y="161"/>
                    <a:pt x="263" y="161"/>
                  </a:cubicBezTo>
                  <a:cubicBezTo>
                    <a:pt x="263" y="162"/>
                    <a:pt x="263" y="164"/>
                    <a:pt x="263" y="165"/>
                  </a:cubicBezTo>
                  <a:cubicBezTo>
                    <a:pt x="263" y="166"/>
                    <a:pt x="264" y="168"/>
                    <a:pt x="264" y="168"/>
                  </a:cubicBezTo>
                  <a:cubicBezTo>
                    <a:pt x="265" y="169"/>
                    <a:pt x="266" y="171"/>
                    <a:pt x="266" y="171"/>
                  </a:cubicBezTo>
                  <a:cubicBezTo>
                    <a:pt x="267" y="172"/>
                    <a:pt x="268" y="172"/>
                    <a:pt x="269" y="172"/>
                  </a:cubicBezTo>
                  <a:cubicBezTo>
                    <a:pt x="269" y="173"/>
                    <a:pt x="270" y="174"/>
                    <a:pt x="270" y="175"/>
                  </a:cubicBezTo>
                  <a:cubicBezTo>
                    <a:pt x="271" y="176"/>
                    <a:pt x="271" y="178"/>
                    <a:pt x="271" y="179"/>
                  </a:cubicBezTo>
                  <a:cubicBezTo>
                    <a:pt x="271" y="180"/>
                    <a:pt x="272" y="183"/>
                    <a:pt x="272" y="184"/>
                  </a:cubicBezTo>
                  <a:cubicBezTo>
                    <a:pt x="272" y="185"/>
                    <a:pt x="272" y="187"/>
                    <a:pt x="271" y="188"/>
                  </a:cubicBezTo>
                  <a:cubicBezTo>
                    <a:pt x="271" y="188"/>
                    <a:pt x="270" y="190"/>
                    <a:pt x="269" y="190"/>
                  </a:cubicBezTo>
                  <a:cubicBezTo>
                    <a:pt x="269" y="191"/>
                    <a:pt x="267" y="192"/>
                    <a:pt x="267" y="193"/>
                  </a:cubicBezTo>
                  <a:cubicBezTo>
                    <a:pt x="266" y="193"/>
                    <a:pt x="266" y="195"/>
                    <a:pt x="265" y="195"/>
                  </a:cubicBezTo>
                  <a:cubicBezTo>
                    <a:pt x="265" y="195"/>
                    <a:pt x="264" y="196"/>
                    <a:pt x="264" y="196"/>
                  </a:cubicBezTo>
                  <a:cubicBezTo>
                    <a:pt x="263" y="196"/>
                    <a:pt x="261" y="195"/>
                    <a:pt x="261" y="194"/>
                  </a:cubicBezTo>
                  <a:cubicBezTo>
                    <a:pt x="260" y="193"/>
                    <a:pt x="259" y="191"/>
                    <a:pt x="258" y="190"/>
                  </a:cubicBezTo>
                  <a:cubicBezTo>
                    <a:pt x="258" y="189"/>
                    <a:pt x="260" y="186"/>
                    <a:pt x="260" y="185"/>
                  </a:cubicBezTo>
                  <a:cubicBezTo>
                    <a:pt x="260" y="184"/>
                    <a:pt x="259" y="184"/>
                    <a:pt x="259" y="183"/>
                  </a:cubicBezTo>
                  <a:cubicBezTo>
                    <a:pt x="258" y="182"/>
                    <a:pt x="259" y="180"/>
                    <a:pt x="259" y="180"/>
                  </a:cubicBezTo>
                  <a:cubicBezTo>
                    <a:pt x="258" y="179"/>
                    <a:pt x="257" y="178"/>
                    <a:pt x="256" y="178"/>
                  </a:cubicBezTo>
                  <a:cubicBezTo>
                    <a:pt x="255" y="178"/>
                    <a:pt x="254" y="179"/>
                    <a:pt x="253" y="179"/>
                  </a:cubicBezTo>
                  <a:cubicBezTo>
                    <a:pt x="253" y="179"/>
                    <a:pt x="252" y="181"/>
                    <a:pt x="251" y="180"/>
                  </a:cubicBezTo>
                  <a:cubicBezTo>
                    <a:pt x="250" y="180"/>
                    <a:pt x="249" y="179"/>
                    <a:pt x="249" y="178"/>
                  </a:cubicBezTo>
                  <a:cubicBezTo>
                    <a:pt x="249" y="178"/>
                    <a:pt x="250" y="177"/>
                    <a:pt x="250" y="176"/>
                  </a:cubicBezTo>
                  <a:cubicBezTo>
                    <a:pt x="250" y="175"/>
                    <a:pt x="250" y="174"/>
                    <a:pt x="250" y="174"/>
                  </a:cubicBezTo>
                  <a:cubicBezTo>
                    <a:pt x="249" y="173"/>
                    <a:pt x="247" y="172"/>
                    <a:pt x="246" y="171"/>
                  </a:cubicBezTo>
                  <a:cubicBezTo>
                    <a:pt x="246" y="170"/>
                    <a:pt x="245" y="168"/>
                    <a:pt x="245" y="167"/>
                  </a:cubicBezTo>
                  <a:cubicBezTo>
                    <a:pt x="245" y="167"/>
                    <a:pt x="247" y="165"/>
                    <a:pt x="247" y="164"/>
                  </a:cubicBezTo>
                  <a:cubicBezTo>
                    <a:pt x="247" y="164"/>
                    <a:pt x="246" y="162"/>
                    <a:pt x="246" y="162"/>
                  </a:cubicBezTo>
                  <a:cubicBezTo>
                    <a:pt x="246" y="161"/>
                    <a:pt x="246" y="159"/>
                    <a:pt x="246" y="159"/>
                  </a:cubicBezTo>
                  <a:cubicBezTo>
                    <a:pt x="247" y="158"/>
                    <a:pt x="248" y="157"/>
                    <a:pt x="249" y="156"/>
                  </a:cubicBezTo>
                  <a:cubicBezTo>
                    <a:pt x="249" y="155"/>
                    <a:pt x="249" y="153"/>
                    <a:pt x="249" y="151"/>
                  </a:cubicBezTo>
                  <a:cubicBezTo>
                    <a:pt x="249" y="150"/>
                    <a:pt x="248" y="148"/>
                    <a:pt x="248" y="147"/>
                  </a:cubicBezTo>
                  <a:cubicBezTo>
                    <a:pt x="247" y="147"/>
                    <a:pt x="247" y="145"/>
                    <a:pt x="247" y="144"/>
                  </a:cubicBezTo>
                  <a:cubicBezTo>
                    <a:pt x="246" y="144"/>
                    <a:pt x="243" y="145"/>
                    <a:pt x="242" y="144"/>
                  </a:cubicBezTo>
                  <a:cubicBezTo>
                    <a:pt x="242" y="144"/>
                    <a:pt x="242" y="142"/>
                    <a:pt x="241" y="142"/>
                  </a:cubicBezTo>
                  <a:cubicBezTo>
                    <a:pt x="241" y="141"/>
                    <a:pt x="240" y="139"/>
                    <a:pt x="239" y="139"/>
                  </a:cubicBezTo>
                  <a:cubicBezTo>
                    <a:pt x="239" y="138"/>
                    <a:pt x="237" y="136"/>
                    <a:pt x="237" y="136"/>
                  </a:cubicBezTo>
                  <a:cubicBezTo>
                    <a:pt x="236" y="135"/>
                    <a:pt x="234" y="133"/>
                    <a:pt x="234" y="132"/>
                  </a:cubicBezTo>
                  <a:cubicBezTo>
                    <a:pt x="233" y="131"/>
                    <a:pt x="232" y="128"/>
                    <a:pt x="233" y="127"/>
                  </a:cubicBezTo>
                  <a:cubicBezTo>
                    <a:pt x="233" y="125"/>
                    <a:pt x="236" y="124"/>
                    <a:pt x="238" y="122"/>
                  </a:cubicBezTo>
                  <a:cubicBezTo>
                    <a:pt x="239" y="121"/>
                    <a:pt x="241" y="119"/>
                    <a:pt x="242" y="118"/>
                  </a:cubicBezTo>
                  <a:cubicBezTo>
                    <a:pt x="243" y="117"/>
                    <a:pt x="246" y="115"/>
                    <a:pt x="248" y="113"/>
                  </a:cubicBezTo>
                  <a:cubicBezTo>
                    <a:pt x="249" y="113"/>
                    <a:pt x="250" y="112"/>
                    <a:pt x="251" y="111"/>
                  </a:cubicBezTo>
                  <a:cubicBezTo>
                    <a:pt x="251" y="110"/>
                    <a:pt x="253" y="109"/>
                    <a:pt x="253" y="108"/>
                  </a:cubicBezTo>
                  <a:cubicBezTo>
                    <a:pt x="253" y="107"/>
                    <a:pt x="254" y="105"/>
                    <a:pt x="254" y="104"/>
                  </a:cubicBezTo>
                  <a:cubicBezTo>
                    <a:pt x="254" y="103"/>
                    <a:pt x="254" y="101"/>
                    <a:pt x="254" y="100"/>
                  </a:cubicBezTo>
                  <a:cubicBezTo>
                    <a:pt x="254" y="99"/>
                    <a:pt x="254" y="97"/>
                    <a:pt x="254" y="96"/>
                  </a:cubicBezTo>
                  <a:cubicBezTo>
                    <a:pt x="255" y="96"/>
                    <a:pt x="256" y="95"/>
                    <a:pt x="256" y="94"/>
                  </a:cubicBezTo>
                  <a:cubicBezTo>
                    <a:pt x="257" y="93"/>
                    <a:pt x="257" y="92"/>
                    <a:pt x="257" y="91"/>
                  </a:cubicBezTo>
                  <a:cubicBezTo>
                    <a:pt x="256" y="91"/>
                    <a:pt x="255" y="91"/>
                    <a:pt x="254" y="91"/>
                  </a:cubicBezTo>
                  <a:cubicBezTo>
                    <a:pt x="254" y="92"/>
                    <a:pt x="253" y="93"/>
                    <a:pt x="253" y="93"/>
                  </a:cubicBezTo>
                  <a:cubicBezTo>
                    <a:pt x="252" y="93"/>
                    <a:pt x="251" y="93"/>
                    <a:pt x="250" y="93"/>
                  </a:cubicBezTo>
                  <a:cubicBezTo>
                    <a:pt x="250" y="93"/>
                    <a:pt x="250" y="91"/>
                    <a:pt x="250" y="90"/>
                  </a:cubicBezTo>
                  <a:cubicBezTo>
                    <a:pt x="251" y="89"/>
                    <a:pt x="252" y="88"/>
                    <a:pt x="253" y="87"/>
                  </a:cubicBezTo>
                  <a:cubicBezTo>
                    <a:pt x="253" y="87"/>
                    <a:pt x="254" y="86"/>
                    <a:pt x="255" y="86"/>
                  </a:cubicBezTo>
                  <a:cubicBezTo>
                    <a:pt x="256" y="86"/>
                    <a:pt x="258" y="86"/>
                    <a:pt x="259" y="86"/>
                  </a:cubicBezTo>
                  <a:cubicBezTo>
                    <a:pt x="260" y="86"/>
                    <a:pt x="262" y="86"/>
                    <a:pt x="263" y="86"/>
                  </a:cubicBezTo>
                  <a:cubicBezTo>
                    <a:pt x="264" y="86"/>
                    <a:pt x="265" y="87"/>
                    <a:pt x="265" y="87"/>
                  </a:cubicBezTo>
                  <a:cubicBezTo>
                    <a:pt x="266" y="88"/>
                    <a:pt x="267" y="89"/>
                    <a:pt x="268" y="89"/>
                  </a:cubicBezTo>
                  <a:cubicBezTo>
                    <a:pt x="268" y="90"/>
                    <a:pt x="269" y="91"/>
                    <a:pt x="269" y="91"/>
                  </a:cubicBezTo>
                  <a:cubicBezTo>
                    <a:pt x="270" y="92"/>
                    <a:pt x="270" y="95"/>
                    <a:pt x="270" y="96"/>
                  </a:cubicBezTo>
                  <a:cubicBezTo>
                    <a:pt x="271" y="96"/>
                    <a:pt x="272" y="97"/>
                    <a:pt x="273" y="98"/>
                  </a:cubicBezTo>
                  <a:cubicBezTo>
                    <a:pt x="273" y="98"/>
                    <a:pt x="276" y="99"/>
                    <a:pt x="276" y="99"/>
                  </a:cubicBezTo>
                  <a:cubicBezTo>
                    <a:pt x="278" y="98"/>
                    <a:pt x="278" y="94"/>
                    <a:pt x="278" y="92"/>
                  </a:cubicBezTo>
                  <a:cubicBezTo>
                    <a:pt x="278" y="91"/>
                    <a:pt x="278" y="89"/>
                    <a:pt x="278" y="88"/>
                  </a:cubicBezTo>
                  <a:cubicBezTo>
                    <a:pt x="278" y="87"/>
                    <a:pt x="278" y="84"/>
                    <a:pt x="278" y="83"/>
                  </a:cubicBezTo>
                  <a:cubicBezTo>
                    <a:pt x="277" y="82"/>
                    <a:pt x="275" y="81"/>
                    <a:pt x="275" y="80"/>
                  </a:cubicBezTo>
                  <a:cubicBezTo>
                    <a:pt x="275" y="80"/>
                    <a:pt x="276" y="78"/>
                    <a:pt x="276" y="78"/>
                  </a:cubicBezTo>
                  <a:cubicBezTo>
                    <a:pt x="277" y="78"/>
                    <a:pt x="279" y="79"/>
                    <a:pt x="280" y="79"/>
                  </a:cubicBezTo>
                  <a:cubicBezTo>
                    <a:pt x="281" y="80"/>
                    <a:pt x="281" y="82"/>
                    <a:pt x="281" y="82"/>
                  </a:cubicBezTo>
                  <a:cubicBezTo>
                    <a:pt x="282" y="83"/>
                    <a:pt x="285" y="81"/>
                    <a:pt x="286" y="80"/>
                  </a:cubicBezTo>
                  <a:cubicBezTo>
                    <a:pt x="286" y="80"/>
                    <a:pt x="288" y="78"/>
                    <a:pt x="288" y="77"/>
                  </a:cubicBezTo>
                  <a:cubicBezTo>
                    <a:pt x="288" y="76"/>
                    <a:pt x="287" y="73"/>
                    <a:pt x="286" y="72"/>
                  </a:cubicBezTo>
                  <a:cubicBezTo>
                    <a:pt x="286" y="70"/>
                    <a:pt x="283" y="68"/>
                    <a:pt x="282" y="66"/>
                  </a:cubicBezTo>
                  <a:cubicBezTo>
                    <a:pt x="281" y="64"/>
                    <a:pt x="281" y="61"/>
                    <a:pt x="281" y="59"/>
                  </a:cubicBezTo>
                  <a:cubicBezTo>
                    <a:pt x="281" y="58"/>
                    <a:pt x="282" y="56"/>
                    <a:pt x="283" y="55"/>
                  </a:cubicBezTo>
                  <a:cubicBezTo>
                    <a:pt x="283" y="55"/>
                    <a:pt x="285" y="54"/>
                    <a:pt x="285" y="53"/>
                  </a:cubicBezTo>
                  <a:cubicBezTo>
                    <a:pt x="286" y="52"/>
                    <a:pt x="286" y="51"/>
                    <a:pt x="286" y="50"/>
                  </a:cubicBezTo>
                  <a:cubicBezTo>
                    <a:pt x="285" y="49"/>
                    <a:pt x="284" y="47"/>
                    <a:pt x="283" y="47"/>
                  </a:cubicBezTo>
                  <a:cubicBezTo>
                    <a:pt x="283" y="46"/>
                    <a:pt x="281" y="45"/>
                    <a:pt x="279" y="45"/>
                  </a:cubicBezTo>
                  <a:cubicBezTo>
                    <a:pt x="278" y="45"/>
                    <a:pt x="276" y="45"/>
                    <a:pt x="275" y="46"/>
                  </a:cubicBezTo>
                  <a:cubicBezTo>
                    <a:pt x="274" y="46"/>
                    <a:pt x="273" y="48"/>
                    <a:pt x="272" y="49"/>
                  </a:cubicBezTo>
                  <a:cubicBezTo>
                    <a:pt x="271" y="49"/>
                    <a:pt x="271" y="51"/>
                    <a:pt x="271" y="52"/>
                  </a:cubicBezTo>
                  <a:cubicBezTo>
                    <a:pt x="271" y="53"/>
                    <a:pt x="271" y="54"/>
                    <a:pt x="271" y="55"/>
                  </a:cubicBezTo>
                  <a:cubicBezTo>
                    <a:pt x="271" y="55"/>
                    <a:pt x="270" y="56"/>
                    <a:pt x="270" y="57"/>
                  </a:cubicBezTo>
                  <a:cubicBezTo>
                    <a:pt x="269" y="58"/>
                    <a:pt x="271" y="59"/>
                    <a:pt x="270" y="60"/>
                  </a:cubicBezTo>
                  <a:cubicBezTo>
                    <a:pt x="270" y="61"/>
                    <a:pt x="268" y="62"/>
                    <a:pt x="267" y="62"/>
                  </a:cubicBezTo>
                  <a:cubicBezTo>
                    <a:pt x="266" y="62"/>
                    <a:pt x="265" y="60"/>
                    <a:pt x="265" y="59"/>
                  </a:cubicBezTo>
                  <a:cubicBezTo>
                    <a:pt x="264" y="58"/>
                    <a:pt x="264" y="57"/>
                    <a:pt x="264" y="56"/>
                  </a:cubicBezTo>
                  <a:cubicBezTo>
                    <a:pt x="263" y="55"/>
                    <a:pt x="263" y="53"/>
                    <a:pt x="263" y="52"/>
                  </a:cubicBezTo>
                  <a:cubicBezTo>
                    <a:pt x="263" y="51"/>
                    <a:pt x="261" y="50"/>
                    <a:pt x="261" y="50"/>
                  </a:cubicBezTo>
                  <a:cubicBezTo>
                    <a:pt x="261" y="49"/>
                    <a:pt x="259" y="47"/>
                    <a:pt x="259" y="46"/>
                  </a:cubicBezTo>
                  <a:cubicBezTo>
                    <a:pt x="260" y="45"/>
                    <a:pt x="262" y="45"/>
                    <a:pt x="263" y="45"/>
                  </a:cubicBezTo>
                  <a:cubicBezTo>
                    <a:pt x="264" y="45"/>
                    <a:pt x="266" y="47"/>
                    <a:pt x="267" y="46"/>
                  </a:cubicBezTo>
                  <a:cubicBezTo>
                    <a:pt x="267" y="46"/>
                    <a:pt x="268" y="45"/>
                    <a:pt x="268" y="45"/>
                  </a:cubicBezTo>
                  <a:cubicBezTo>
                    <a:pt x="268" y="44"/>
                    <a:pt x="270" y="43"/>
                    <a:pt x="270" y="43"/>
                  </a:cubicBezTo>
                  <a:cubicBezTo>
                    <a:pt x="270" y="42"/>
                    <a:pt x="270" y="41"/>
                    <a:pt x="270" y="40"/>
                  </a:cubicBezTo>
                  <a:cubicBezTo>
                    <a:pt x="270" y="40"/>
                    <a:pt x="269" y="38"/>
                    <a:pt x="268" y="38"/>
                  </a:cubicBezTo>
                  <a:cubicBezTo>
                    <a:pt x="267" y="38"/>
                    <a:pt x="266" y="38"/>
                    <a:pt x="265" y="38"/>
                  </a:cubicBezTo>
                  <a:cubicBezTo>
                    <a:pt x="265" y="38"/>
                    <a:pt x="263" y="37"/>
                    <a:pt x="263" y="36"/>
                  </a:cubicBezTo>
                  <a:cubicBezTo>
                    <a:pt x="263" y="35"/>
                    <a:pt x="265" y="33"/>
                    <a:pt x="265" y="32"/>
                  </a:cubicBezTo>
                  <a:cubicBezTo>
                    <a:pt x="265" y="31"/>
                    <a:pt x="265" y="30"/>
                    <a:pt x="265" y="29"/>
                  </a:cubicBezTo>
                  <a:cubicBezTo>
                    <a:pt x="265" y="28"/>
                    <a:pt x="265" y="27"/>
                    <a:pt x="264" y="26"/>
                  </a:cubicBezTo>
                  <a:cubicBezTo>
                    <a:pt x="264" y="26"/>
                    <a:pt x="263" y="25"/>
                    <a:pt x="262" y="24"/>
                  </a:cubicBezTo>
                  <a:cubicBezTo>
                    <a:pt x="262" y="24"/>
                    <a:pt x="261" y="22"/>
                    <a:pt x="260" y="22"/>
                  </a:cubicBezTo>
                  <a:cubicBezTo>
                    <a:pt x="260" y="21"/>
                    <a:pt x="259" y="18"/>
                    <a:pt x="260" y="18"/>
                  </a:cubicBezTo>
                  <a:cubicBezTo>
                    <a:pt x="260" y="17"/>
                    <a:pt x="262" y="18"/>
                    <a:pt x="263" y="18"/>
                  </a:cubicBezTo>
                  <a:cubicBezTo>
                    <a:pt x="264" y="17"/>
                    <a:pt x="265" y="14"/>
                    <a:pt x="265" y="13"/>
                  </a:cubicBezTo>
                  <a:cubicBezTo>
                    <a:pt x="265" y="12"/>
                    <a:pt x="265" y="10"/>
                    <a:pt x="264" y="10"/>
                  </a:cubicBezTo>
                  <a:cubicBezTo>
                    <a:pt x="263" y="9"/>
                    <a:pt x="261" y="11"/>
                    <a:pt x="259" y="11"/>
                  </a:cubicBezTo>
                  <a:cubicBezTo>
                    <a:pt x="259" y="11"/>
                    <a:pt x="258" y="10"/>
                    <a:pt x="257" y="9"/>
                  </a:cubicBezTo>
                  <a:cubicBezTo>
                    <a:pt x="257" y="8"/>
                    <a:pt x="258" y="6"/>
                    <a:pt x="258" y="6"/>
                  </a:cubicBezTo>
                  <a:cubicBezTo>
                    <a:pt x="259" y="5"/>
                    <a:pt x="261" y="4"/>
                    <a:pt x="261" y="4"/>
                  </a:cubicBezTo>
                  <a:cubicBezTo>
                    <a:pt x="262" y="4"/>
                    <a:pt x="264" y="3"/>
                    <a:pt x="264" y="3"/>
                  </a:cubicBezTo>
                  <a:cubicBezTo>
                    <a:pt x="265" y="2"/>
                    <a:pt x="265" y="1"/>
                    <a:pt x="266" y="0"/>
                  </a:cubicBezTo>
                  <a:cubicBezTo>
                    <a:pt x="266" y="0"/>
                    <a:pt x="268" y="0"/>
                    <a:pt x="268" y="0"/>
                  </a:cubicBezTo>
                  <a:cubicBezTo>
                    <a:pt x="580" y="74"/>
                    <a:pt x="580" y="74"/>
                    <a:pt x="580" y="74"/>
                  </a:cubicBezTo>
                  <a:lnTo>
                    <a:pt x="918" y="139"/>
                  </a:ln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76.9</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5" name="Freeform 214"/>
            <p:cNvSpPr>
              <a:spLocks/>
            </p:cNvSpPr>
            <p:nvPr/>
          </p:nvSpPr>
          <p:spPr bwMode="auto">
            <a:xfrm>
              <a:off x="582614" y="3379791"/>
              <a:ext cx="3175" cy="4763"/>
            </a:xfrm>
            <a:custGeom>
              <a:avLst/>
              <a:gdLst>
                <a:gd name="T0" fmla="*/ 2 w 4"/>
                <a:gd name="T1" fmla="*/ 0 h 7"/>
                <a:gd name="T2" fmla="*/ 0 w 4"/>
                <a:gd name="T3" fmla="*/ 0 h 7"/>
                <a:gd name="T4" fmla="*/ 0 w 4"/>
                <a:gd name="T5" fmla="*/ 3 h 7"/>
                <a:gd name="T6" fmla="*/ 1 w 4"/>
                <a:gd name="T7" fmla="*/ 4 h 7"/>
                <a:gd name="T8" fmla="*/ 2 w 4"/>
                <a:gd name="T9" fmla="*/ 7 h 7"/>
                <a:gd name="T10" fmla="*/ 3 w 4"/>
                <a:gd name="T11" fmla="*/ 5 h 7"/>
                <a:gd name="T12" fmla="*/ 4 w 4"/>
                <a:gd name="T13" fmla="*/ 2 h 7"/>
                <a:gd name="T14" fmla="*/ 2 w 4"/>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2" y="0"/>
                  </a:moveTo>
                  <a:cubicBezTo>
                    <a:pt x="2" y="0"/>
                    <a:pt x="0" y="0"/>
                    <a:pt x="0" y="0"/>
                  </a:cubicBezTo>
                  <a:cubicBezTo>
                    <a:pt x="0" y="1"/>
                    <a:pt x="0" y="2"/>
                    <a:pt x="0" y="3"/>
                  </a:cubicBezTo>
                  <a:cubicBezTo>
                    <a:pt x="0" y="3"/>
                    <a:pt x="1" y="4"/>
                    <a:pt x="1" y="4"/>
                  </a:cubicBezTo>
                  <a:cubicBezTo>
                    <a:pt x="2" y="5"/>
                    <a:pt x="1" y="7"/>
                    <a:pt x="2" y="7"/>
                  </a:cubicBezTo>
                  <a:cubicBezTo>
                    <a:pt x="2" y="7"/>
                    <a:pt x="3" y="6"/>
                    <a:pt x="3" y="5"/>
                  </a:cubicBezTo>
                  <a:cubicBezTo>
                    <a:pt x="4" y="4"/>
                    <a:pt x="4" y="3"/>
                    <a:pt x="4" y="2"/>
                  </a:cubicBezTo>
                  <a:cubicBezTo>
                    <a:pt x="4" y="1"/>
                    <a:pt x="3" y="1"/>
                    <a:pt x="2"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6" name="Freeform 215"/>
            <p:cNvSpPr>
              <a:spLocks/>
            </p:cNvSpPr>
            <p:nvPr/>
          </p:nvSpPr>
          <p:spPr bwMode="auto">
            <a:xfrm>
              <a:off x="522289" y="2132015"/>
              <a:ext cx="928686" cy="766763"/>
            </a:xfrm>
            <a:custGeom>
              <a:avLst/>
              <a:gdLst>
                <a:gd name="T0" fmla="*/ 1073 w 1102"/>
                <a:gd name="T1" fmla="*/ 260 h 910"/>
                <a:gd name="T2" fmla="*/ 1055 w 1102"/>
                <a:gd name="T3" fmla="*/ 229 h 910"/>
                <a:gd name="T4" fmla="*/ 792 w 1102"/>
                <a:gd name="T5" fmla="*/ 189 h 910"/>
                <a:gd name="T6" fmla="*/ 765 w 1102"/>
                <a:gd name="T7" fmla="*/ 185 h 910"/>
                <a:gd name="T8" fmla="*/ 743 w 1102"/>
                <a:gd name="T9" fmla="*/ 184 h 910"/>
                <a:gd name="T10" fmla="*/ 724 w 1102"/>
                <a:gd name="T11" fmla="*/ 188 h 910"/>
                <a:gd name="T12" fmla="*/ 691 w 1102"/>
                <a:gd name="T13" fmla="*/ 188 h 910"/>
                <a:gd name="T14" fmla="*/ 663 w 1102"/>
                <a:gd name="T15" fmla="*/ 192 h 910"/>
                <a:gd name="T16" fmla="*/ 639 w 1102"/>
                <a:gd name="T17" fmla="*/ 198 h 910"/>
                <a:gd name="T18" fmla="*/ 607 w 1102"/>
                <a:gd name="T19" fmla="*/ 183 h 910"/>
                <a:gd name="T20" fmla="*/ 581 w 1102"/>
                <a:gd name="T21" fmla="*/ 189 h 910"/>
                <a:gd name="T22" fmla="*/ 560 w 1102"/>
                <a:gd name="T23" fmla="*/ 189 h 910"/>
                <a:gd name="T24" fmla="*/ 539 w 1102"/>
                <a:gd name="T25" fmla="*/ 194 h 910"/>
                <a:gd name="T26" fmla="*/ 520 w 1102"/>
                <a:gd name="T27" fmla="*/ 173 h 910"/>
                <a:gd name="T28" fmla="*/ 497 w 1102"/>
                <a:gd name="T29" fmla="*/ 163 h 910"/>
                <a:gd name="T30" fmla="*/ 479 w 1102"/>
                <a:gd name="T31" fmla="*/ 162 h 910"/>
                <a:gd name="T32" fmla="*/ 456 w 1102"/>
                <a:gd name="T33" fmla="*/ 160 h 910"/>
                <a:gd name="T34" fmla="*/ 439 w 1102"/>
                <a:gd name="T35" fmla="*/ 167 h 910"/>
                <a:gd name="T36" fmla="*/ 418 w 1102"/>
                <a:gd name="T37" fmla="*/ 168 h 910"/>
                <a:gd name="T38" fmla="*/ 393 w 1102"/>
                <a:gd name="T39" fmla="*/ 170 h 910"/>
                <a:gd name="T40" fmla="*/ 375 w 1102"/>
                <a:gd name="T41" fmla="*/ 159 h 910"/>
                <a:gd name="T42" fmla="*/ 343 w 1102"/>
                <a:gd name="T43" fmla="*/ 134 h 910"/>
                <a:gd name="T44" fmla="*/ 345 w 1102"/>
                <a:gd name="T45" fmla="*/ 106 h 910"/>
                <a:gd name="T46" fmla="*/ 350 w 1102"/>
                <a:gd name="T47" fmla="*/ 86 h 910"/>
                <a:gd name="T48" fmla="*/ 342 w 1102"/>
                <a:gd name="T49" fmla="*/ 58 h 910"/>
                <a:gd name="T50" fmla="*/ 320 w 1102"/>
                <a:gd name="T51" fmla="*/ 38 h 910"/>
                <a:gd name="T52" fmla="*/ 300 w 1102"/>
                <a:gd name="T53" fmla="*/ 39 h 910"/>
                <a:gd name="T54" fmla="*/ 287 w 1102"/>
                <a:gd name="T55" fmla="*/ 20 h 910"/>
                <a:gd name="T56" fmla="*/ 279 w 1102"/>
                <a:gd name="T57" fmla="*/ 14 h 910"/>
                <a:gd name="T58" fmla="*/ 264 w 1102"/>
                <a:gd name="T59" fmla="*/ 13 h 910"/>
                <a:gd name="T60" fmla="*/ 241 w 1102"/>
                <a:gd name="T61" fmla="*/ 16 h 910"/>
                <a:gd name="T62" fmla="*/ 226 w 1102"/>
                <a:gd name="T63" fmla="*/ 2 h 910"/>
                <a:gd name="T64" fmla="*/ 215 w 1102"/>
                <a:gd name="T65" fmla="*/ 48 h 910"/>
                <a:gd name="T66" fmla="*/ 211 w 1102"/>
                <a:gd name="T67" fmla="*/ 93 h 910"/>
                <a:gd name="T68" fmla="*/ 193 w 1102"/>
                <a:gd name="T69" fmla="*/ 144 h 910"/>
                <a:gd name="T70" fmla="*/ 183 w 1102"/>
                <a:gd name="T71" fmla="*/ 182 h 910"/>
                <a:gd name="T72" fmla="*/ 167 w 1102"/>
                <a:gd name="T73" fmla="*/ 218 h 910"/>
                <a:gd name="T74" fmla="*/ 150 w 1102"/>
                <a:gd name="T75" fmla="*/ 262 h 910"/>
                <a:gd name="T76" fmla="*/ 139 w 1102"/>
                <a:gd name="T77" fmla="*/ 301 h 910"/>
                <a:gd name="T78" fmla="*/ 116 w 1102"/>
                <a:gd name="T79" fmla="*/ 364 h 910"/>
                <a:gd name="T80" fmla="*/ 57 w 1102"/>
                <a:gd name="T81" fmla="*/ 477 h 910"/>
                <a:gd name="T82" fmla="*/ 39 w 1102"/>
                <a:gd name="T83" fmla="*/ 510 h 910"/>
                <a:gd name="T84" fmla="*/ 13 w 1102"/>
                <a:gd name="T85" fmla="*/ 551 h 910"/>
                <a:gd name="T86" fmla="*/ 15 w 1102"/>
                <a:gd name="T87" fmla="*/ 580 h 910"/>
                <a:gd name="T88" fmla="*/ 9 w 1102"/>
                <a:gd name="T89" fmla="*/ 625 h 910"/>
                <a:gd name="T90" fmla="*/ 3 w 1102"/>
                <a:gd name="T91" fmla="*/ 666 h 910"/>
                <a:gd name="T92" fmla="*/ 4 w 1102"/>
                <a:gd name="T93" fmla="*/ 696 h 910"/>
                <a:gd name="T94" fmla="*/ 552 w 1102"/>
                <a:gd name="T95" fmla="*/ 839 h 910"/>
                <a:gd name="T96" fmla="*/ 985 w 1102"/>
                <a:gd name="T97" fmla="*/ 587 h 910"/>
                <a:gd name="T98" fmla="*/ 991 w 1102"/>
                <a:gd name="T99" fmla="*/ 558 h 910"/>
                <a:gd name="T100" fmla="*/ 998 w 1102"/>
                <a:gd name="T101" fmla="*/ 533 h 910"/>
                <a:gd name="T102" fmla="*/ 982 w 1102"/>
                <a:gd name="T103" fmla="*/ 515 h 910"/>
                <a:gd name="T104" fmla="*/ 968 w 1102"/>
                <a:gd name="T105" fmla="*/ 494 h 910"/>
                <a:gd name="T106" fmla="*/ 988 w 1102"/>
                <a:gd name="T107" fmla="*/ 464 h 910"/>
                <a:gd name="T108" fmla="*/ 1014 w 1102"/>
                <a:gd name="T109" fmla="*/ 434 h 910"/>
                <a:gd name="T110" fmla="*/ 1036 w 1102"/>
                <a:gd name="T111" fmla="*/ 392 h 910"/>
                <a:gd name="T112" fmla="*/ 1063 w 1102"/>
                <a:gd name="T113" fmla="*/ 354 h 910"/>
                <a:gd name="T114" fmla="*/ 1096 w 1102"/>
                <a:gd name="T115" fmla="*/ 307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2" h="910">
                  <a:moveTo>
                    <a:pt x="1095" y="286"/>
                  </a:moveTo>
                  <a:cubicBezTo>
                    <a:pt x="1095" y="285"/>
                    <a:pt x="1095" y="283"/>
                    <a:pt x="1095" y="282"/>
                  </a:cubicBezTo>
                  <a:cubicBezTo>
                    <a:pt x="1095" y="281"/>
                    <a:pt x="1096" y="278"/>
                    <a:pt x="1095" y="276"/>
                  </a:cubicBezTo>
                  <a:cubicBezTo>
                    <a:pt x="1095" y="274"/>
                    <a:pt x="1093" y="269"/>
                    <a:pt x="1091" y="267"/>
                  </a:cubicBezTo>
                  <a:cubicBezTo>
                    <a:pt x="1090" y="267"/>
                    <a:pt x="1087" y="268"/>
                    <a:pt x="1085" y="268"/>
                  </a:cubicBezTo>
                  <a:cubicBezTo>
                    <a:pt x="1084" y="267"/>
                    <a:pt x="1082" y="266"/>
                    <a:pt x="1081" y="265"/>
                  </a:cubicBezTo>
                  <a:cubicBezTo>
                    <a:pt x="1080" y="264"/>
                    <a:pt x="1080" y="259"/>
                    <a:pt x="1078" y="259"/>
                  </a:cubicBezTo>
                  <a:cubicBezTo>
                    <a:pt x="1077" y="258"/>
                    <a:pt x="1074" y="260"/>
                    <a:pt x="1073" y="260"/>
                  </a:cubicBezTo>
                  <a:cubicBezTo>
                    <a:pt x="1072" y="259"/>
                    <a:pt x="1070" y="258"/>
                    <a:pt x="1069" y="257"/>
                  </a:cubicBezTo>
                  <a:cubicBezTo>
                    <a:pt x="1068" y="256"/>
                    <a:pt x="1069" y="253"/>
                    <a:pt x="1068" y="252"/>
                  </a:cubicBezTo>
                  <a:cubicBezTo>
                    <a:pt x="1068" y="250"/>
                    <a:pt x="1067" y="248"/>
                    <a:pt x="1066" y="247"/>
                  </a:cubicBezTo>
                  <a:cubicBezTo>
                    <a:pt x="1065" y="245"/>
                    <a:pt x="1062" y="242"/>
                    <a:pt x="1062" y="241"/>
                  </a:cubicBezTo>
                  <a:cubicBezTo>
                    <a:pt x="1061" y="239"/>
                    <a:pt x="1061" y="234"/>
                    <a:pt x="1061" y="231"/>
                  </a:cubicBezTo>
                  <a:cubicBezTo>
                    <a:pt x="1060" y="230"/>
                    <a:pt x="1060" y="227"/>
                    <a:pt x="1059" y="226"/>
                  </a:cubicBezTo>
                  <a:cubicBezTo>
                    <a:pt x="1055" y="228"/>
                    <a:pt x="1055" y="228"/>
                    <a:pt x="1055" y="228"/>
                  </a:cubicBezTo>
                  <a:cubicBezTo>
                    <a:pt x="1055" y="229"/>
                    <a:pt x="1055" y="229"/>
                    <a:pt x="1055" y="229"/>
                  </a:cubicBezTo>
                  <a:cubicBezTo>
                    <a:pt x="1054" y="229"/>
                    <a:pt x="1054" y="229"/>
                    <a:pt x="1054" y="229"/>
                  </a:cubicBezTo>
                  <a:cubicBezTo>
                    <a:pt x="1055" y="229"/>
                    <a:pt x="1055" y="229"/>
                    <a:pt x="1055" y="229"/>
                  </a:cubicBezTo>
                  <a:cubicBezTo>
                    <a:pt x="1055" y="229"/>
                    <a:pt x="1054" y="229"/>
                    <a:pt x="1054" y="229"/>
                  </a:cubicBezTo>
                  <a:cubicBezTo>
                    <a:pt x="813" y="182"/>
                    <a:pt x="813" y="182"/>
                    <a:pt x="813" y="182"/>
                  </a:cubicBezTo>
                  <a:cubicBezTo>
                    <a:pt x="811" y="183"/>
                    <a:pt x="809" y="184"/>
                    <a:pt x="808" y="185"/>
                  </a:cubicBezTo>
                  <a:cubicBezTo>
                    <a:pt x="807" y="185"/>
                    <a:pt x="803" y="187"/>
                    <a:pt x="800" y="188"/>
                  </a:cubicBezTo>
                  <a:cubicBezTo>
                    <a:pt x="798" y="189"/>
                    <a:pt x="794" y="189"/>
                    <a:pt x="793" y="189"/>
                  </a:cubicBezTo>
                  <a:cubicBezTo>
                    <a:pt x="793" y="189"/>
                    <a:pt x="792" y="189"/>
                    <a:pt x="792" y="189"/>
                  </a:cubicBezTo>
                  <a:cubicBezTo>
                    <a:pt x="790" y="189"/>
                    <a:pt x="789" y="189"/>
                    <a:pt x="787" y="189"/>
                  </a:cubicBezTo>
                  <a:cubicBezTo>
                    <a:pt x="785" y="189"/>
                    <a:pt x="783" y="189"/>
                    <a:pt x="782" y="189"/>
                  </a:cubicBezTo>
                  <a:cubicBezTo>
                    <a:pt x="780" y="188"/>
                    <a:pt x="779" y="187"/>
                    <a:pt x="778" y="186"/>
                  </a:cubicBezTo>
                  <a:cubicBezTo>
                    <a:pt x="777" y="185"/>
                    <a:pt x="777" y="185"/>
                    <a:pt x="776" y="185"/>
                  </a:cubicBezTo>
                  <a:cubicBezTo>
                    <a:pt x="776" y="185"/>
                    <a:pt x="774" y="184"/>
                    <a:pt x="773" y="184"/>
                  </a:cubicBezTo>
                  <a:cubicBezTo>
                    <a:pt x="772" y="184"/>
                    <a:pt x="770" y="184"/>
                    <a:pt x="769" y="185"/>
                  </a:cubicBezTo>
                  <a:cubicBezTo>
                    <a:pt x="768" y="185"/>
                    <a:pt x="767" y="185"/>
                    <a:pt x="766" y="185"/>
                  </a:cubicBezTo>
                  <a:cubicBezTo>
                    <a:pt x="766" y="185"/>
                    <a:pt x="766" y="185"/>
                    <a:pt x="765" y="185"/>
                  </a:cubicBezTo>
                  <a:cubicBezTo>
                    <a:pt x="764" y="186"/>
                    <a:pt x="762" y="186"/>
                    <a:pt x="760" y="186"/>
                  </a:cubicBezTo>
                  <a:cubicBezTo>
                    <a:pt x="759" y="186"/>
                    <a:pt x="759" y="186"/>
                    <a:pt x="759" y="186"/>
                  </a:cubicBezTo>
                  <a:cubicBezTo>
                    <a:pt x="758" y="186"/>
                    <a:pt x="756" y="185"/>
                    <a:pt x="755" y="185"/>
                  </a:cubicBezTo>
                  <a:cubicBezTo>
                    <a:pt x="755" y="185"/>
                    <a:pt x="755" y="185"/>
                    <a:pt x="755" y="185"/>
                  </a:cubicBezTo>
                  <a:cubicBezTo>
                    <a:pt x="754" y="185"/>
                    <a:pt x="754" y="185"/>
                    <a:pt x="754" y="185"/>
                  </a:cubicBezTo>
                  <a:cubicBezTo>
                    <a:pt x="752" y="185"/>
                    <a:pt x="751" y="186"/>
                    <a:pt x="750" y="186"/>
                  </a:cubicBezTo>
                  <a:cubicBezTo>
                    <a:pt x="749" y="186"/>
                    <a:pt x="749" y="186"/>
                    <a:pt x="749" y="186"/>
                  </a:cubicBezTo>
                  <a:cubicBezTo>
                    <a:pt x="747" y="186"/>
                    <a:pt x="745" y="185"/>
                    <a:pt x="743" y="184"/>
                  </a:cubicBezTo>
                  <a:cubicBezTo>
                    <a:pt x="741" y="183"/>
                    <a:pt x="740" y="182"/>
                    <a:pt x="739" y="181"/>
                  </a:cubicBezTo>
                  <a:cubicBezTo>
                    <a:pt x="739" y="180"/>
                    <a:pt x="739" y="180"/>
                    <a:pt x="738" y="180"/>
                  </a:cubicBezTo>
                  <a:cubicBezTo>
                    <a:pt x="738" y="179"/>
                    <a:pt x="737" y="179"/>
                    <a:pt x="736" y="179"/>
                  </a:cubicBezTo>
                  <a:cubicBezTo>
                    <a:pt x="736" y="179"/>
                    <a:pt x="736" y="179"/>
                    <a:pt x="736" y="179"/>
                  </a:cubicBezTo>
                  <a:cubicBezTo>
                    <a:pt x="736" y="180"/>
                    <a:pt x="735" y="180"/>
                    <a:pt x="734" y="181"/>
                  </a:cubicBezTo>
                  <a:cubicBezTo>
                    <a:pt x="734" y="181"/>
                    <a:pt x="734" y="182"/>
                    <a:pt x="733" y="182"/>
                  </a:cubicBezTo>
                  <a:cubicBezTo>
                    <a:pt x="732" y="183"/>
                    <a:pt x="731" y="185"/>
                    <a:pt x="730" y="186"/>
                  </a:cubicBezTo>
                  <a:cubicBezTo>
                    <a:pt x="728" y="187"/>
                    <a:pt x="726" y="187"/>
                    <a:pt x="724" y="188"/>
                  </a:cubicBezTo>
                  <a:cubicBezTo>
                    <a:pt x="724" y="188"/>
                    <a:pt x="724" y="188"/>
                    <a:pt x="724" y="188"/>
                  </a:cubicBezTo>
                  <a:cubicBezTo>
                    <a:pt x="724" y="188"/>
                    <a:pt x="723" y="188"/>
                    <a:pt x="723" y="188"/>
                  </a:cubicBezTo>
                  <a:cubicBezTo>
                    <a:pt x="720" y="189"/>
                    <a:pt x="717" y="190"/>
                    <a:pt x="714" y="190"/>
                  </a:cubicBezTo>
                  <a:cubicBezTo>
                    <a:pt x="714" y="190"/>
                    <a:pt x="714" y="190"/>
                    <a:pt x="713" y="190"/>
                  </a:cubicBezTo>
                  <a:cubicBezTo>
                    <a:pt x="711" y="190"/>
                    <a:pt x="709" y="189"/>
                    <a:pt x="707" y="188"/>
                  </a:cubicBezTo>
                  <a:cubicBezTo>
                    <a:pt x="706" y="188"/>
                    <a:pt x="705" y="187"/>
                    <a:pt x="704" y="187"/>
                  </a:cubicBezTo>
                  <a:cubicBezTo>
                    <a:pt x="704" y="187"/>
                    <a:pt x="703" y="187"/>
                    <a:pt x="702" y="187"/>
                  </a:cubicBezTo>
                  <a:cubicBezTo>
                    <a:pt x="699" y="187"/>
                    <a:pt x="694" y="187"/>
                    <a:pt x="691" y="188"/>
                  </a:cubicBezTo>
                  <a:cubicBezTo>
                    <a:pt x="690" y="188"/>
                    <a:pt x="688" y="189"/>
                    <a:pt x="686" y="189"/>
                  </a:cubicBezTo>
                  <a:cubicBezTo>
                    <a:pt x="684" y="190"/>
                    <a:pt x="682" y="190"/>
                    <a:pt x="681" y="190"/>
                  </a:cubicBezTo>
                  <a:cubicBezTo>
                    <a:pt x="679" y="191"/>
                    <a:pt x="675" y="191"/>
                    <a:pt x="673" y="192"/>
                  </a:cubicBezTo>
                  <a:cubicBezTo>
                    <a:pt x="672" y="192"/>
                    <a:pt x="672" y="192"/>
                    <a:pt x="672" y="192"/>
                  </a:cubicBezTo>
                  <a:cubicBezTo>
                    <a:pt x="671" y="192"/>
                    <a:pt x="670" y="191"/>
                    <a:pt x="669" y="191"/>
                  </a:cubicBezTo>
                  <a:cubicBezTo>
                    <a:pt x="668" y="191"/>
                    <a:pt x="667" y="191"/>
                    <a:pt x="666" y="191"/>
                  </a:cubicBezTo>
                  <a:cubicBezTo>
                    <a:pt x="666" y="191"/>
                    <a:pt x="665" y="191"/>
                    <a:pt x="665" y="191"/>
                  </a:cubicBezTo>
                  <a:cubicBezTo>
                    <a:pt x="665" y="191"/>
                    <a:pt x="664" y="192"/>
                    <a:pt x="663" y="192"/>
                  </a:cubicBezTo>
                  <a:cubicBezTo>
                    <a:pt x="663" y="192"/>
                    <a:pt x="663" y="192"/>
                    <a:pt x="663" y="192"/>
                  </a:cubicBezTo>
                  <a:cubicBezTo>
                    <a:pt x="663" y="193"/>
                    <a:pt x="662" y="194"/>
                    <a:pt x="660" y="195"/>
                  </a:cubicBezTo>
                  <a:cubicBezTo>
                    <a:pt x="659" y="196"/>
                    <a:pt x="655" y="198"/>
                    <a:pt x="652" y="198"/>
                  </a:cubicBezTo>
                  <a:cubicBezTo>
                    <a:pt x="652" y="198"/>
                    <a:pt x="652" y="198"/>
                    <a:pt x="652" y="198"/>
                  </a:cubicBezTo>
                  <a:cubicBezTo>
                    <a:pt x="650" y="198"/>
                    <a:pt x="649" y="197"/>
                    <a:pt x="647" y="196"/>
                  </a:cubicBezTo>
                  <a:cubicBezTo>
                    <a:pt x="647" y="196"/>
                    <a:pt x="647" y="196"/>
                    <a:pt x="647" y="196"/>
                  </a:cubicBezTo>
                  <a:cubicBezTo>
                    <a:pt x="646" y="196"/>
                    <a:pt x="645" y="196"/>
                    <a:pt x="644" y="197"/>
                  </a:cubicBezTo>
                  <a:cubicBezTo>
                    <a:pt x="642" y="197"/>
                    <a:pt x="641" y="198"/>
                    <a:pt x="639" y="198"/>
                  </a:cubicBezTo>
                  <a:cubicBezTo>
                    <a:pt x="637" y="198"/>
                    <a:pt x="635" y="198"/>
                    <a:pt x="633" y="198"/>
                  </a:cubicBezTo>
                  <a:cubicBezTo>
                    <a:pt x="628" y="198"/>
                    <a:pt x="624" y="198"/>
                    <a:pt x="622" y="197"/>
                  </a:cubicBezTo>
                  <a:cubicBezTo>
                    <a:pt x="619" y="196"/>
                    <a:pt x="615" y="193"/>
                    <a:pt x="613" y="191"/>
                  </a:cubicBezTo>
                  <a:cubicBezTo>
                    <a:pt x="612" y="189"/>
                    <a:pt x="612" y="188"/>
                    <a:pt x="611" y="186"/>
                  </a:cubicBezTo>
                  <a:cubicBezTo>
                    <a:pt x="611" y="186"/>
                    <a:pt x="610" y="185"/>
                    <a:pt x="610" y="184"/>
                  </a:cubicBezTo>
                  <a:cubicBezTo>
                    <a:pt x="610" y="184"/>
                    <a:pt x="608" y="183"/>
                    <a:pt x="607" y="183"/>
                  </a:cubicBezTo>
                  <a:cubicBezTo>
                    <a:pt x="607" y="183"/>
                    <a:pt x="607" y="183"/>
                    <a:pt x="607" y="183"/>
                  </a:cubicBezTo>
                  <a:cubicBezTo>
                    <a:pt x="607" y="183"/>
                    <a:pt x="607" y="183"/>
                    <a:pt x="607" y="183"/>
                  </a:cubicBezTo>
                  <a:cubicBezTo>
                    <a:pt x="605" y="183"/>
                    <a:pt x="604" y="183"/>
                    <a:pt x="603" y="183"/>
                  </a:cubicBezTo>
                  <a:cubicBezTo>
                    <a:pt x="603" y="183"/>
                    <a:pt x="602" y="184"/>
                    <a:pt x="602" y="184"/>
                  </a:cubicBezTo>
                  <a:cubicBezTo>
                    <a:pt x="601" y="185"/>
                    <a:pt x="600" y="187"/>
                    <a:pt x="598" y="187"/>
                  </a:cubicBezTo>
                  <a:cubicBezTo>
                    <a:pt x="595" y="189"/>
                    <a:pt x="589" y="189"/>
                    <a:pt x="589" y="189"/>
                  </a:cubicBezTo>
                  <a:cubicBezTo>
                    <a:pt x="588" y="189"/>
                    <a:pt x="588" y="189"/>
                    <a:pt x="588" y="189"/>
                  </a:cubicBezTo>
                  <a:cubicBezTo>
                    <a:pt x="587" y="189"/>
                    <a:pt x="585" y="189"/>
                    <a:pt x="584" y="189"/>
                  </a:cubicBezTo>
                  <a:cubicBezTo>
                    <a:pt x="583" y="189"/>
                    <a:pt x="582" y="189"/>
                    <a:pt x="581" y="189"/>
                  </a:cubicBezTo>
                  <a:cubicBezTo>
                    <a:pt x="581" y="189"/>
                    <a:pt x="581" y="189"/>
                    <a:pt x="581" y="189"/>
                  </a:cubicBezTo>
                  <a:cubicBezTo>
                    <a:pt x="579" y="189"/>
                    <a:pt x="577" y="189"/>
                    <a:pt x="576" y="190"/>
                  </a:cubicBezTo>
                  <a:cubicBezTo>
                    <a:pt x="576" y="190"/>
                    <a:pt x="576" y="190"/>
                    <a:pt x="576" y="190"/>
                  </a:cubicBezTo>
                  <a:cubicBezTo>
                    <a:pt x="575" y="191"/>
                    <a:pt x="573" y="193"/>
                    <a:pt x="571" y="193"/>
                  </a:cubicBezTo>
                  <a:cubicBezTo>
                    <a:pt x="571" y="194"/>
                    <a:pt x="570" y="194"/>
                    <a:pt x="569" y="194"/>
                  </a:cubicBezTo>
                  <a:cubicBezTo>
                    <a:pt x="568" y="194"/>
                    <a:pt x="565" y="193"/>
                    <a:pt x="563" y="192"/>
                  </a:cubicBezTo>
                  <a:cubicBezTo>
                    <a:pt x="562" y="191"/>
                    <a:pt x="561" y="190"/>
                    <a:pt x="561" y="189"/>
                  </a:cubicBezTo>
                  <a:cubicBezTo>
                    <a:pt x="561" y="189"/>
                    <a:pt x="561" y="189"/>
                    <a:pt x="561" y="189"/>
                  </a:cubicBezTo>
                  <a:cubicBezTo>
                    <a:pt x="560" y="189"/>
                    <a:pt x="560" y="189"/>
                    <a:pt x="560" y="189"/>
                  </a:cubicBezTo>
                  <a:cubicBezTo>
                    <a:pt x="559" y="189"/>
                    <a:pt x="559" y="189"/>
                    <a:pt x="559" y="189"/>
                  </a:cubicBezTo>
                  <a:cubicBezTo>
                    <a:pt x="558" y="189"/>
                    <a:pt x="556" y="189"/>
                    <a:pt x="555" y="189"/>
                  </a:cubicBezTo>
                  <a:cubicBezTo>
                    <a:pt x="554" y="188"/>
                    <a:pt x="552" y="188"/>
                    <a:pt x="550" y="187"/>
                  </a:cubicBezTo>
                  <a:cubicBezTo>
                    <a:pt x="550" y="187"/>
                    <a:pt x="550" y="186"/>
                    <a:pt x="550" y="186"/>
                  </a:cubicBezTo>
                  <a:cubicBezTo>
                    <a:pt x="550" y="186"/>
                    <a:pt x="549" y="186"/>
                    <a:pt x="549" y="187"/>
                  </a:cubicBezTo>
                  <a:cubicBezTo>
                    <a:pt x="549" y="187"/>
                    <a:pt x="549" y="187"/>
                    <a:pt x="549" y="187"/>
                  </a:cubicBezTo>
                  <a:cubicBezTo>
                    <a:pt x="548" y="189"/>
                    <a:pt x="548" y="191"/>
                    <a:pt x="546" y="192"/>
                  </a:cubicBezTo>
                  <a:cubicBezTo>
                    <a:pt x="543" y="194"/>
                    <a:pt x="540" y="194"/>
                    <a:pt x="539" y="194"/>
                  </a:cubicBezTo>
                  <a:cubicBezTo>
                    <a:pt x="538" y="194"/>
                    <a:pt x="537" y="194"/>
                    <a:pt x="536" y="194"/>
                  </a:cubicBezTo>
                  <a:cubicBezTo>
                    <a:pt x="534" y="193"/>
                    <a:pt x="530" y="191"/>
                    <a:pt x="528" y="188"/>
                  </a:cubicBezTo>
                  <a:cubicBezTo>
                    <a:pt x="527" y="185"/>
                    <a:pt x="528" y="183"/>
                    <a:pt x="529" y="181"/>
                  </a:cubicBezTo>
                  <a:cubicBezTo>
                    <a:pt x="529" y="181"/>
                    <a:pt x="529" y="180"/>
                    <a:pt x="529" y="180"/>
                  </a:cubicBezTo>
                  <a:cubicBezTo>
                    <a:pt x="529" y="180"/>
                    <a:pt x="529" y="179"/>
                    <a:pt x="528" y="179"/>
                  </a:cubicBezTo>
                  <a:cubicBezTo>
                    <a:pt x="528" y="178"/>
                    <a:pt x="527" y="178"/>
                    <a:pt x="526" y="178"/>
                  </a:cubicBezTo>
                  <a:cubicBezTo>
                    <a:pt x="525" y="177"/>
                    <a:pt x="524" y="176"/>
                    <a:pt x="523" y="176"/>
                  </a:cubicBezTo>
                  <a:cubicBezTo>
                    <a:pt x="522" y="175"/>
                    <a:pt x="521" y="174"/>
                    <a:pt x="520" y="173"/>
                  </a:cubicBezTo>
                  <a:cubicBezTo>
                    <a:pt x="520" y="172"/>
                    <a:pt x="519" y="171"/>
                    <a:pt x="518" y="171"/>
                  </a:cubicBezTo>
                  <a:cubicBezTo>
                    <a:pt x="518" y="171"/>
                    <a:pt x="517" y="171"/>
                    <a:pt x="516" y="170"/>
                  </a:cubicBezTo>
                  <a:cubicBezTo>
                    <a:pt x="516" y="170"/>
                    <a:pt x="515" y="171"/>
                    <a:pt x="514" y="171"/>
                  </a:cubicBezTo>
                  <a:cubicBezTo>
                    <a:pt x="513" y="171"/>
                    <a:pt x="512" y="171"/>
                    <a:pt x="511" y="171"/>
                  </a:cubicBezTo>
                  <a:cubicBezTo>
                    <a:pt x="511" y="171"/>
                    <a:pt x="510" y="171"/>
                    <a:pt x="510" y="171"/>
                  </a:cubicBezTo>
                  <a:cubicBezTo>
                    <a:pt x="508" y="171"/>
                    <a:pt x="504" y="169"/>
                    <a:pt x="502" y="168"/>
                  </a:cubicBezTo>
                  <a:cubicBezTo>
                    <a:pt x="501" y="167"/>
                    <a:pt x="500" y="166"/>
                    <a:pt x="499" y="165"/>
                  </a:cubicBezTo>
                  <a:cubicBezTo>
                    <a:pt x="498" y="164"/>
                    <a:pt x="497" y="163"/>
                    <a:pt x="497" y="163"/>
                  </a:cubicBezTo>
                  <a:cubicBezTo>
                    <a:pt x="496" y="162"/>
                    <a:pt x="496" y="162"/>
                    <a:pt x="495" y="162"/>
                  </a:cubicBezTo>
                  <a:cubicBezTo>
                    <a:pt x="495" y="162"/>
                    <a:pt x="495" y="162"/>
                    <a:pt x="495" y="162"/>
                  </a:cubicBezTo>
                  <a:cubicBezTo>
                    <a:pt x="493" y="163"/>
                    <a:pt x="492" y="163"/>
                    <a:pt x="490" y="163"/>
                  </a:cubicBezTo>
                  <a:cubicBezTo>
                    <a:pt x="490" y="163"/>
                    <a:pt x="490" y="163"/>
                    <a:pt x="489" y="163"/>
                  </a:cubicBezTo>
                  <a:cubicBezTo>
                    <a:pt x="488" y="163"/>
                    <a:pt x="486" y="163"/>
                    <a:pt x="485" y="163"/>
                  </a:cubicBezTo>
                  <a:cubicBezTo>
                    <a:pt x="484" y="163"/>
                    <a:pt x="484" y="163"/>
                    <a:pt x="483" y="163"/>
                  </a:cubicBezTo>
                  <a:cubicBezTo>
                    <a:pt x="483" y="163"/>
                    <a:pt x="482" y="162"/>
                    <a:pt x="481" y="162"/>
                  </a:cubicBezTo>
                  <a:cubicBezTo>
                    <a:pt x="481" y="162"/>
                    <a:pt x="479" y="162"/>
                    <a:pt x="479" y="162"/>
                  </a:cubicBezTo>
                  <a:cubicBezTo>
                    <a:pt x="478" y="162"/>
                    <a:pt x="478" y="162"/>
                    <a:pt x="478" y="162"/>
                  </a:cubicBezTo>
                  <a:cubicBezTo>
                    <a:pt x="476" y="162"/>
                    <a:pt x="475" y="163"/>
                    <a:pt x="473" y="163"/>
                  </a:cubicBezTo>
                  <a:cubicBezTo>
                    <a:pt x="473" y="163"/>
                    <a:pt x="473" y="163"/>
                    <a:pt x="473" y="163"/>
                  </a:cubicBezTo>
                  <a:cubicBezTo>
                    <a:pt x="470" y="163"/>
                    <a:pt x="465" y="160"/>
                    <a:pt x="465" y="160"/>
                  </a:cubicBezTo>
                  <a:cubicBezTo>
                    <a:pt x="464" y="160"/>
                    <a:pt x="463" y="159"/>
                    <a:pt x="462" y="158"/>
                  </a:cubicBezTo>
                  <a:cubicBezTo>
                    <a:pt x="462" y="158"/>
                    <a:pt x="461" y="157"/>
                    <a:pt x="461" y="157"/>
                  </a:cubicBezTo>
                  <a:cubicBezTo>
                    <a:pt x="460" y="157"/>
                    <a:pt x="459" y="157"/>
                    <a:pt x="459" y="158"/>
                  </a:cubicBezTo>
                  <a:cubicBezTo>
                    <a:pt x="458" y="158"/>
                    <a:pt x="457" y="159"/>
                    <a:pt x="456" y="160"/>
                  </a:cubicBezTo>
                  <a:cubicBezTo>
                    <a:pt x="456" y="160"/>
                    <a:pt x="455" y="160"/>
                    <a:pt x="455" y="161"/>
                  </a:cubicBezTo>
                  <a:cubicBezTo>
                    <a:pt x="454" y="162"/>
                    <a:pt x="453" y="164"/>
                    <a:pt x="451" y="165"/>
                  </a:cubicBezTo>
                  <a:cubicBezTo>
                    <a:pt x="450" y="165"/>
                    <a:pt x="449" y="166"/>
                    <a:pt x="447" y="166"/>
                  </a:cubicBezTo>
                  <a:cubicBezTo>
                    <a:pt x="447" y="166"/>
                    <a:pt x="446" y="165"/>
                    <a:pt x="445" y="165"/>
                  </a:cubicBezTo>
                  <a:cubicBezTo>
                    <a:pt x="445" y="165"/>
                    <a:pt x="444" y="165"/>
                    <a:pt x="444" y="165"/>
                  </a:cubicBezTo>
                  <a:cubicBezTo>
                    <a:pt x="444" y="165"/>
                    <a:pt x="444" y="165"/>
                    <a:pt x="444" y="165"/>
                  </a:cubicBezTo>
                  <a:cubicBezTo>
                    <a:pt x="443" y="166"/>
                    <a:pt x="442" y="167"/>
                    <a:pt x="440" y="167"/>
                  </a:cubicBezTo>
                  <a:cubicBezTo>
                    <a:pt x="440" y="167"/>
                    <a:pt x="439" y="167"/>
                    <a:pt x="439" y="167"/>
                  </a:cubicBezTo>
                  <a:cubicBezTo>
                    <a:pt x="438" y="167"/>
                    <a:pt x="437" y="167"/>
                    <a:pt x="436" y="167"/>
                  </a:cubicBezTo>
                  <a:cubicBezTo>
                    <a:pt x="435" y="167"/>
                    <a:pt x="435" y="167"/>
                    <a:pt x="435" y="167"/>
                  </a:cubicBezTo>
                  <a:cubicBezTo>
                    <a:pt x="435" y="167"/>
                    <a:pt x="434" y="167"/>
                    <a:pt x="434" y="167"/>
                  </a:cubicBezTo>
                  <a:cubicBezTo>
                    <a:pt x="433" y="168"/>
                    <a:pt x="432" y="168"/>
                    <a:pt x="431" y="168"/>
                  </a:cubicBezTo>
                  <a:cubicBezTo>
                    <a:pt x="431" y="168"/>
                    <a:pt x="427" y="170"/>
                    <a:pt x="424" y="170"/>
                  </a:cubicBezTo>
                  <a:cubicBezTo>
                    <a:pt x="424" y="170"/>
                    <a:pt x="424" y="170"/>
                    <a:pt x="423" y="170"/>
                  </a:cubicBezTo>
                  <a:cubicBezTo>
                    <a:pt x="422" y="170"/>
                    <a:pt x="421" y="169"/>
                    <a:pt x="420" y="169"/>
                  </a:cubicBezTo>
                  <a:cubicBezTo>
                    <a:pt x="419" y="169"/>
                    <a:pt x="419" y="168"/>
                    <a:pt x="418" y="168"/>
                  </a:cubicBezTo>
                  <a:cubicBezTo>
                    <a:pt x="418" y="168"/>
                    <a:pt x="418" y="168"/>
                    <a:pt x="418" y="168"/>
                  </a:cubicBezTo>
                  <a:cubicBezTo>
                    <a:pt x="416" y="168"/>
                    <a:pt x="414" y="169"/>
                    <a:pt x="414" y="169"/>
                  </a:cubicBezTo>
                  <a:cubicBezTo>
                    <a:pt x="414" y="169"/>
                    <a:pt x="413" y="169"/>
                    <a:pt x="413" y="169"/>
                  </a:cubicBezTo>
                  <a:cubicBezTo>
                    <a:pt x="412" y="170"/>
                    <a:pt x="411" y="170"/>
                    <a:pt x="410" y="171"/>
                  </a:cubicBezTo>
                  <a:cubicBezTo>
                    <a:pt x="407" y="172"/>
                    <a:pt x="403" y="172"/>
                    <a:pt x="401" y="172"/>
                  </a:cubicBezTo>
                  <a:cubicBezTo>
                    <a:pt x="401" y="172"/>
                    <a:pt x="401" y="172"/>
                    <a:pt x="400" y="172"/>
                  </a:cubicBezTo>
                  <a:cubicBezTo>
                    <a:pt x="400" y="172"/>
                    <a:pt x="399" y="172"/>
                    <a:pt x="399" y="172"/>
                  </a:cubicBezTo>
                  <a:cubicBezTo>
                    <a:pt x="397" y="172"/>
                    <a:pt x="395" y="172"/>
                    <a:pt x="393" y="170"/>
                  </a:cubicBezTo>
                  <a:cubicBezTo>
                    <a:pt x="391" y="169"/>
                    <a:pt x="390" y="166"/>
                    <a:pt x="389" y="164"/>
                  </a:cubicBezTo>
                  <a:cubicBezTo>
                    <a:pt x="389" y="164"/>
                    <a:pt x="389" y="164"/>
                    <a:pt x="389" y="163"/>
                  </a:cubicBezTo>
                  <a:cubicBezTo>
                    <a:pt x="389" y="163"/>
                    <a:pt x="389" y="163"/>
                    <a:pt x="388" y="163"/>
                  </a:cubicBezTo>
                  <a:cubicBezTo>
                    <a:pt x="388" y="163"/>
                    <a:pt x="388" y="163"/>
                    <a:pt x="388" y="163"/>
                  </a:cubicBezTo>
                  <a:cubicBezTo>
                    <a:pt x="387" y="163"/>
                    <a:pt x="386" y="163"/>
                    <a:pt x="385" y="163"/>
                  </a:cubicBezTo>
                  <a:cubicBezTo>
                    <a:pt x="385" y="163"/>
                    <a:pt x="385" y="163"/>
                    <a:pt x="385" y="163"/>
                  </a:cubicBezTo>
                  <a:cubicBezTo>
                    <a:pt x="383" y="163"/>
                    <a:pt x="380" y="162"/>
                    <a:pt x="379" y="162"/>
                  </a:cubicBezTo>
                  <a:cubicBezTo>
                    <a:pt x="377" y="161"/>
                    <a:pt x="376" y="160"/>
                    <a:pt x="375" y="159"/>
                  </a:cubicBezTo>
                  <a:cubicBezTo>
                    <a:pt x="375" y="158"/>
                    <a:pt x="374" y="158"/>
                    <a:pt x="374" y="158"/>
                  </a:cubicBezTo>
                  <a:cubicBezTo>
                    <a:pt x="373" y="156"/>
                    <a:pt x="369" y="154"/>
                    <a:pt x="368" y="154"/>
                  </a:cubicBezTo>
                  <a:cubicBezTo>
                    <a:pt x="367" y="153"/>
                    <a:pt x="365" y="153"/>
                    <a:pt x="364" y="152"/>
                  </a:cubicBezTo>
                  <a:cubicBezTo>
                    <a:pt x="363" y="152"/>
                    <a:pt x="362" y="152"/>
                    <a:pt x="361" y="151"/>
                  </a:cubicBezTo>
                  <a:cubicBezTo>
                    <a:pt x="361" y="151"/>
                    <a:pt x="361" y="151"/>
                    <a:pt x="360" y="151"/>
                  </a:cubicBezTo>
                  <a:cubicBezTo>
                    <a:pt x="358" y="150"/>
                    <a:pt x="356" y="149"/>
                    <a:pt x="354" y="148"/>
                  </a:cubicBezTo>
                  <a:cubicBezTo>
                    <a:pt x="351" y="146"/>
                    <a:pt x="348" y="142"/>
                    <a:pt x="347" y="141"/>
                  </a:cubicBezTo>
                  <a:cubicBezTo>
                    <a:pt x="344" y="138"/>
                    <a:pt x="343" y="136"/>
                    <a:pt x="343" y="134"/>
                  </a:cubicBezTo>
                  <a:cubicBezTo>
                    <a:pt x="342" y="131"/>
                    <a:pt x="343" y="127"/>
                    <a:pt x="343" y="126"/>
                  </a:cubicBezTo>
                  <a:cubicBezTo>
                    <a:pt x="344" y="125"/>
                    <a:pt x="344" y="123"/>
                    <a:pt x="345" y="122"/>
                  </a:cubicBezTo>
                  <a:cubicBezTo>
                    <a:pt x="345" y="121"/>
                    <a:pt x="346" y="121"/>
                    <a:pt x="346" y="121"/>
                  </a:cubicBezTo>
                  <a:cubicBezTo>
                    <a:pt x="346" y="120"/>
                    <a:pt x="346" y="120"/>
                    <a:pt x="346" y="119"/>
                  </a:cubicBezTo>
                  <a:cubicBezTo>
                    <a:pt x="347" y="119"/>
                    <a:pt x="347" y="117"/>
                    <a:pt x="348" y="116"/>
                  </a:cubicBezTo>
                  <a:cubicBezTo>
                    <a:pt x="348" y="115"/>
                    <a:pt x="348" y="113"/>
                    <a:pt x="347" y="112"/>
                  </a:cubicBezTo>
                  <a:cubicBezTo>
                    <a:pt x="347" y="112"/>
                    <a:pt x="347" y="111"/>
                    <a:pt x="347" y="111"/>
                  </a:cubicBezTo>
                  <a:cubicBezTo>
                    <a:pt x="346" y="110"/>
                    <a:pt x="345" y="108"/>
                    <a:pt x="345" y="106"/>
                  </a:cubicBezTo>
                  <a:cubicBezTo>
                    <a:pt x="345" y="104"/>
                    <a:pt x="346" y="102"/>
                    <a:pt x="346" y="100"/>
                  </a:cubicBezTo>
                  <a:cubicBezTo>
                    <a:pt x="346" y="100"/>
                    <a:pt x="346" y="100"/>
                    <a:pt x="346" y="100"/>
                  </a:cubicBezTo>
                  <a:cubicBezTo>
                    <a:pt x="347" y="99"/>
                    <a:pt x="347" y="98"/>
                    <a:pt x="348" y="98"/>
                  </a:cubicBezTo>
                  <a:cubicBezTo>
                    <a:pt x="348" y="97"/>
                    <a:pt x="348" y="97"/>
                    <a:pt x="348" y="97"/>
                  </a:cubicBezTo>
                  <a:cubicBezTo>
                    <a:pt x="348" y="96"/>
                    <a:pt x="348" y="96"/>
                    <a:pt x="348" y="96"/>
                  </a:cubicBezTo>
                  <a:cubicBezTo>
                    <a:pt x="348" y="94"/>
                    <a:pt x="348" y="93"/>
                    <a:pt x="348" y="92"/>
                  </a:cubicBezTo>
                  <a:cubicBezTo>
                    <a:pt x="348" y="91"/>
                    <a:pt x="349" y="89"/>
                    <a:pt x="349" y="88"/>
                  </a:cubicBezTo>
                  <a:cubicBezTo>
                    <a:pt x="350" y="87"/>
                    <a:pt x="350" y="87"/>
                    <a:pt x="350" y="86"/>
                  </a:cubicBezTo>
                  <a:cubicBezTo>
                    <a:pt x="350" y="85"/>
                    <a:pt x="350" y="84"/>
                    <a:pt x="350" y="83"/>
                  </a:cubicBezTo>
                  <a:cubicBezTo>
                    <a:pt x="350" y="82"/>
                    <a:pt x="350" y="82"/>
                    <a:pt x="350" y="82"/>
                  </a:cubicBezTo>
                  <a:cubicBezTo>
                    <a:pt x="349" y="81"/>
                    <a:pt x="349" y="80"/>
                    <a:pt x="348" y="79"/>
                  </a:cubicBezTo>
                  <a:cubicBezTo>
                    <a:pt x="348" y="77"/>
                    <a:pt x="346" y="73"/>
                    <a:pt x="345" y="70"/>
                  </a:cubicBezTo>
                  <a:cubicBezTo>
                    <a:pt x="345" y="68"/>
                    <a:pt x="345" y="66"/>
                    <a:pt x="345" y="65"/>
                  </a:cubicBezTo>
                  <a:cubicBezTo>
                    <a:pt x="346" y="64"/>
                    <a:pt x="346" y="63"/>
                    <a:pt x="346" y="62"/>
                  </a:cubicBezTo>
                  <a:cubicBezTo>
                    <a:pt x="345" y="61"/>
                    <a:pt x="345" y="60"/>
                    <a:pt x="344" y="60"/>
                  </a:cubicBezTo>
                  <a:cubicBezTo>
                    <a:pt x="344" y="59"/>
                    <a:pt x="343" y="59"/>
                    <a:pt x="342" y="58"/>
                  </a:cubicBezTo>
                  <a:cubicBezTo>
                    <a:pt x="341" y="57"/>
                    <a:pt x="340" y="56"/>
                    <a:pt x="339" y="55"/>
                  </a:cubicBezTo>
                  <a:cubicBezTo>
                    <a:pt x="338" y="54"/>
                    <a:pt x="336" y="52"/>
                    <a:pt x="335" y="50"/>
                  </a:cubicBezTo>
                  <a:cubicBezTo>
                    <a:pt x="334" y="49"/>
                    <a:pt x="333" y="48"/>
                    <a:pt x="333" y="48"/>
                  </a:cubicBezTo>
                  <a:cubicBezTo>
                    <a:pt x="331" y="46"/>
                    <a:pt x="328" y="42"/>
                    <a:pt x="326" y="40"/>
                  </a:cubicBezTo>
                  <a:cubicBezTo>
                    <a:pt x="326" y="40"/>
                    <a:pt x="326" y="40"/>
                    <a:pt x="325" y="40"/>
                  </a:cubicBezTo>
                  <a:cubicBezTo>
                    <a:pt x="325" y="39"/>
                    <a:pt x="324" y="38"/>
                    <a:pt x="323" y="38"/>
                  </a:cubicBezTo>
                  <a:cubicBezTo>
                    <a:pt x="323" y="37"/>
                    <a:pt x="323" y="37"/>
                    <a:pt x="322" y="37"/>
                  </a:cubicBezTo>
                  <a:cubicBezTo>
                    <a:pt x="322" y="37"/>
                    <a:pt x="321" y="38"/>
                    <a:pt x="320" y="38"/>
                  </a:cubicBezTo>
                  <a:cubicBezTo>
                    <a:pt x="319" y="38"/>
                    <a:pt x="319" y="38"/>
                    <a:pt x="319" y="38"/>
                  </a:cubicBezTo>
                  <a:cubicBezTo>
                    <a:pt x="316" y="38"/>
                    <a:pt x="315" y="38"/>
                    <a:pt x="314" y="38"/>
                  </a:cubicBezTo>
                  <a:cubicBezTo>
                    <a:pt x="314" y="38"/>
                    <a:pt x="313" y="39"/>
                    <a:pt x="313" y="39"/>
                  </a:cubicBezTo>
                  <a:cubicBezTo>
                    <a:pt x="312" y="40"/>
                    <a:pt x="310" y="41"/>
                    <a:pt x="307" y="42"/>
                  </a:cubicBezTo>
                  <a:cubicBezTo>
                    <a:pt x="307" y="42"/>
                    <a:pt x="307" y="42"/>
                    <a:pt x="307" y="42"/>
                  </a:cubicBezTo>
                  <a:cubicBezTo>
                    <a:pt x="307" y="42"/>
                    <a:pt x="307" y="42"/>
                    <a:pt x="307" y="42"/>
                  </a:cubicBezTo>
                  <a:cubicBezTo>
                    <a:pt x="304" y="42"/>
                    <a:pt x="303" y="41"/>
                    <a:pt x="301" y="40"/>
                  </a:cubicBezTo>
                  <a:cubicBezTo>
                    <a:pt x="301" y="39"/>
                    <a:pt x="300" y="39"/>
                    <a:pt x="300" y="39"/>
                  </a:cubicBezTo>
                  <a:cubicBezTo>
                    <a:pt x="300" y="39"/>
                    <a:pt x="300" y="39"/>
                    <a:pt x="299" y="39"/>
                  </a:cubicBezTo>
                  <a:cubicBezTo>
                    <a:pt x="298" y="39"/>
                    <a:pt x="296" y="39"/>
                    <a:pt x="294" y="38"/>
                  </a:cubicBezTo>
                  <a:cubicBezTo>
                    <a:pt x="293" y="37"/>
                    <a:pt x="291" y="35"/>
                    <a:pt x="290" y="33"/>
                  </a:cubicBezTo>
                  <a:cubicBezTo>
                    <a:pt x="290" y="33"/>
                    <a:pt x="290" y="33"/>
                    <a:pt x="290" y="33"/>
                  </a:cubicBezTo>
                  <a:cubicBezTo>
                    <a:pt x="289" y="33"/>
                    <a:pt x="289" y="32"/>
                    <a:pt x="289" y="32"/>
                  </a:cubicBezTo>
                  <a:cubicBezTo>
                    <a:pt x="288" y="31"/>
                    <a:pt x="286" y="29"/>
                    <a:pt x="286" y="27"/>
                  </a:cubicBezTo>
                  <a:cubicBezTo>
                    <a:pt x="286" y="25"/>
                    <a:pt x="286" y="23"/>
                    <a:pt x="287" y="21"/>
                  </a:cubicBezTo>
                  <a:cubicBezTo>
                    <a:pt x="287" y="21"/>
                    <a:pt x="287" y="20"/>
                    <a:pt x="287" y="20"/>
                  </a:cubicBezTo>
                  <a:cubicBezTo>
                    <a:pt x="288" y="19"/>
                    <a:pt x="288" y="19"/>
                    <a:pt x="288" y="19"/>
                  </a:cubicBezTo>
                  <a:cubicBezTo>
                    <a:pt x="288" y="19"/>
                    <a:pt x="288" y="17"/>
                    <a:pt x="288" y="17"/>
                  </a:cubicBezTo>
                  <a:cubicBezTo>
                    <a:pt x="288" y="16"/>
                    <a:pt x="287" y="15"/>
                    <a:pt x="286" y="15"/>
                  </a:cubicBezTo>
                  <a:cubicBezTo>
                    <a:pt x="286" y="15"/>
                    <a:pt x="286" y="15"/>
                    <a:pt x="285" y="15"/>
                  </a:cubicBezTo>
                  <a:cubicBezTo>
                    <a:pt x="285" y="15"/>
                    <a:pt x="285" y="15"/>
                    <a:pt x="284" y="15"/>
                  </a:cubicBezTo>
                  <a:cubicBezTo>
                    <a:pt x="284" y="15"/>
                    <a:pt x="284" y="15"/>
                    <a:pt x="284" y="15"/>
                  </a:cubicBezTo>
                  <a:cubicBezTo>
                    <a:pt x="283" y="15"/>
                    <a:pt x="283" y="15"/>
                    <a:pt x="282" y="15"/>
                  </a:cubicBezTo>
                  <a:cubicBezTo>
                    <a:pt x="281" y="15"/>
                    <a:pt x="280" y="14"/>
                    <a:pt x="279" y="14"/>
                  </a:cubicBezTo>
                  <a:cubicBezTo>
                    <a:pt x="277" y="14"/>
                    <a:pt x="277" y="14"/>
                    <a:pt x="277" y="14"/>
                  </a:cubicBezTo>
                  <a:cubicBezTo>
                    <a:pt x="276" y="13"/>
                    <a:pt x="276" y="13"/>
                    <a:pt x="276" y="13"/>
                  </a:cubicBezTo>
                  <a:cubicBezTo>
                    <a:pt x="275" y="13"/>
                    <a:pt x="274" y="13"/>
                    <a:pt x="274" y="13"/>
                  </a:cubicBezTo>
                  <a:cubicBezTo>
                    <a:pt x="273" y="12"/>
                    <a:pt x="273" y="12"/>
                    <a:pt x="272" y="12"/>
                  </a:cubicBezTo>
                  <a:cubicBezTo>
                    <a:pt x="272" y="12"/>
                    <a:pt x="272" y="12"/>
                    <a:pt x="272" y="12"/>
                  </a:cubicBezTo>
                  <a:cubicBezTo>
                    <a:pt x="271" y="13"/>
                    <a:pt x="271" y="14"/>
                    <a:pt x="270" y="14"/>
                  </a:cubicBezTo>
                  <a:cubicBezTo>
                    <a:pt x="270" y="14"/>
                    <a:pt x="268" y="14"/>
                    <a:pt x="268" y="14"/>
                  </a:cubicBezTo>
                  <a:cubicBezTo>
                    <a:pt x="267" y="14"/>
                    <a:pt x="265" y="13"/>
                    <a:pt x="264" y="13"/>
                  </a:cubicBezTo>
                  <a:cubicBezTo>
                    <a:pt x="263" y="13"/>
                    <a:pt x="262" y="15"/>
                    <a:pt x="261" y="15"/>
                  </a:cubicBezTo>
                  <a:cubicBezTo>
                    <a:pt x="260" y="15"/>
                    <a:pt x="257" y="14"/>
                    <a:pt x="255" y="14"/>
                  </a:cubicBezTo>
                  <a:cubicBezTo>
                    <a:pt x="255" y="13"/>
                    <a:pt x="254" y="11"/>
                    <a:pt x="253" y="11"/>
                  </a:cubicBezTo>
                  <a:cubicBezTo>
                    <a:pt x="252" y="11"/>
                    <a:pt x="250" y="13"/>
                    <a:pt x="249" y="13"/>
                  </a:cubicBezTo>
                  <a:cubicBezTo>
                    <a:pt x="248" y="13"/>
                    <a:pt x="246" y="13"/>
                    <a:pt x="244" y="13"/>
                  </a:cubicBezTo>
                  <a:cubicBezTo>
                    <a:pt x="244" y="13"/>
                    <a:pt x="242" y="11"/>
                    <a:pt x="241" y="11"/>
                  </a:cubicBezTo>
                  <a:cubicBezTo>
                    <a:pt x="241" y="12"/>
                    <a:pt x="240" y="13"/>
                    <a:pt x="240" y="14"/>
                  </a:cubicBezTo>
                  <a:cubicBezTo>
                    <a:pt x="240" y="14"/>
                    <a:pt x="241" y="15"/>
                    <a:pt x="241" y="16"/>
                  </a:cubicBezTo>
                  <a:cubicBezTo>
                    <a:pt x="242" y="17"/>
                    <a:pt x="241" y="18"/>
                    <a:pt x="241" y="18"/>
                  </a:cubicBezTo>
                  <a:cubicBezTo>
                    <a:pt x="240" y="18"/>
                    <a:pt x="238" y="18"/>
                    <a:pt x="238" y="17"/>
                  </a:cubicBezTo>
                  <a:cubicBezTo>
                    <a:pt x="237" y="17"/>
                    <a:pt x="236" y="15"/>
                    <a:pt x="235" y="14"/>
                  </a:cubicBezTo>
                  <a:cubicBezTo>
                    <a:pt x="234" y="13"/>
                    <a:pt x="234" y="10"/>
                    <a:pt x="233" y="9"/>
                  </a:cubicBezTo>
                  <a:cubicBezTo>
                    <a:pt x="233" y="8"/>
                    <a:pt x="231" y="6"/>
                    <a:pt x="230" y="5"/>
                  </a:cubicBezTo>
                  <a:cubicBezTo>
                    <a:pt x="229" y="4"/>
                    <a:pt x="228" y="3"/>
                    <a:pt x="228" y="3"/>
                  </a:cubicBezTo>
                  <a:cubicBezTo>
                    <a:pt x="227" y="2"/>
                    <a:pt x="227" y="0"/>
                    <a:pt x="226" y="0"/>
                  </a:cubicBezTo>
                  <a:cubicBezTo>
                    <a:pt x="226" y="0"/>
                    <a:pt x="226" y="2"/>
                    <a:pt x="226" y="2"/>
                  </a:cubicBezTo>
                  <a:cubicBezTo>
                    <a:pt x="225" y="4"/>
                    <a:pt x="225" y="6"/>
                    <a:pt x="225" y="7"/>
                  </a:cubicBezTo>
                  <a:cubicBezTo>
                    <a:pt x="225" y="9"/>
                    <a:pt x="226" y="11"/>
                    <a:pt x="226" y="12"/>
                  </a:cubicBezTo>
                  <a:cubicBezTo>
                    <a:pt x="227" y="13"/>
                    <a:pt x="227" y="16"/>
                    <a:pt x="227" y="17"/>
                  </a:cubicBezTo>
                  <a:cubicBezTo>
                    <a:pt x="228" y="20"/>
                    <a:pt x="228" y="25"/>
                    <a:pt x="228" y="28"/>
                  </a:cubicBezTo>
                  <a:cubicBezTo>
                    <a:pt x="227" y="31"/>
                    <a:pt x="227" y="36"/>
                    <a:pt x="226" y="39"/>
                  </a:cubicBezTo>
                  <a:cubicBezTo>
                    <a:pt x="225" y="40"/>
                    <a:pt x="224" y="43"/>
                    <a:pt x="223" y="44"/>
                  </a:cubicBezTo>
                  <a:cubicBezTo>
                    <a:pt x="222" y="45"/>
                    <a:pt x="219" y="45"/>
                    <a:pt x="218" y="45"/>
                  </a:cubicBezTo>
                  <a:cubicBezTo>
                    <a:pt x="217" y="46"/>
                    <a:pt x="215" y="47"/>
                    <a:pt x="215" y="48"/>
                  </a:cubicBezTo>
                  <a:cubicBezTo>
                    <a:pt x="214" y="49"/>
                    <a:pt x="214" y="51"/>
                    <a:pt x="214" y="52"/>
                  </a:cubicBezTo>
                  <a:cubicBezTo>
                    <a:pt x="215" y="53"/>
                    <a:pt x="216" y="55"/>
                    <a:pt x="216" y="56"/>
                  </a:cubicBezTo>
                  <a:cubicBezTo>
                    <a:pt x="216" y="57"/>
                    <a:pt x="215" y="60"/>
                    <a:pt x="215" y="61"/>
                  </a:cubicBezTo>
                  <a:cubicBezTo>
                    <a:pt x="215" y="63"/>
                    <a:pt x="213" y="67"/>
                    <a:pt x="213" y="69"/>
                  </a:cubicBezTo>
                  <a:cubicBezTo>
                    <a:pt x="212" y="71"/>
                    <a:pt x="208" y="75"/>
                    <a:pt x="208" y="78"/>
                  </a:cubicBezTo>
                  <a:cubicBezTo>
                    <a:pt x="208" y="79"/>
                    <a:pt x="209" y="82"/>
                    <a:pt x="209" y="83"/>
                  </a:cubicBezTo>
                  <a:cubicBezTo>
                    <a:pt x="210" y="84"/>
                    <a:pt x="211" y="86"/>
                    <a:pt x="211" y="87"/>
                  </a:cubicBezTo>
                  <a:cubicBezTo>
                    <a:pt x="211" y="89"/>
                    <a:pt x="211" y="92"/>
                    <a:pt x="211" y="93"/>
                  </a:cubicBezTo>
                  <a:cubicBezTo>
                    <a:pt x="210" y="96"/>
                    <a:pt x="208" y="101"/>
                    <a:pt x="207" y="104"/>
                  </a:cubicBezTo>
                  <a:cubicBezTo>
                    <a:pt x="206" y="106"/>
                    <a:pt x="205" y="112"/>
                    <a:pt x="204" y="114"/>
                  </a:cubicBezTo>
                  <a:cubicBezTo>
                    <a:pt x="203" y="116"/>
                    <a:pt x="202" y="120"/>
                    <a:pt x="201" y="121"/>
                  </a:cubicBezTo>
                  <a:cubicBezTo>
                    <a:pt x="200" y="122"/>
                    <a:pt x="199" y="124"/>
                    <a:pt x="198" y="125"/>
                  </a:cubicBezTo>
                  <a:cubicBezTo>
                    <a:pt x="198" y="126"/>
                    <a:pt x="196" y="127"/>
                    <a:pt x="196" y="128"/>
                  </a:cubicBezTo>
                  <a:cubicBezTo>
                    <a:pt x="196" y="129"/>
                    <a:pt x="195" y="131"/>
                    <a:pt x="195" y="132"/>
                  </a:cubicBezTo>
                  <a:cubicBezTo>
                    <a:pt x="195" y="133"/>
                    <a:pt x="197" y="136"/>
                    <a:pt x="197" y="137"/>
                  </a:cubicBezTo>
                  <a:cubicBezTo>
                    <a:pt x="197" y="139"/>
                    <a:pt x="194" y="142"/>
                    <a:pt x="193" y="144"/>
                  </a:cubicBezTo>
                  <a:cubicBezTo>
                    <a:pt x="193" y="145"/>
                    <a:pt x="192" y="148"/>
                    <a:pt x="191" y="148"/>
                  </a:cubicBezTo>
                  <a:cubicBezTo>
                    <a:pt x="190" y="149"/>
                    <a:pt x="188" y="148"/>
                    <a:pt x="187" y="149"/>
                  </a:cubicBezTo>
                  <a:cubicBezTo>
                    <a:pt x="187" y="149"/>
                    <a:pt x="187" y="151"/>
                    <a:pt x="187" y="151"/>
                  </a:cubicBezTo>
                  <a:cubicBezTo>
                    <a:pt x="187" y="153"/>
                    <a:pt x="190" y="153"/>
                    <a:pt x="191" y="154"/>
                  </a:cubicBezTo>
                  <a:cubicBezTo>
                    <a:pt x="192" y="156"/>
                    <a:pt x="191" y="159"/>
                    <a:pt x="190" y="161"/>
                  </a:cubicBezTo>
                  <a:cubicBezTo>
                    <a:pt x="190" y="163"/>
                    <a:pt x="188" y="166"/>
                    <a:pt x="187" y="168"/>
                  </a:cubicBezTo>
                  <a:cubicBezTo>
                    <a:pt x="186" y="170"/>
                    <a:pt x="185" y="174"/>
                    <a:pt x="184" y="176"/>
                  </a:cubicBezTo>
                  <a:cubicBezTo>
                    <a:pt x="184" y="178"/>
                    <a:pt x="183" y="181"/>
                    <a:pt x="183" y="182"/>
                  </a:cubicBezTo>
                  <a:cubicBezTo>
                    <a:pt x="182" y="184"/>
                    <a:pt x="181" y="186"/>
                    <a:pt x="180" y="188"/>
                  </a:cubicBezTo>
                  <a:cubicBezTo>
                    <a:pt x="180" y="189"/>
                    <a:pt x="179" y="190"/>
                    <a:pt x="178" y="191"/>
                  </a:cubicBezTo>
                  <a:cubicBezTo>
                    <a:pt x="177" y="192"/>
                    <a:pt x="175" y="193"/>
                    <a:pt x="174" y="194"/>
                  </a:cubicBezTo>
                  <a:cubicBezTo>
                    <a:pt x="174" y="195"/>
                    <a:pt x="172" y="196"/>
                    <a:pt x="172" y="197"/>
                  </a:cubicBezTo>
                  <a:cubicBezTo>
                    <a:pt x="172" y="198"/>
                    <a:pt x="172" y="200"/>
                    <a:pt x="172" y="201"/>
                  </a:cubicBezTo>
                  <a:cubicBezTo>
                    <a:pt x="172" y="202"/>
                    <a:pt x="172" y="205"/>
                    <a:pt x="171" y="206"/>
                  </a:cubicBezTo>
                  <a:cubicBezTo>
                    <a:pt x="171" y="207"/>
                    <a:pt x="170" y="210"/>
                    <a:pt x="169" y="211"/>
                  </a:cubicBezTo>
                  <a:cubicBezTo>
                    <a:pt x="168" y="213"/>
                    <a:pt x="168" y="217"/>
                    <a:pt x="167" y="218"/>
                  </a:cubicBezTo>
                  <a:cubicBezTo>
                    <a:pt x="166" y="221"/>
                    <a:pt x="164" y="225"/>
                    <a:pt x="163" y="227"/>
                  </a:cubicBezTo>
                  <a:cubicBezTo>
                    <a:pt x="162" y="229"/>
                    <a:pt x="160" y="232"/>
                    <a:pt x="159" y="233"/>
                  </a:cubicBezTo>
                  <a:cubicBezTo>
                    <a:pt x="158" y="234"/>
                    <a:pt x="156" y="236"/>
                    <a:pt x="155" y="237"/>
                  </a:cubicBezTo>
                  <a:cubicBezTo>
                    <a:pt x="155" y="238"/>
                    <a:pt x="154" y="240"/>
                    <a:pt x="153" y="241"/>
                  </a:cubicBezTo>
                  <a:cubicBezTo>
                    <a:pt x="153" y="243"/>
                    <a:pt x="154" y="247"/>
                    <a:pt x="154" y="248"/>
                  </a:cubicBezTo>
                  <a:cubicBezTo>
                    <a:pt x="154" y="249"/>
                    <a:pt x="153" y="251"/>
                    <a:pt x="153" y="252"/>
                  </a:cubicBezTo>
                  <a:cubicBezTo>
                    <a:pt x="153" y="253"/>
                    <a:pt x="152" y="256"/>
                    <a:pt x="151" y="258"/>
                  </a:cubicBezTo>
                  <a:cubicBezTo>
                    <a:pt x="151" y="259"/>
                    <a:pt x="150" y="261"/>
                    <a:pt x="150" y="262"/>
                  </a:cubicBezTo>
                  <a:cubicBezTo>
                    <a:pt x="150" y="263"/>
                    <a:pt x="150" y="264"/>
                    <a:pt x="150" y="265"/>
                  </a:cubicBezTo>
                  <a:cubicBezTo>
                    <a:pt x="150" y="266"/>
                    <a:pt x="150" y="267"/>
                    <a:pt x="149" y="267"/>
                  </a:cubicBezTo>
                  <a:cubicBezTo>
                    <a:pt x="149" y="268"/>
                    <a:pt x="147" y="269"/>
                    <a:pt x="147" y="270"/>
                  </a:cubicBezTo>
                  <a:cubicBezTo>
                    <a:pt x="146" y="271"/>
                    <a:pt x="147" y="273"/>
                    <a:pt x="147" y="274"/>
                  </a:cubicBezTo>
                  <a:cubicBezTo>
                    <a:pt x="147" y="275"/>
                    <a:pt x="146" y="277"/>
                    <a:pt x="146" y="278"/>
                  </a:cubicBezTo>
                  <a:cubicBezTo>
                    <a:pt x="145" y="280"/>
                    <a:pt x="144" y="283"/>
                    <a:pt x="143" y="285"/>
                  </a:cubicBezTo>
                  <a:cubicBezTo>
                    <a:pt x="142" y="287"/>
                    <a:pt x="140" y="292"/>
                    <a:pt x="139" y="294"/>
                  </a:cubicBezTo>
                  <a:cubicBezTo>
                    <a:pt x="139" y="296"/>
                    <a:pt x="140" y="300"/>
                    <a:pt x="139" y="301"/>
                  </a:cubicBezTo>
                  <a:cubicBezTo>
                    <a:pt x="139" y="303"/>
                    <a:pt x="137" y="306"/>
                    <a:pt x="137" y="308"/>
                  </a:cubicBezTo>
                  <a:cubicBezTo>
                    <a:pt x="136" y="310"/>
                    <a:pt x="133" y="314"/>
                    <a:pt x="131" y="316"/>
                  </a:cubicBezTo>
                  <a:cubicBezTo>
                    <a:pt x="131" y="318"/>
                    <a:pt x="128" y="321"/>
                    <a:pt x="128" y="322"/>
                  </a:cubicBezTo>
                  <a:cubicBezTo>
                    <a:pt x="127" y="323"/>
                    <a:pt x="127" y="325"/>
                    <a:pt x="127" y="326"/>
                  </a:cubicBezTo>
                  <a:cubicBezTo>
                    <a:pt x="127" y="328"/>
                    <a:pt x="126" y="332"/>
                    <a:pt x="126" y="333"/>
                  </a:cubicBezTo>
                  <a:cubicBezTo>
                    <a:pt x="125" y="336"/>
                    <a:pt x="124" y="341"/>
                    <a:pt x="123" y="343"/>
                  </a:cubicBezTo>
                  <a:cubicBezTo>
                    <a:pt x="122" y="344"/>
                    <a:pt x="121" y="348"/>
                    <a:pt x="120" y="349"/>
                  </a:cubicBezTo>
                  <a:cubicBezTo>
                    <a:pt x="119" y="353"/>
                    <a:pt x="117" y="361"/>
                    <a:pt x="116" y="364"/>
                  </a:cubicBezTo>
                  <a:cubicBezTo>
                    <a:pt x="114" y="370"/>
                    <a:pt x="110" y="380"/>
                    <a:pt x="108" y="386"/>
                  </a:cubicBezTo>
                  <a:cubicBezTo>
                    <a:pt x="105" y="394"/>
                    <a:pt x="98" y="411"/>
                    <a:pt x="94" y="419"/>
                  </a:cubicBezTo>
                  <a:cubicBezTo>
                    <a:pt x="92" y="424"/>
                    <a:pt x="88" y="432"/>
                    <a:pt x="86" y="437"/>
                  </a:cubicBezTo>
                  <a:cubicBezTo>
                    <a:pt x="84" y="440"/>
                    <a:pt x="81" y="447"/>
                    <a:pt x="80" y="450"/>
                  </a:cubicBezTo>
                  <a:cubicBezTo>
                    <a:pt x="78" y="453"/>
                    <a:pt x="73" y="459"/>
                    <a:pt x="71" y="462"/>
                  </a:cubicBezTo>
                  <a:cubicBezTo>
                    <a:pt x="70" y="464"/>
                    <a:pt x="67" y="468"/>
                    <a:pt x="65" y="470"/>
                  </a:cubicBezTo>
                  <a:cubicBezTo>
                    <a:pt x="64" y="471"/>
                    <a:pt x="61" y="473"/>
                    <a:pt x="60" y="475"/>
                  </a:cubicBezTo>
                  <a:cubicBezTo>
                    <a:pt x="59" y="475"/>
                    <a:pt x="58" y="477"/>
                    <a:pt x="57" y="477"/>
                  </a:cubicBezTo>
                  <a:cubicBezTo>
                    <a:pt x="56" y="478"/>
                    <a:pt x="54" y="477"/>
                    <a:pt x="54" y="477"/>
                  </a:cubicBezTo>
                  <a:cubicBezTo>
                    <a:pt x="53" y="478"/>
                    <a:pt x="51" y="479"/>
                    <a:pt x="51" y="480"/>
                  </a:cubicBezTo>
                  <a:cubicBezTo>
                    <a:pt x="50" y="481"/>
                    <a:pt x="49" y="483"/>
                    <a:pt x="49" y="484"/>
                  </a:cubicBezTo>
                  <a:cubicBezTo>
                    <a:pt x="49" y="486"/>
                    <a:pt x="49" y="489"/>
                    <a:pt x="49" y="491"/>
                  </a:cubicBezTo>
                  <a:cubicBezTo>
                    <a:pt x="49" y="492"/>
                    <a:pt x="48" y="494"/>
                    <a:pt x="48" y="495"/>
                  </a:cubicBezTo>
                  <a:cubicBezTo>
                    <a:pt x="47" y="497"/>
                    <a:pt x="45" y="500"/>
                    <a:pt x="44" y="501"/>
                  </a:cubicBezTo>
                  <a:cubicBezTo>
                    <a:pt x="43" y="503"/>
                    <a:pt x="42" y="505"/>
                    <a:pt x="41" y="506"/>
                  </a:cubicBezTo>
                  <a:cubicBezTo>
                    <a:pt x="41" y="507"/>
                    <a:pt x="40" y="509"/>
                    <a:pt x="39" y="510"/>
                  </a:cubicBezTo>
                  <a:cubicBezTo>
                    <a:pt x="38" y="511"/>
                    <a:pt x="36" y="512"/>
                    <a:pt x="36" y="513"/>
                  </a:cubicBezTo>
                  <a:cubicBezTo>
                    <a:pt x="35" y="514"/>
                    <a:pt x="36" y="516"/>
                    <a:pt x="36" y="517"/>
                  </a:cubicBezTo>
                  <a:cubicBezTo>
                    <a:pt x="35" y="519"/>
                    <a:pt x="34" y="521"/>
                    <a:pt x="33" y="522"/>
                  </a:cubicBezTo>
                  <a:cubicBezTo>
                    <a:pt x="32" y="524"/>
                    <a:pt x="31" y="527"/>
                    <a:pt x="30" y="528"/>
                  </a:cubicBezTo>
                  <a:cubicBezTo>
                    <a:pt x="30" y="530"/>
                    <a:pt x="28" y="532"/>
                    <a:pt x="27" y="533"/>
                  </a:cubicBezTo>
                  <a:cubicBezTo>
                    <a:pt x="26" y="535"/>
                    <a:pt x="24" y="537"/>
                    <a:pt x="23" y="538"/>
                  </a:cubicBezTo>
                  <a:cubicBezTo>
                    <a:pt x="22" y="540"/>
                    <a:pt x="20" y="545"/>
                    <a:pt x="18" y="547"/>
                  </a:cubicBezTo>
                  <a:cubicBezTo>
                    <a:pt x="17" y="548"/>
                    <a:pt x="14" y="550"/>
                    <a:pt x="13" y="551"/>
                  </a:cubicBezTo>
                  <a:cubicBezTo>
                    <a:pt x="12" y="552"/>
                    <a:pt x="11" y="554"/>
                    <a:pt x="10" y="555"/>
                  </a:cubicBezTo>
                  <a:cubicBezTo>
                    <a:pt x="10" y="556"/>
                    <a:pt x="10" y="559"/>
                    <a:pt x="10" y="560"/>
                  </a:cubicBezTo>
                  <a:cubicBezTo>
                    <a:pt x="10" y="561"/>
                    <a:pt x="11" y="564"/>
                    <a:pt x="11" y="566"/>
                  </a:cubicBezTo>
                  <a:cubicBezTo>
                    <a:pt x="11" y="567"/>
                    <a:pt x="10" y="569"/>
                    <a:pt x="10" y="570"/>
                  </a:cubicBezTo>
                  <a:cubicBezTo>
                    <a:pt x="10" y="571"/>
                    <a:pt x="9" y="574"/>
                    <a:pt x="10" y="575"/>
                  </a:cubicBezTo>
                  <a:cubicBezTo>
                    <a:pt x="11" y="575"/>
                    <a:pt x="12" y="575"/>
                    <a:pt x="13" y="575"/>
                  </a:cubicBezTo>
                  <a:cubicBezTo>
                    <a:pt x="13" y="576"/>
                    <a:pt x="13" y="577"/>
                    <a:pt x="13" y="578"/>
                  </a:cubicBezTo>
                  <a:cubicBezTo>
                    <a:pt x="13" y="579"/>
                    <a:pt x="15" y="579"/>
                    <a:pt x="15" y="580"/>
                  </a:cubicBezTo>
                  <a:cubicBezTo>
                    <a:pt x="16" y="581"/>
                    <a:pt x="16" y="583"/>
                    <a:pt x="16" y="584"/>
                  </a:cubicBezTo>
                  <a:cubicBezTo>
                    <a:pt x="16" y="585"/>
                    <a:pt x="14" y="586"/>
                    <a:pt x="14" y="587"/>
                  </a:cubicBezTo>
                  <a:cubicBezTo>
                    <a:pt x="14" y="588"/>
                    <a:pt x="15" y="589"/>
                    <a:pt x="15" y="589"/>
                  </a:cubicBezTo>
                  <a:cubicBezTo>
                    <a:pt x="16" y="590"/>
                    <a:pt x="18" y="592"/>
                    <a:pt x="19" y="593"/>
                  </a:cubicBezTo>
                  <a:cubicBezTo>
                    <a:pt x="19" y="595"/>
                    <a:pt x="19" y="599"/>
                    <a:pt x="18" y="601"/>
                  </a:cubicBezTo>
                  <a:cubicBezTo>
                    <a:pt x="18" y="604"/>
                    <a:pt x="17" y="608"/>
                    <a:pt x="16" y="610"/>
                  </a:cubicBezTo>
                  <a:cubicBezTo>
                    <a:pt x="15" y="612"/>
                    <a:pt x="12" y="615"/>
                    <a:pt x="11" y="617"/>
                  </a:cubicBezTo>
                  <a:cubicBezTo>
                    <a:pt x="10" y="619"/>
                    <a:pt x="10" y="623"/>
                    <a:pt x="9" y="625"/>
                  </a:cubicBezTo>
                  <a:cubicBezTo>
                    <a:pt x="8" y="627"/>
                    <a:pt x="6" y="630"/>
                    <a:pt x="6" y="631"/>
                  </a:cubicBezTo>
                  <a:cubicBezTo>
                    <a:pt x="5" y="633"/>
                    <a:pt x="5" y="638"/>
                    <a:pt x="4" y="640"/>
                  </a:cubicBezTo>
                  <a:cubicBezTo>
                    <a:pt x="4" y="641"/>
                    <a:pt x="2" y="643"/>
                    <a:pt x="2" y="644"/>
                  </a:cubicBezTo>
                  <a:cubicBezTo>
                    <a:pt x="2" y="645"/>
                    <a:pt x="2" y="647"/>
                    <a:pt x="2" y="648"/>
                  </a:cubicBezTo>
                  <a:cubicBezTo>
                    <a:pt x="2" y="650"/>
                    <a:pt x="4" y="653"/>
                    <a:pt x="3" y="655"/>
                  </a:cubicBezTo>
                  <a:cubicBezTo>
                    <a:pt x="3" y="656"/>
                    <a:pt x="1" y="657"/>
                    <a:pt x="1" y="658"/>
                  </a:cubicBezTo>
                  <a:cubicBezTo>
                    <a:pt x="1" y="659"/>
                    <a:pt x="0" y="661"/>
                    <a:pt x="1" y="662"/>
                  </a:cubicBezTo>
                  <a:cubicBezTo>
                    <a:pt x="1" y="663"/>
                    <a:pt x="2" y="665"/>
                    <a:pt x="3" y="666"/>
                  </a:cubicBezTo>
                  <a:cubicBezTo>
                    <a:pt x="3" y="667"/>
                    <a:pt x="3" y="669"/>
                    <a:pt x="3" y="670"/>
                  </a:cubicBezTo>
                  <a:cubicBezTo>
                    <a:pt x="3" y="671"/>
                    <a:pt x="3" y="674"/>
                    <a:pt x="2" y="675"/>
                  </a:cubicBezTo>
                  <a:cubicBezTo>
                    <a:pt x="2" y="676"/>
                    <a:pt x="2" y="678"/>
                    <a:pt x="2" y="679"/>
                  </a:cubicBezTo>
                  <a:cubicBezTo>
                    <a:pt x="2" y="679"/>
                    <a:pt x="3" y="681"/>
                    <a:pt x="3" y="681"/>
                  </a:cubicBezTo>
                  <a:cubicBezTo>
                    <a:pt x="3" y="682"/>
                    <a:pt x="2" y="683"/>
                    <a:pt x="1" y="684"/>
                  </a:cubicBezTo>
                  <a:cubicBezTo>
                    <a:pt x="1" y="685"/>
                    <a:pt x="0" y="688"/>
                    <a:pt x="1" y="689"/>
                  </a:cubicBezTo>
                  <a:cubicBezTo>
                    <a:pt x="1" y="690"/>
                    <a:pt x="3" y="691"/>
                    <a:pt x="4" y="691"/>
                  </a:cubicBezTo>
                  <a:cubicBezTo>
                    <a:pt x="4" y="693"/>
                    <a:pt x="4" y="695"/>
                    <a:pt x="4" y="696"/>
                  </a:cubicBezTo>
                  <a:cubicBezTo>
                    <a:pt x="5" y="697"/>
                    <a:pt x="6" y="699"/>
                    <a:pt x="7" y="699"/>
                  </a:cubicBezTo>
                  <a:cubicBezTo>
                    <a:pt x="7" y="700"/>
                    <a:pt x="9" y="700"/>
                    <a:pt x="10" y="701"/>
                  </a:cubicBezTo>
                  <a:cubicBezTo>
                    <a:pt x="11" y="702"/>
                    <a:pt x="13" y="704"/>
                    <a:pt x="14" y="706"/>
                  </a:cubicBezTo>
                  <a:cubicBezTo>
                    <a:pt x="14" y="707"/>
                    <a:pt x="14" y="709"/>
                    <a:pt x="15" y="711"/>
                  </a:cubicBezTo>
                  <a:cubicBezTo>
                    <a:pt x="138" y="741"/>
                    <a:pt x="138" y="741"/>
                    <a:pt x="138" y="741"/>
                  </a:cubicBezTo>
                  <a:cubicBezTo>
                    <a:pt x="361" y="795"/>
                    <a:pt x="361" y="795"/>
                    <a:pt x="361" y="795"/>
                  </a:cubicBezTo>
                  <a:cubicBezTo>
                    <a:pt x="543" y="837"/>
                    <a:pt x="543" y="837"/>
                    <a:pt x="543" y="837"/>
                  </a:cubicBezTo>
                  <a:cubicBezTo>
                    <a:pt x="552" y="839"/>
                    <a:pt x="552" y="839"/>
                    <a:pt x="552" y="839"/>
                  </a:cubicBezTo>
                  <a:cubicBezTo>
                    <a:pt x="920" y="910"/>
                    <a:pt x="920" y="910"/>
                    <a:pt x="920" y="910"/>
                  </a:cubicBezTo>
                  <a:cubicBezTo>
                    <a:pt x="920" y="910"/>
                    <a:pt x="920" y="910"/>
                    <a:pt x="920" y="910"/>
                  </a:cubicBezTo>
                  <a:cubicBezTo>
                    <a:pt x="972" y="625"/>
                    <a:pt x="972" y="625"/>
                    <a:pt x="972" y="625"/>
                  </a:cubicBezTo>
                  <a:cubicBezTo>
                    <a:pt x="972" y="625"/>
                    <a:pt x="975" y="615"/>
                    <a:pt x="976" y="612"/>
                  </a:cubicBezTo>
                  <a:cubicBezTo>
                    <a:pt x="976" y="609"/>
                    <a:pt x="975" y="604"/>
                    <a:pt x="975" y="601"/>
                  </a:cubicBezTo>
                  <a:cubicBezTo>
                    <a:pt x="976" y="599"/>
                    <a:pt x="976" y="594"/>
                    <a:pt x="977" y="592"/>
                  </a:cubicBezTo>
                  <a:cubicBezTo>
                    <a:pt x="978" y="591"/>
                    <a:pt x="980" y="590"/>
                    <a:pt x="981" y="590"/>
                  </a:cubicBezTo>
                  <a:cubicBezTo>
                    <a:pt x="982" y="589"/>
                    <a:pt x="984" y="588"/>
                    <a:pt x="985" y="587"/>
                  </a:cubicBezTo>
                  <a:cubicBezTo>
                    <a:pt x="986" y="586"/>
                    <a:pt x="986" y="584"/>
                    <a:pt x="986" y="583"/>
                  </a:cubicBezTo>
                  <a:cubicBezTo>
                    <a:pt x="987" y="582"/>
                    <a:pt x="988" y="581"/>
                    <a:pt x="988" y="580"/>
                  </a:cubicBezTo>
                  <a:cubicBezTo>
                    <a:pt x="989" y="579"/>
                    <a:pt x="988" y="575"/>
                    <a:pt x="989" y="574"/>
                  </a:cubicBezTo>
                  <a:cubicBezTo>
                    <a:pt x="989" y="573"/>
                    <a:pt x="991" y="572"/>
                    <a:pt x="992" y="571"/>
                  </a:cubicBezTo>
                  <a:cubicBezTo>
                    <a:pt x="992" y="570"/>
                    <a:pt x="993" y="568"/>
                    <a:pt x="994" y="567"/>
                  </a:cubicBezTo>
                  <a:cubicBezTo>
                    <a:pt x="994" y="566"/>
                    <a:pt x="995" y="563"/>
                    <a:pt x="995" y="561"/>
                  </a:cubicBezTo>
                  <a:cubicBezTo>
                    <a:pt x="994" y="560"/>
                    <a:pt x="993" y="559"/>
                    <a:pt x="992" y="558"/>
                  </a:cubicBezTo>
                  <a:cubicBezTo>
                    <a:pt x="992" y="558"/>
                    <a:pt x="991" y="558"/>
                    <a:pt x="991" y="558"/>
                  </a:cubicBezTo>
                  <a:cubicBezTo>
                    <a:pt x="990" y="557"/>
                    <a:pt x="990" y="553"/>
                    <a:pt x="990" y="552"/>
                  </a:cubicBezTo>
                  <a:cubicBezTo>
                    <a:pt x="991" y="551"/>
                    <a:pt x="995" y="552"/>
                    <a:pt x="997" y="551"/>
                  </a:cubicBezTo>
                  <a:cubicBezTo>
                    <a:pt x="998" y="551"/>
                    <a:pt x="999" y="549"/>
                    <a:pt x="999" y="548"/>
                  </a:cubicBezTo>
                  <a:cubicBezTo>
                    <a:pt x="1000" y="548"/>
                    <a:pt x="1001" y="545"/>
                    <a:pt x="1001" y="545"/>
                  </a:cubicBezTo>
                  <a:cubicBezTo>
                    <a:pt x="1002" y="544"/>
                    <a:pt x="1003" y="543"/>
                    <a:pt x="1003" y="542"/>
                  </a:cubicBezTo>
                  <a:cubicBezTo>
                    <a:pt x="1004" y="541"/>
                    <a:pt x="1005" y="538"/>
                    <a:pt x="1004" y="537"/>
                  </a:cubicBezTo>
                  <a:cubicBezTo>
                    <a:pt x="1004" y="536"/>
                    <a:pt x="1003" y="534"/>
                    <a:pt x="1002" y="533"/>
                  </a:cubicBezTo>
                  <a:cubicBezTo>
                    <a:pt x="1001" y="533"/>
                    <a:pt x="999" y="533"/>
                    <a:pt x="998" y="533"/>
                  </a:cubicBezTo>
                  <a:cubicBezTo>
                    <a:pt x="997" y="533"/>
                    <a:pt x="996" y="531"/>
                    <a:pt x="996" y="530"/>
                  </a:cubicBezTo>
                  <a:cubicBezTo>
                    <a:pt x="995" y="529"/>
                    <a:pt x="997" y="526"/>
                    <a:pt x="996" y="525"/>
                  </a:cubicBezTo>
                  <a:cubicBezTo>
                    <a:pt x="996" y="524"/>
                    <a:pt x="994" y="523"/>
                    <a:pt x="993" y="522"/>
                  </a:cubicBezTo>
                  <a:cubicBezTo>
                    <a:pt x="992" y="522"/>
                    <a:pt x="991" y="522"/>
                    <a:pt x="990" y="522"/>
                  </a:cubicBezTo>
                  <a:cubicBezTo>
                    <a:pt x="990" y="523"/>
                    <a:pt x="989" y="525"/>
                    <a:pt x="988" y="525"/>
                  </a:cubicBezTo>
                  <a:cubicBezTo>
                    <a:pt x="987" y="525"/>
                    <a:pt x="986" y="523"/>
                    <a:pt x="986" y="523"/>
                  </a:cubicBezTo>
                  <a:cubicBezTo>
                    <a:pt x="985" y="522"/>
                    <a:pt x="984" y="521"/>
                    <a:pt x="984" y="520"/>
                  </a:cubicBezTo>
                  <a:cubicBezTo>
                    <a:pt x="983" y="519"/>
                    <a:pt x="983" y="515"/>
                    <a:pt x="982" y="515"/>
                  </a:cubicBezTo>
                  <a:cubicBezTo>
                    <a:pt x="981" y="515"/>
                    <a:pt x="980" y="517"/>
                    <a:pt x="979" y="518"/>
                  </a:cubicBezTo>
                  <a:cubicBezTo>
                    <a:pt x="978" y="518"/>
                    <a:pt x="975" y="519"/>
                    <a:pt x="974" y="518"/>
                  </a:cubicBezTo>
                  <a:cubicBezTo>
                    <a:pt x="973" y="518"/>
                    <a:pt x="972" y="515"/>
                    <a:pt x="972" y="514"/>
                  </a:cubicBezTo>
                  <a:cubicBezTo>
                    <a:pt x="971" y="513"/>
                    <a:pt x="969" y="513"/>
                    <a:pt x="969" y="512"/>
                  </a:cubicBezTo>
                  <a:cubicBezTo>
                    <a:pt x="968" y="511"/>
                    <a:pt x="968" y="508"/>
                    <a:pt x="969" y="507"/>
                  </a:cubicBezTo>
                  <a:cubicBezTo>
                    <a:pt x="969" y="506"/>
                    <a:pt x="972" y="505"/>
                    <a:pt x="972" y="504"/>
                  </a:cubicBezTo>
                  <a:cubicBezTo>
                    <a:pt x="973" y="502"/>
                    <a:pt x="971" y="500"/>
                    <a:pt x="970" y="499"/>
                  </a:cubicBezTo>
                  <a:cubicBezTo>
                    <a:pt x="970" y="497"/>
                    <a:pt x="968" y="495"/>
                    <a:pt x="968" y="494"/>
                  </a:cubicBezTo>
                  <a:cubicBezTo>
                    <a:pt x="968" y="493"/>
                    <a:pt x="970" y="491"/>
                    <a:pt x="971" y="490"/>
                  </a:cubicBezTo>
                  <a:cubicBezTo>
                    <a:pt x="972" y="489"/>
                    <a:pt x="973" y="487"/>
                    <a:pt x="973" y="486"/>
                  </a:cubicBezTo>
                  <a:cubicBezTo>
                    <a:pt x="974" y="485"/>
                    <a:pt x="973" y="482"/>
                    <a:pt x="973" y="481"/>
                  </a:cubicBezTo>
                  <a:cubicBezTo>
                    <a:pt x="974" y="479"/>
                    <a:pt x="977" y="477"/>
                    <a:pt x="978" y="475"/>
                  </a:cubicBezTo>
                  <a:cubicBezTo>
                    <a:pt x="979" y="475"/>
                    <a:pt x="980" y="472"/>
                    <a:pt x="980" y="472"/>
                  </a:cubicBezTo>
                  <a:cubicBezTo>
                    <a:pt x="981" y="471"/>
                    <a:pt x="983" y="472"/>
                    <a:pt x="984" y="471"/>
                  </a:cubicBezTo>
                  <a:cubicBezTo>
                    <a:pt x="985" y="470"/>
                    <a:pt x="984" y="467"/>
                    <a:pt x="985" y="466"/>
                  </a:cubicBezTo>
                  <a:cubicBezTo>
                    <a:pt x="986" y="465"/>
                    <a:pt x="988" y="465"/>
                    <a:pt x="988" y="464"/>
                  </a:cubicBezTo>
                  <a:cubicBezTo>
                    <a:pt x="989" y="463"/>
                    <a:pt x="988" y="460"/>
                    <a:pt x="989" y="459"/>
                  </a:cubicBezTo>
                  <a:cubicBezTo>
                    <a:pt x="990" y="457"/>
                    <a:pt x="993" y="456"/>
                    <a:pt x="994" y="454"/>
                  </a:cubicBezTo>
                  <a:cubicBezTo>
                    <a:pt x="995" y="453"/>
                    <a:pt x="996" y="449"/>
                    <a:pt x="997" y="447"/>
                  </a:cubicBezTo>
                  <a:cubicBezTo>
                    <a:pt x="998" y="446"/>
                    <a:pt x="1000" y="445"/>
                    <a:pt x="1001" y="443"/>
                  </a:cubicBezTo>
                  <a:cubicBezTo>
                    <a:pt x="1001" y="442"/>
                    <a:pt x="1001" y="438"/>
                    <a:pt x="1002" y="437"/>
                  </a:cubicBezTo>
                  <a:cubicBezTo>
                    <a:pt x="1003" y="436"/>
                    <a:pt x="1005" y="436"/>
                    <a:pt x="1006" y="436"/>
                  </a:cubicBezTo>
                  <a:cubicBezTo>
                    <a:pt x="1008" y="436"/>
                    <a:pt x="1010" y="437"/>
                    <a:pt x="1011" y="436"/>
                  </a:cubicBezTo>
                  <a:cubicBezTo>
                    <a:pt x="1012" y="436"/>
                    <a:pt x="1013" y="434"/>
                    <a:pt x="1014" y="434"/>
                  </a:cubicBezTo>
                  <a:cubicBezTo>
                    <a:pt x="1015" y="433"/>
                    <a:pt x="1018" y="433"/>
                    <a:pt x="1019" y="432"/>
                  </a:cubicBezTo>
                  <a:cubicBezTo>
                    <a:pt x="1021" y="431"/>
                    <a:pt x="1021" y="426"/>
                    <a:pt x="1023" y="424"/>
                  </a:cubicBezTo>
                  <a:cubicBezTo>
                    <a:pt x="1024" y="423"/>
                    <a:pt x="1029" y="422"/>
                    <a:pt x="1030" y="420"/>
                  </a:cubicBezTo>
                  <a:cubicBezTo>
                    <a:pt x="1032" y="419"/>
                    <a:pt x="1033" y="415"/>
                    <a:pt x="1034" y="413"/>
                  </a:cubicBezTo>
                  <a:cubicBezTo>
                    <a:pt x="1035" y="412"/>
                    <a:pt x="1035" y="410"/>
                    <a:pt x="1035" y="409"/>
                  </a:cubicBezTo>
                  <a:cubicBezTo>
                    <a:pt x="1035" y="407"/>
                    <a:pt x="1032" y="404"/>
                    <a:pt x="1032" y="403"/>
                  </a:cubicBezTo>
                  <a:cubicBezTo>
                    <a:pt x="1032" y="401"/>
                    <a:pt x="1035" y="400"/>
                    <a:pt x="1036" y="399"/>
                  </a:cubicBezTo>
                  <a:cubicBezTo>
                    <a:pt x="1036" y="397"/>
                    <a:pt x="1035" y="394"/>
                    <a:pt x="1036" y="392"/>
                  </a:cubicBezTo>
                  <a:cubicBezTo>
                    <a:pt x="1037" y="391"/>
                    <a:pt x="1040" y="391"/>
                    <a:pt x="1041" y="390"/>
                  </a:cubicBezTo>
                  <a:cubicBezTo>
                    <a:pt x="1043" y="389"/>
                    <a:pt x="1045" y="387"/>
                    <a:pt x="1046" y="386"/>
                  </a:cubicBezTo>
                  <a:cubicBezTo>
                    <a:pt x="1046" y="385"/>
                    <a:pt x="1046" y="382"/>
                    <a:pt x="1047" y="381"/>
                  </a:cubicBezTo>
                  <a:cubicBezTo>
                    <a:pt x="1048" y="380"/>
                    <a:pt x="1050" y="380"/>
                    <a:pt x="1051" y="379"/>
                  </a:cubicBezTo>
                  <a:cubicBezTo>
                    <a:pt x="1052" y="378"/>
                    <a:pt x="1054" y="376"/>
                    <a:pt x="1055" y="374"/>
                  </a:cubicBezTo>
                  <a:cubicBezTo>
                    <a:pt x="1055" y="373"/>
                    <a:pt x="1056" y="370"/>
                    <a:pt x="1057" y="368"/>
                  </a:cubicBezTo>
                  <a:cubicBezTo>
                    <a:pt x="1058" y="366"/>
                    <a:pt x="1059" y="361"/>
                    <a:pt x="1060" y="359"/>
                  </a:cubicBezTo>
                  <a:cubicBezTo>
                    <a:pt x="1060" y="358"/>
                    <a:pt x="1062" y="356"/>
                    <a:pt x="1063" y="354"/>
                  </a:cubicBezTo>
                  <a:cubicBezTo>
                    <a:pt x="1064" y="353"/>
                    <a:pt x="1065" y="351"/>
                    <a:pt x="1066" y="350"/>
                  </a:cubicBezTo>
                  <a:cubicBezTo>
                    <a:pt x="1067" y="348"/>
                    <a:pt x="1067" y="345"/>
                    <a:pt x="1067" y="344"/>
                  </a:cubicBezTo>
                  <a:cubicBezTo>
                    <a:pt x="1068" y="343"/>
                    <a:pt x="1070" y="341"/>
                    <a:pt x="1071" y="340"/>
                  </a:cubicBezTo>
                  <a:cubicBezTo>
                    <a:pt x="1073" y="337"/>
                    <a:pt x="1076" y="333"/>
                    <a:pt x="1077" y="331"/>
                  </a:cubicBezTo>
                  <a:cubicBezTo>
                    <a:pt x="1079" y="329"/>
                    <a:pt x="1084" y="327"/>
                    <a:pt x="1085" y="324"/>
                  </a:cubicBezTo>
                  <a:cubicBezTo>
                    <a:pt x="1087" y="323"/>
                    <a:pt x="1086" y="318"/>
                    <a:pt x="1087" y="316"/>
                  </a:cubicBezTo>
                  <a:cubicBezTo>
                    <a:pt x="1087" y="315"/>
                    <a:pt x="1090" y="313"/>
                    <a:pt x="1091" y="312"/>
                  </a:cubicBezTo>
                  <a:cubicBezTo>
                    <a:pt x="1092" y="310"/>
                    <a:pt x="1095" y="308"/>
                    <a:pt x="1096" y="307"/>
                  </a:cubicBezTo>
                  <a:cubicBezTo>
                    <a:pt x="1097" y="306"/>
                    <a:pt x="1100" y="303"/>
                    <a:pt x="1101" y="301"/>
                  </a:cubicBezTo>
                  <a:cubicBezTo>
                    <a:pt x="1102" y="299"/>
                    <a:pt x="1101" y="295"/>
                    <a:pt x="1100" y="294"/>
                  </a:cubicBezTo>
                  <a:cubicBezTo>
                    <a:pt x="1100" y="291"/>
                    <a:pt x="1096" y="288"/>
                    <a:pt x="1095" y="286"/>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76.9</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7" name="Freeform 216"/>
            <p:cNvSpPr>
              <a:spLocks/>
            </p:cNvSpPr>
            <p:nvPr/>
          </p:nvSpPr>
          <p:spPr bwMode="auto">
            <a:xfrm>
              <a:off x="1301751" y="1887540"/>
              <a:ext cx="681037" cy="1106489"/>
            </a:xfrm>
            <a:custGeom>
              <a:avLst/>
              <a:gdLst>
                <a:gd name="T0" fmla="*/ 791 w 808"/>
                <a:gd name="T1" fmla="*/ 852 h 1312"/>
                <a:gd name="T2" fmla="*/ 767 w 808"/>
                <a:gd name="T3" fmla="*/ 834 h 1312"/>
                <a:gd name="T4" fmla="*/ 760 w 808"/>
                <a:gd name="T5" fmla="*/ 864 h 1312"/>
                <a:gd name="T6" fmla="*/ 723 w 808"/>
                <a:gd name="T7" fmla="*/ 862 h 1312"/>
                <a:gd name="T8" fmla="*/ 691 w 808"/>
                <a:gd name="T9" fmla="*/ 856 h 1312"/>
                <a:gd name="T10" fmla="*/ 665 w 808"/>
                <a:gd name="T11" fmla="*/ 850 h 1312"/>
                <a:gd name="T12" fmla="*/ 644 w 808"/>
                <a:gd name="T13" fmla="*/ 867 h 1312"/>
                <a:gd name="T14" fmla="*/ 618 w 808"/>
                <a:gd name="T15" fmla="*/ 857 h 1312"/>
                <a:gd name="T16" fmla="*/ 588 w 808"/>
                <a:gd name="T17" fmla="*/ 861 h 1312"/>
                <a:gd name="T18" fmla="*/ 574 w 808"/>
                <a:gd name="T19" fmla="*/ 864 h 1312"/>
                <a:gd name="T20" fmla="*/ 562 w 808"/>
                <a:gd name="T21" fmla="*/ 832 h 1312"/>
                <a:gd name="T22" fmla="*/ 558 w 808"/>
                <a:gd name="T23" fmla="*/ 802 h 1312"/>
                <a:gd name="T24" fmla="*/ 531 w 808"/>
                <a:gd name="T25" fmla="*/ 789 h 1312"/>
                <a:gd name="T26" fmla="*/ 522 w 808"/>
                <a:gd name="T27" fmla="*/ 763 h 1312"/>
                <a:gd name="T28" fmla="*/ 520 w 808"/>
                <a:gd name="T29" fmla="*/ 733 h 1312"/>
                <a:gd name="T30" fmla="*/ 504 w 808"/>
                <a:gd name="T31" fmla="*/ 701 h 1312"/>
                <a:gd name="T32" fmla="*/ 500 w 808"/>
                <a:gd name="T33" fmla="*/ 666 h 1312"/>
                <a:gd name="T34" fmla="*/ 495 w 808"/>
                <a:gd name="T35" fmla="*/ 640 h 1312"/>
                <a:gd name="T36" fmla="*/ 475 w 808"/>
                <a:gd name="T37" fmla="*/ 623 h 1312"/>
                <a:gd name="T38" fmla="*/ 456 w 808"/>
                <a:gd name="T39" fmla="*/ 644 h 1312"/>
                <a:gd name="T40" fmla="*/ 432 w 808"/>
                <a:gd name="T41" fmla="*/ 657 h 1312"/>
                <a:gd name="T42" fmla="*/ 409 w 808"/>
                <a:gd name="T43" fmla="*/ 637 h 1312"/>
                <a:gd name="T44" fmla="*/ 416 w 808"/>
                <a:gd name="T45" fmla="*/ 614 h 1312"/>
                <a:gd name="T46" fmla="*/ 424 w 808"/>
                <a:gd name="T47" fmla="*/ 588 h 1312"/>
                <a:gd name="T48" fmla="*/ 432 w 808"/>
                <a:gd name="T49" fmla="*/ 567 h 1312"/>
                <a:gd name="T50" fmla="*/ 424 w 808"/>
                <a:gd name="T51" fmla="*/ 541 h 1312"/>
                <a:gd name="T52" fmla="*/ 435 w 808"/>
                <a:gd name="T53" fmla="*/ 516 h 1312"/>
                <a:gd name="T54" fmla="*/ 451 w 808"/>
                <a:gd name="T55" fmla="*/ 486 h 1312"/>
                <a:gd name="T56" fmla="*/ 462 w 808"/>
                <a:gd name="T57" fmla="*/ 459 h 1312"/>
                <a:gd name="T58" fmla="*/ 435 w 808"/>
                <a:gd name="T59" fmla="*/ 450 h 1312"/>
                <a:gd name="T60" fmla="*/ 420 w 808"/>
                <a:gd name="T61" fmla="*/ 432 h 1312"/>
                <a:gd name="T62" fmla="*/ 406 w 808"/>
                <a:gd name="T63" fmla="*/ 421 h 1312"/>
                <a:gd name="T64" fmla="*/ 393 w 808"/>
                <a:gd name="T65" fmla="*/ 393 h 1312"/>
                <a:gd name="T66" fmla="*/ 373 w 808"/>
                <a:gd name="T67" fmla="*/ 358 h 1312"/>
                <a:gd name="T68" fmla="*/ 357 w 808"/>
                <a:gd name="T69" fmla="*/ 329 h 1312"/>
                <a:gd name="T70" fmla="*/ 324 w 808"/>
                <a:gd name="T71" fmla="*/ 299 h 1312"/>
                <a:gd name="T72" fmla="*/ 322 w 808"/>
                <a:gd name="T73" fmla="*/ 279 h 1312"/>
                <a:gd name="T74" fmla="*/ 322 w 808"/>
                <a:gd name="T75" fmla="*/ 253 h 1312"/>
                <a:gd name="T76" fmla="*/ 313 w 808"/>
                <a:gd name="T77" fmla="*/ 230 h 1312"/>
                <a:gd name="T78" fmla="*/ 298 w 808"/>
                <a:gd name="T79" fmla="*/ 197 h 1312"/>
                <a:gd name="T80" fmla="*/ 134 w 808"/>
                <a:gd name="T81" fmla="*/ 449 h 1312"/>
                <a:gd name="T82" fmla="*/ 142 w 808"/>
                <a:gd name="T83" fmla="*/ 473 h 1312"/>
                <a:gd name="T84" fmla="*/ 134 w 808"/>
                <a:gd name="T85" fmla="*/ 499 h 1312"/>
                <a:gd name="T86" fmla="*/ 141 w 808"/>
                <a:gd name="T87" fmla="*/ 529 h 1312"/>
                <a:gd name="T88" fmla="*/ 156 w 808"/>
                <a:gd name="T89" fmla="*/ 544 h 1312"/>
                <a:gd name="T90" fmla="*/ 175 w 808"/>
                <a:gd name="T91" fmla="*/ 570 h 1312"/>
                <a:gd name="T92" fmla="*/ 172 w 808"/>
                <a:gd name="T93" fmla="*/ 603 h 1312"/>
                <a:gd name="T94" fmla="*/ 152 w 808"/>
                <a:gd name="T95" fmla="*/ 629 h 1312"/>
                <a:gd name="T96" fmla="*/ 141 w 808"/>
                <a:gd name="T97" fmla="*/ 649 h 1312"/>
                <a:gd name="T98" fmla="*/ 126 w 808"/>
                <a:gd name="T99" fmla="*/ 675 h 1312"/>
                <a:gd name="T100" fmla="*/ 109 w 808"/>
                <a:gd name="T101" fmla="*/ 714 h 1312"/>
                <a:gd name="T102" fmla="*/ 87 w 808"/>
                <a:gd name="T103" fmla="*/ 731 h 1312"/>
                <a:gd name="T104" fmla="*/ 75 w 808"/>
                <a:gd name="T105" fmla="*/ 743 h 1312"/>
                <a:gd name="T106" fmla="*/ 58 w 808"/>
                <a:gd name="T107" fmla="*/ 767 h 1312"/>
                <a:gd name="T108" fmla="*/ 50 w 808"/>
                <a:gd name="T109" fmla="*/ 787 h 1312"/>
                <a:gd name="T110" fmla="*/ 58 w 808"/>
                <a:gd name="T111" fmla="*/ 800 h 1312"/>
                <a:gd name="T112" fmla="*/ 79 w 808"/>
                <a:gd name="T113" fmla="*/ 819 h 1312"/>
                <a:gd name="T114" fmla="*/ 73 w 808"/>
                <a:gd name="T115" fmla="*/ 847 h 1312"/>
                <a:gd name="T116" fmla="*/ 66 w 808"/>
                <a:gd name="T117" fmla="*/ 876 h 1312"/>
                <a:gd name="T118" fmla="*/ 56 w 808"/>
                <a:gd name="T119" fmla="*/ 902 h 1312"/>
                <a:gd name="T120" fmla="*/ 705 w 808"/>
                <a:gd name="T121" fmla="*/ 1306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8" h="1312">
                  <a:moveTo>
                    <a:pt x="806" y="883"/>
                  </a:moveTo>
                  <a:cubicBezTo>
                    <a:pt x="804" y="882"/>
                    <a:pt x="802" y="880"/>
                    <a:pt x="801" y="879"/>
                  </a:cubicBezTo>
                  <a:cubicBezTo>
                    <a:pt x="800" y="878"/>
                    <a:pt x="799" y="873"/>
                    <a:pt x="798" y="872"/>
                  </a:cubicBezTo>
                  <a:cubicBezTo>
                    <a:pt x="798" y="871"/>
                    <a:pt x="796" y="869"/>
                    <a:pt x="796" y="869"/>
                  </a:cubicBezTo>
                  <a:cubicBezTo>
                    <a:pt x="795" y="868"/>
                    <a:pt x="794" y="865"/>
                    <a:pt x="793" y="864"/>
                  </a:cubicBezTo>
                  <a:cubicBezTo>
                    <a:pt x="792" y="864"/>
                    <a:pt x="790" y="863"/>
                    <a:pt x="790" y="862"/>
                  </a:cubicBezTo>
                  <a:cubicBezTo>
                    <a:pt x="789" y="861"/>
                    <a:pt x="790" y="859"/>
                    <a:pt x="791" y="858"/>
                  </a:cubicBezTo>
                  <a:cubicBezTo>
                    <a:pt x="791" y="856"/>
                    <a:pt x="791" y="853"/>
                    <a:pt x="791" y="852"/>
                  </a:cubicBezTo>
                  <a:cubicBezTo>
                    <a:pt x="790" y="850"/>
                    <a:pt x="786" y="849"/>
                    <a:pt x="785" y="848"/>
                  </a:cubicBezTo>
                  <a:cubicBezTo>
                    <a:pt x="785" y="846"/>
                    <a:pt x="785" y="843"/>
                    <a:pt x="785" y="841"/>
                  </a:cubicBezTo>
                  <a:cubicBezTo>
                    <a:pt x="784" y="840"/>
                    <a:pt x="784" y="837"/>
                    <a:pt x="783" y="836"/>
                  </a:cubicBezTo>
                  <a:cubicBezTo>
                    <a:pt x="782" y="836"/>
                    <a:pt x="780" y="836"/>
                    <a:pt x="779" y="835"/>
                  </a:cubicBezTo>
                  <a:cubicBezTo>
                    <a:pt x="778" y="834"/>
                    <a:pt x="777" y="832"/>
                    <a:pt x="776" y="831"/>
                  </a:cubicBezTo>
                  <a:cubicBezTo>
                    <a:pt x="775" y="830"/>
                    <a:pt x="773" y="829"/>
                    <a:pt x="772" y="830"/>
                  </a:cubicBezTo>
                  <a:cubicBezTo>
                    <a:pt x="771" y="831"/>
                    <a:pt x="773" y="835"/>
                    <a:pt x="772" y="836"/>
                  </a:cubicBezTo>
                  <a:cubicBezTo>
                    <a:pt x="770" y="837"/>
                    <a:pt x="768" y="834"/>
                    <a:pt x="767" y="834"/>
                  </a:cubicBezTo>
                  <a:cubicBezTo>
                    <a:pt x="765" y="834"/>
                    <a:pt x="763" y="834"/>
                    <a:pt x="762" y="835"/>
                  </a:cubicBezTo>
                  <a:cubicBezTo>
                    <a:pt x="761" y="835"/>
                    <a:pt x="760" y="837"/>
                    <a:pt x="760" y="838"/>
                  </a:cubicBezTo>
                  <a:cubicBezTo>
                    <a:pt x="760" y="839"/>
                    <a:pt x="761" y="841"/>
                    <a:pt x="761" y="842"/>
                  </a:cubicBezTo>
                  <a:cubicBezTo>
                    <a:pt x="761" y="844"/>
                    <a:pt x="759" y="846"/>
                    <a:pt x="758" y="848"/>
                  </a:cubicBezTo>
                  <a:cubicBezTo>
                    <a:pt x="757" y="848"/>
                    <a:pt x="755" y="849"/>
                    <a:pt x="754" y="850"/>
                  </a:cubicBezTo>
                  <a:cubicBezTo>
                    <a:pt x="754" y="851"/>
                    <a:pt x="753" y="853"/>
                    <a:pt x="754" y="854"/>
                  </a:cubicBezTo>
                  <a:cubicBezTo>
                    <a:pt x="754" y="856"/>
                    <a:pt x="757" y="858"/>
                    <a:pt x="758" y="859"/>
                  </a:cubicBezTo>
                  <a:cubicBezTo>
                    <a:pt x="758" y="861"/>
                    <a:pt x="760" y="863"/>
                    <a:pt x="760" y="864"/>
                  </a:cubicBezTo>
                  <a:cubicBezTo>
                    <a:pt x="759" y="865"/>
                    <a:pt x="757" y="867"/>
                    <a:pt x="756" y="867"/>
                  </a:cubicBezTo>
                  <a:cubicBezTo>
                    <a:pt x="755" y="867"/>
                    <a:pt x="752" y="866"/>
                    <a:pt x="751" y="865"/>
                  </a:cubicBezTo>
                  <a:cubicBezTo>
                    <a:pt x="750" y="864"/>
                    <a:pt x="749" y="862"/>
                    <a:pt x="747" y="861"/>
                  </a:cubicBezTo>
                  <a:cubicBezTo>
                    <a:pt x="747" y="861"/>
                    <a:pt x="745" y="860"/>
                    <a:pt x="745" y="860"/>
                  </a:cubicBezTo>
                  <a:cubicBezTo>
                    <a:pt x="743" y="860"/>
                    <a:pt x="741" y="862"/>
                    <a:pt x="740" y="862"/>
                  </a:cubicBezTo>
                  <a:cubicBezTo>
                    <a:pt x="738" y="862"/>
                    <a:pt x="736" y="859"/>
                    <a:pt x="734" y="859"/>
                  </a:cubicBezTo>
                  <a:cubicBezTo>
                    <a:pt x="733" y="859"/>
                    <a:pt x="730" y="859"/>
                    <a:pt x="729" y="860"/>
                  </a:cubicBezTo>
                  <a:cubicBezTo>
                    <a:pt x="727" y="860"/>
                    <a:pt x="724" y="862"/>
                    <a:pt x="723" y="862"/>
                  </a:cubicBezTo>
                  <a:cubicBezTo>
                    <a:pt x="722" y="863"/>
                    <a:pt x="719" y="864"/>
                    <a:pt x="718" y="865"/>
                  </a:cubicBezTo>
                  <a:cubicBezTo>
                    <a:pt x="717" y="865"/>
                    <a:pt x="714" y="866"/>
                    <a:pt x="713" y="866"/>
                  </a:cubicBezTo>
                  <a:cubicBezTo>
                    <a:pt x="712" y="865"/>
                    <a:pt x="711" y="862"/>
                    <a:pt x="711" y="861"/>
                  </a:cubicBezTo>
                  <a:cubicBezTo>
                    <a:pt x="710" y="860"/>
                    <a:pt x="710" y="856"/>
                    <a:pt x="709" y="855"/>
                  </a:cubicBezTo>
                  <a:cubicBezTo>
                    <a:pt x="708" y="854"/>
                    <a:pt x="705" y="854"/>
                    <a:pt x="703" y="854"/>
                  </a:cubicBezTo>
                  <a:cubicBezTo>
                    <a:pt x="702" y="855"/>
                    <a:pt x="699" y="857"/>
                    <a:pt x="698" y="857"/>
                  </a:cubicBezTo>
                  <a:cubicBezTo>
                    <a:pt x="697" y="858"/>
                    <a:pt x="695" y="858"/>
                    <a:pt x="694" y="858"/>
                  </a:cubicBezTo>
                  <a:cubicBezTo>
                    <a:pt x="693" y="858"/>
                    <a:pt x="692" y="856"/>
                    <a:pt x="691" y="856"/>
                  </a:cubicBezTo>
                  <a:cubicBezTo>
                    <a:pt x="690" y="856"/>
                    <a:pt x="689" y="859"/>
                    <a:pt x="688" y="860"/>
                  </a:cubicBezTo>
                  <a:cubicBezTo>
                    <a:pt x="687" y="860"/>
                    <a:pt x="686" y="858"/>
                    <a:pt x="685" y="858"/>
                  </a:cubicBezTo>
                  <a:cubicBezTo>
                    <a:pt x="684" y="857"/>
                    <a:pt x="681" y="858"/>
                    <a:pt x="680" y="858"/>
                  </a:cubicBezTo>
                  <a:cubicBezTo>
                    <a:pt x="679" y="858"/>
                    <a:pt x="678" y="857"/>
                    <a:pt x="677" y="856"/>
                  </a:cubicBezTo>
                  <a:cubicBezTo>
                    <a:pt x="677" y="856"/>
                    <a:pt x="675" y="854"/>
                    <a:pt x="675" y="854"/>
                  </a:cubicBezTo>
                  <a:cubicBezTo>
                    <a:pt x="673" y="854"/>
                    <a:pt x="671" y="857"/>
                    <a:pt x="670" y="857"/>
                  </a:cubicBezTo>
                  <a:cubicBezTo>
                    <a:pt x="669" y="857"/>
                    <a:pt x="667" y="856"/>
                    <a:pt x="666" y="855"/>
                  </a:cubicBezTo>
                  <a:cubicBezTo>
                    <a:pt x="666" y="854"/>
                    <a:pt x="666" y="851"/>
                    <a:pt x="665" y="850"/>
                  </a:cubicBezTo>
                  <a:cubicBezTo>
                    <a:pt x="665" y="849"/>
                    <a:pt x="662" y="847"/>
                    <a:pt x="661" y="847"/>
                  </a:cubicBezTo>
                  <a:cubicBezTo>
                    <a:pt x="661" y="847"/>
                    <a:pt x="658" y="847"/>
                    <a:pt x="657" y="847"/>
                  </a:cubicBezTo>
                  <a:cubicBezTo>
                    <a:pt x="657" y="848"/>
                    <a:pt x="657" y="850"/>
                    <a:pt x="656" y="851"/>
                  </a:cubicBezTo>
                  <a:cubicBezTo>
                    <a:pt x="655" y="852"/>
                    <a:pt x="653" y="852"/>
                    <a:pt x="652" y="852"/>
                  </a:cubicBezTo>
                  <a:cubicBezTo>
                    <a:pt x="651" y="852"/>
                    <a:pt x="649" y="852"/>
                    <a:pt x="648" y="852"/>
                  </a:cubicBezTo>
                  <a:cubicBezTo>
                    <a:pt x="648" y="853"/>
                    <a:pt x="647" y="855"/>
                    <a:pt x="647" y="856"/>
                  </a:cubicBezTo>
                  <a:cubicBezTo>
                    <a:pt x="647" y="858"/>
                    <a:pt x="648" y="861"/>
                    <a:pt x="647" y="863"/>
                  </a:cubicBezTo>
                  <a:cubicBezTo>
                    <a:pt x="647" y="864"/>
                    <a:pt x="645" y="867"/>
                    <a:pt x="644" y="867"/>
                  </a:cubicBezTo>
                  <a:cubicBezTo>
                    <a:pt x="643" y="868"/>
                    <a:pt x="641" y="866"/>
                    <a:pt x="640" y="865"/>
                  </a:cubicBezTo>
                  <a:cubicBezTo>
                    <a:pt x="639" y="865"/>
                    <a:pt x="638" y="862"/>
                    <a:pt x="637" y="861"/>
                  </a:cubicBezTo>
                  <a:cubicBezTo>
                    <a:pt x="637" y="860"/>
                    <a:pt x="635" y="860"/>
                    <a:pt x="634" y="860"/>
                  </a:cubicBezTo>
                  <a:cubicBezTo>
                    <a:pt x="633" y="860"/>
                    <a:pt x="631" y="862"/>
                    <a:pt x="630" y="862"/>
                  </a:cubicBezTo>
                  <a:cubicBezTo>
                    <a:pt x="629" y="862"/>
                    <a:pt x="627" y="861"/>
                    <a:pt x="627" y="861"/>
                  </a:cubicBezTo>
                  <a:cubicBezTo>
                    <a:pt x="626" y="860"/>
                    <a:pt x="625" y="858"/>
                    <a:pt x="625" y="858"/>
                  </a:cubicBezTo>
                  <a:cubicBezTo>
                    <a:pt x="624" y="858"/>
                    <a:pt x="622" y="859"/>
                    <a:pt x="621" y="858"/>
                  </a:cubicBezTo>
                  <a:cubicBezTo>
                    <a:pt x="620" y="858"/>
                    <a:pt x="619" y="857"/>
                    <a:pt x="618" y="857"/>
                  </a:cubicBezTo>
                  <a:cubicBezTo>
                    <a:pt x="617" y="856"/>
                    <a:pt x="614" y="856"/>
                    <a:pt x="612" y="856"/>
                  </a:cubicBezTo>
                  <a:cubicBezTo>
                    <a:pt x="611" y="856"/>
                    <a:pt x="609" y="856"/>
                    <a:pt x="608" y="856"/>
                  </a:cubicBezTo>
                  <a:cubicBezTo>
                    <a:pt x="608" y="855"/>
                    <a:pt x="607" y="853"/>
                    <a:pt x="607" y="853"/>
                  </a:cubicBezTo>
                  <a:cubicBezTo>
                    <a:pt x="606" y="852"/>
                    <a:pt x="604" y="851"/>
                    <a:pt x="603" y="851"/>
                  </a:cubicBezTo>
                  <a:cubicBezTo>
                    <a:pt x="602" y="851"/>
                    <a:pt x="601" y="852"/>
                    <a:pt x="600" y="853"/>
                  </a:cubicBezTo>
                  <a:cubicBezTo>
                    <a:pt x="599" y="853"/>
                    <a:pt x="597" y="852"/>
                    <a:pt x="596" y="853"/>
                  </a:cubicBezTo>
                  <a:cubicBezTo>
                    <a:pt x="595" y="853"/>
                    <a:pt x="592" y="856"/>
                    <a:pt x="591" y="857"/>
                  </a:cubicBezTo>
                  <a:cubicBezTo>
                    <a:pt x="590" y="858"/>
                    <a:pt x="589" y="859"/>
                    <a:pt x="588" y="861"/>
                  </a:cubicBezTo>
                  <a:cubicBezTo>
                    <a:pt x="588" y="861"/>
                    <a:pt x="588" y="863"/>
                    <a:pt x="588" y="864"/>
                  </a:cubicBezTo>
                  <a:cubicBezTo>
                    <a:pt x="588" y="865"/>
                    <a:pt x="589" y="866"/>
                    <a:pt x="590" y="867"/>
                  </a:cubicBezTo>
                  <a:cubicBezTo>
                    <a:pt x="590" y="868"/>
                    <a:pt x="591" y="871"/>
                    <a:pt x="590" y="872"/>
                  </a:cubicBezTo>
                  <a:cubicBezTo>
                    <a:pt x="590" y="873"/>
                    <a:pt x="588" y="874"/>
                    <a:pt x="587" y="874"/>
                  </a:cubicBezTo>
                  <a:cubicBezTo>
                    <a:pt x="586" y="875"/>
                    <a:pt x="584" y="875"/>
                    <a:pt x="582" y="875"/>
                  </a:cubicBezTo>
                  <a:cubicBezTo>
                    <a:pt x="581" y="874"/>
                    <a:pt x="580" y="872"/>
                    <a:pt x="580" y="871"/>
                  </a:cubicBezTo>
                  <a:cubicBezTo>
                    <a:pt x="579" y="870"/>
                    <a:pt x="579" y="867"/>
                    <a:pt x="578" y="866"/>
                  </a:cubicBezTo>
                  <a:cubicBezTo>
                    <a:pt x="577" y="866"/>
                    <a:pt x="575" y="865"/>
                    <a:pt x="574" y="864"/>
                  </a:cubicBezTo>
                  <a:cubicBezTo>
                    <a:pt x="573" y="864"/>
                    <a:pt x="571" y="862"/>
                    <a:pt x="570" y="861"/>
                  </a:cubicBezTo>
                  <a:cubicBezTo>
                    <a:pt x="569" y="861"/>
                    <a:pt x="567" y="859"/>
                    <a:pt x="567" y="858"/>
                  </a:cubicBezTo>
                  <a:cubicBezTo>
                    <a:pt x="566" y="856"/>
                    <a:pt x="566" y="852"/>
                    <a:pt x="566" y="852"/>
                  </a:cubicBezTo>
                  <a:cubicBezTo>
                    <a:pt x="566" y="851"/>
                    <a:pt x="565" y="848"/>
                    <a:pt x="565" y="846"/>
                  </a:cubicBezTo>
                  <a:cubicBezTo>
                    <a:pt x="565" y="845"/>
                    <a:pt x="566" y="843"/>
                    <a:pt x="566" y="843"/>
                  </a:cubicBezTo>
                  <a:cubicBezTo>
                    <a:pt x="566" y="842"/>
                    <a:pt x="565" y="840"/>
                    <a:pt x="565" y="839"/>
                  </a:cubicBezTo>
                  <a:cubicBezTo>
                    <a:pt x="565" y="839"/>
                    <a:pt x="565" y="837"/>
                    <a:pt x="564" y="836"/>
                  </a:cubicBezTo>
                  <a:cubicBezTo>
                    <a:pt x="564" y="835"/>
                    <a:pt x="562" y="833"/>
                    <a:pt x="562" y="832"/>
                  </a:cubicBezTo>
                  <a:cubicBezTo>
                    <a:pt x="561" y="831"/>
                    <a:pt x="561" y="829"/>
                    <a:pt x="561" y="828"/>
                  </a:cubicBezTo>
                  <a:cubicBezTo>
                    <a:pt x="562" y="827"/>
                    <a:pt x="564" y="827"/>
                    <a:pt x="564" y="827"/>
                  </a:cubicBezTo>
                  <a:cubicBezTo>
                    <a:pt x="565" y="826"/>
                    <a:pt x="566" y="824"/>
                    <a:pt x="566" y="823"/>
                  </a:cubicBezTo>
                  <a:cubicBezTo>
                    <a:pt x="566" y="822"/>
                    <a:pt x="565" y="820"/>
                    <a:pt x="565" y="819"/>
                  </a:cubicBezTo>
                  <a:cubicBezTo>
                    <a:pt x="565" y="817"/>
                    <a:pt x="564" y="814"/>
                    <a:pt x="563" y="813"/>
                  </a:cubicBezTo>
                  <a:cubicBezTo>
                    <a:pt x="563" y="812"/>
                    <a:pt x="561" y="811"/>
                    <a:pt x="560" y="810"/>
                  </a:cubicBezTo>
                  <a:cubicBezTo>
                    <a:pt x="560" y="809"/>
                    <a:pt x="560" y="806"/>
                    <a:pt x="560" y="805"/>
                  </a:cubicBezTo>
                  <a:cubicBezTo>
                    <a:pt x="560" y="804"/>
                    <a:pt x="558" y="803"/>
                    <a:pt x="558" y="802"/>
                  </a:cubicBezTo>
                  <a:cubicBezTo>
                    <a:pt x="558" y="801"/>
                    <a:pt x="558" y="798"/>
                    <a:pt x="558" y="797"/>
                  </a:cubicBezTo>
                  <a:cubicBezTo>
                    <a:pt x="557" y="796"/>
                    <a:pt x="555" y="796"/>
                    <a:pt x="554" y="796"/>
                  </a:cubicBezTo>
                  <a:cubicBezTo>
                    <a:pt x="553" y="795"/>
                    <a:pt x="552" y="792"/>
                    <a:pt x="551" y="791"/>
                  </a:cubicBezTo>
                  <a:cubicBezTo>
                    <a:pt x="550" y="790"/>
                    <a:pt x="548" y="788"/>
                    <a:pt x="547" y="788"/>
                  </a:cubicBezTo>
                  <a:cubicBezTo>
                    <a:pt x="546" y="787"/>
                    <a:pt x="543" y="788"/>
                    <a:pt x="542" y="788"/>
                  </a:cubicBezTo>
                  <a:cubicBezTo>
                    <a:pt x="541" y="789"/>
                    <a:pt x="539" y="791"/>
                    <a:pt x="538" y="791"/>
                  </a:cubicBezTo>
                  <a:cubicBezTo>
                    <a:pt x="537" y="792"/>
                    <a:pt x="535" y="793"/>
                    <a:pt x="534" y="793"/>
                  </a:cubicBezTo>
                  <a:cubicBezTo>
                    <a:pt x="533" y="793"/>
                    <a:pt x="532" y="790"/>
                    <a:pt x="531" y="789"/>
                  </a:cubicBezTo>
                  <a:cubicBezTo>
                    <a:pt x="531" y="788"/>
                    <a:pt x="531" y="786"/>
                    <a:pt x="530" y="785"/>
                  </a:cubicBezTo>
                  <a:cubicBezTo>
                    <a:pt x="530" y="784"/>
                    <a:pt x="529" y="783"/>
                    <a:pt x="528" y="782"/>
                  </a:cubicBezTo>
                  <a:cubicBezTo>
                    <a:pt x="527" y="782"/>
                    <a:pt x="524" y="781"/>
                    <a:pt x="523" y="780"/>
                  </a:cubicBezTo>
                  <a:cubicBezTo>
                    <a:pt x="522" y="779"/>
                    <a:pt x="521" y="777"/>
                    <a:pt x="520" y="776"/>
                  </a:cubicBezTo>
                  <a:cubicBezTo>
                    <a:pt x="520" y="774"/>
                    <a:pt x="520" y="771"/>
                    <a:pt x="520" y="770"/>
                  </a:cubicBezTo>
                  <a:cubicBezTo>
                    <a:pt x="520" y="769"/>
                    <a:pt x="519" y="767"/>
                    <a:pt x="519" y="766"/>
                  </a:cubicBezTo>
                  <a:cubicBezTo>
                    <a:pt x="519" y="765"/>
                    <a:pt x="518" y="764"/>
                    <a:pt x="519" y="763"/>
                  </a:cubicBezTo>
                  <a:cubicBezTo>
                    <a:pt x="519" y="763"/>
                    <a:pt x="521" y="764"/>
                    <a:pt x="522" y="763"/>
                  </a:cubicBezTo>
                  <a:cubicBezTo>
                    <a:pt x="523" y="763"/>
                    <a:pt x="524" y="762"/>
                    <a:pt x="525" y="761"/>
                  </a:cubicBezTo>
                  <a:cubicBezTo>
                    <a:pt x="526" y="760"/>
                    <a:pt x="525" y="757"/>
                    <a:pt x="526" y="755"/>
                  </a:cubicBezTo>
                  <a:cubicBezTo>
                    <a:pt x="526" y="754"/>
                    <a:pt x="529" y="753"/>
                    <a:pt x="529" y="752"/>
                  </a:cubicBezTo>
                  <a:cubicBezTo>
                    <a:pt x="529" y="751"/>
                    <a:pt x="528" y="749"/>
                    <a:pt x="527" y="748"/>
                  </a:cubicBezTo>
                  <a:cubicBezTo>
                    <a:pt x="527" y="747"/>
                    <a:pt x="527" y="744"/>
                    <a:pt x="526" y="743"/>
                  </a:cubicBezTo>
                  <a:cubicBezTo>
                    <a:pt x="525" y="742"/>
                    <a:pt x="522" y="742"/>
                    <a:pt x="521" y="742"/>
                  </a:cubicBezTo>
                  <a:cubicBezTo>
                    <a:pt x="520" y="741"/>
                    <a:pt x="520" y="739"/>
                    <a:pt x="520" y="738"/>
                  </a:cubicBezTo>
                  <a:cubicBezTo>
                    <a:pt x="519" y="737"/>
                    <a:pt x="521" y="734"/>
                    <a:pt x="520" y="733"/>
                  </a:cubicBezTo>
                  <a:cubicBezTo>
                    <a:pt x="519" y="732"/>
                    <a:pt x="517" y="732"/>
                    <a:pt x="516" y="732"/>
                  </a:cubicBezTo>
                  <a:cubicBezTo>
                    <a:pt x="515" y="731"/>
                    <a:pt x="513" y="729"/>
                    <a:pt x="512" y="728"/>
                  </a:cubicBezTo>
                  <a:cubicBezTo>
                    <a:pt x="512" y="727"/>
                    <a:pt x="512" y="725"/>
                    <a:pt x="512" y="724"/>
                  </a:cubicBezTo>
                  <a:cubicBezTo>
                    <a:pt x="512" y="722"/>
                    <a:pt x="513" y="719"/>
                    <a:pt x="512" y="717"/>
                  </a:cubicBezTo>
                  <a:cubicBezTo>
                    <a:pt x="512" y="716"/>
                    <a:pt x="509" y="715"/>
                    <a:pt x="508" y="714"/>
                  </a:cubicBezTo>
                  <a:cubicBezTo>
                    <a:pt x="507" y="712"/>
                    <a:pt x="507" y="710"/>
                    <a:pt x="506" y="709"/>
                  </a:cubicBezTo>
                  <a:cubicBezTo>
                    <a:pt x="506" y="708"/>
                    <a:pt x="504" y="707"/>
                    <a:pt x="504" y="706"/>
                  </a:cubicBezTo>
                  <a:cubicBezTo>
                    <a:pt x="503" y="705"/>
                    <a:pt x="504" y="702"/>
                    <a:pt x="504" y="701"/>
                  </a:cubicBezTo>
                  <a:cubicBezTo>
                    <a:pt x="503" y="699"/>
                    <a:pt x="501" y="697"/>
                    <a:pt x="500" y="695"/>
                  </a:cubicBezTo>
                  <a:cubicBezTo>
                    <a:pt x="500" y="694"/>
                    <a:pt x="498" y="692"/>
                    <a:pt x="498" y="690"/>
                  </a:cubicBezTo>
                  <a:cubicBezTo>
                    <a:pt x="498" y="689"/>
                    <a:pt x="499" y="687"/>
                    <a:pt x="499" y="685"/>
                  </a:cubicBezTo>
                  <a:cubicBezTo>
                    <a:pt x="500" y="684"/>
                    <a:pt x="500" y="682"/>
                    <a:pt x="500" y="681"/>
                  </a:cubicBezTo>
                  <a:cubicBezTo>
                    <a:pt x="499" y="680"/>
                    <a:pt x="497" y="678"/>
                    <a:pt x="496" y="677"/>
                  </a:cubicBezTo>
                  <a:cubicBezTo>
                    <a:pt x="496" y="676"/>
                    <a:pt x="497" y="674"/>
                    <a:pt x="497" y="672"/>
                  </a:cubicBezTo>
                  <a:cubicBezTo>
                    <a:pt x="497" y="671"/>
                    <a:pt x="496" y="669"/>
                    <a:pt x="496" y="668"/>
                  </a:cubicBezTo>
                  <a:cubicBezTo>
                    <a:pt x="497" y="667"/>
                    <a:pt x="500" y="667"/>
                    <a:pt x="500" y="666"/>
                  </a:cubicBezTo>
                  <a:cubicBezTo>
                    <a:pt x="501" y="665"/>
                    <a:pt x="501" y="663"/>
                    <a:pt x="501" y="662"/>
                  </a:cubicBezTo>
                  <a:cubicBezTo>
                    <a:pt x="501" y="661"/>
                    <a:pt x="500" y="659"/>
                    <a:pt x="500" y="658"/>
                  </a:cubicBezTo>
                  <a:cubicBezTo>
                    <a:pt x="499" y="657"/>
                    <a:pt x="497" y="658"/>
                    <a:pt x="496" y="658"/>
                  </a:cubicBezTo>
                  <a:cubicBezTo>
                    <a:pt x="495" y="658"/>
                    <a:pt x="493" y="657"/>
                    <a:pt x="493" y="656"/>
                  </a:cubicBezTo>
                  <a:cubicBezTo>
                    <a:pt x="492" y="654"/>
                    <a:pt x="494" y="650"/>
                    <a:pt x="494" y="649"/>
                  </a:cubicBezTo>
                  <a:cubicBezTo>
                    <a:pt x="495" y="648"/>
                    <a:pt x="496" y="647"/>
                    <a:pt x="497" y="646"/>
                  </a:cubicBezTo>
                  <a:cubicBezTo>
                    <a:pt x="497" y="646"/>
                    <a:pt x="497" y="644"/>
                    <a:pt x="497" y="643"/>
                  </a:cubicBezTo>
                  <a:cubicBezTo>
                    <a:pt x="497" y="642"/>
                    <a:pt x="496" y="640"/>
                    <a:pt x="495" y="640"/>
                  </a:cubicBezTo>
                  <a:cubicBezTo>
                    <a:pt x="494" y="639"/>
                    <a:pt x="493" y="639"/>
                    <a:pt x="492" y="638"/>
                  </a:cubicBezTo>
                  <a:cubicBezTo>
                    <a:pt x="491" y="638"/>
                    <a:pt x="489" y="639"/>
                    <a:pt x="489" y="639"/>
                  </a:cubicBezTo>
                  <a:cubicBezTo>
                    <a:pt x="488" y="639"/>
                    <a:pt x="486" y="639"/>
                    <a:pt x="485" y="638"/>
                  </a:cubicBezTo>
                  <a:cubicBezTo>
                    <a:pt x="485" y="637"/>
                    <a:pt x="487" y="634"/>
                    <a:pt x="486" y="633"/>
                  </a:cubicBezTo>
                  <a:cubicBezTo>
                    <a:pt x="486" y="632"/>
                    <a:pt x="485" y="630"/>
                    <a:pt x="484" y="629"/>
                  </a:cubicBezTo>
                  <a:cubicBezTo>
                    <a:pt x="483" y="628"/>
                    <a:pt x="483" y="626"/>
                    <a:pt x="482" y="626"/>
                  </a:cubicBezTo>
                  <a:cubicBezTo>
                    <a:pt x="481" y="625"/>
                    <a:pt x="479" y="623"/>
                    <a:pt x="478" y="623"/>
                  </a:cubicBezTo>
                  <a:cubicBezTo>
                    <a:pt x="478" y="623"/>
                    <a:pt x="476" y="623"/>
                    <a:pt x="475" y="623"/>
                  </a:cubicBezTo>
                  <a:cubicBezTo>
                    <a:pt x="474" y="624"/>
                    <a:pt x="474" y="626"/>
                    <a:pt x="473" y="627"/>
                  </a:cubicBezTo>
                  <a:cubicBezTo>
                    <a:pt x="473" y="628"/>
                    <a:pt x="473" y="631"/>
                    <a:pt x="472" y="632"/>
                  </a:cubicBezTo>
                  <a:cubicBezTo>
                    <a:pt x="472" y="633"/>
                    <a:pt x="469" y="633"/>
                    <a:pt x="469" y="633"/>
                  </a:cubicBezTo>
                  <a:cubicBezTo>
                    <a:pt x="468" y="634"/>
                    <a:pt x="465" y="634"/>
                    <a:pt x="465" y="635"/>
                  </a:cubicBezTo>
                  <a:cubicBezTo>
                    <a:pt x="464" y="636"/>
                    <a:pt x="465" y="638"/>
                    <a:pt x="464" y="639"/>
                  </a:cubicBezTo>
                  <a:cubicBezTo>
                    <a:pt x="464" y="640"/>
                    <a:pt x="463" y="641"/>
                    <a:pt x="463" y="641"/>
                  </a:cubicBezTo>
                  <a:cubicBezTo>
                    <a:pt x="462" y="641"/>
                    <a:pt x="460" y="641"/>
                    <a:pt x="459" y="641"/>
                  </a:cubicBezTo>
                  <a:cubicBezTo>
                    <a:pt x="458" y="642"/>
                    <a:pt x="457" y="644"/>
                    <a:pt x="456" y="644"/>
                  </a:cubicBezTo>
                  <a:cubicBezTo>
                    <a:pt x="456" y="645"/>
                    <a:pt x="455" y="645"/>
                    <a:pt x="455" y="646"/>
                  </a:cubicBezTo>
                  <a:cubicBezTo>
                    <a:pt x="453" y="647"/>
                    <a:pt x="450" y="649"/>
                    <a:pt x="448" y="648"/>
                  </a:cubicBezTo>
                  <a:cubicBezTo>
                    <a:pt x="447" y="648"/>
                    <a:pt x="446" y="646"/>
                    <a:pt x="445" y="646"/>
                  </a:cubicBezTo>
                  <a:cubicBezTo>
                    <a:pt x="444" y="646"/>
                    <a:pt x="442" y="647"/>
                    <a:pt x="442" y="647"/>
                  </a:cubicBezTo>
                  <a:cubicBezTo>
                    <a:pt x="441" y="648"/>
                    <a:pt x="441" y="650"/>
                    <a:pt x="441" y="651"/>
                  </a:cubicBezTo>
                  <a:cubicBezTo>
                    <a:pt x="441" y="652"/>
                    <a:pt x="440" y="653"/>
                    <a:pt x="439" y="654"/>
                  </a:cubicBezTo>
                  <a:cubicBezTo>
                    <a:pt x="438" y="654"/>
                    <a:pt x="437" y="656"/>
                    <a:pt x="436" y="657"/>
                  </a:cubicBezTo>
                  <a:cubicBezTo>
                    <a:pt x="435" y="657"/>
                    <a:pt x="433" y="657"/>
                    <a:pt x="432" y="657"/>
                  </a:cubicBezTo>
                  <a:cubicBezTo>
                    <a:pt x="431" y="658"/>
                    <a:pt x="431" y="659"/>
                    <a:pt x="430" y="659"/>
                  </a:cubicBezTo>
                  <a:cubicBezTo>
                    <a:pt x="429" y="659"/>
                    <a:pt x="428" y="657"/>
                    <a:pt x="427" y="657"/>
                  </a:cubicBezTo>
                  <a:cubicBezTo>
                    <a:pt x="427" y="656"/>
                    <a:pt x="427" y="653"/>
                    <a:pt x="427" y="652"/>
                  </a:cubicBezTo>
                  <a:cubicBezTo>
                    <a:pt x="426" y="651"/>
                    <a:pt x="425" y="649"/>
                    <a:pt x="424" y="649"/>
                  </a:cubicBezTo>
                  <a:cubicBezTo>
                    <a:pt x="422" y="648"/>
                    <a:pt x="419" y="647"/>
                    <a:pt x="418" y="645"/>
                  </a:cubicBezTo>
                  <a:cubicBezTo>
                    <a:pt x="417" y="644"/>
                    <a:pt x="417" y="640"/>
                    <a:pt x="416" y="639"/>
                  </a:cubicBezTo>
                  <a:cubicBezTo>
                    <a:pt x="415" y="639"/>
                    <a:pt x="413" y="639"/>
                    <a:pt x="412" y="638"/>
                  </a:cubicBezTo>
                  <a:cubicBezTo>
                    <a:pt x="411" y="638"/>
                    <a:pt x="410" y="637"/>
                    <a:pt x="409" y="637"/>
                  </a:cubicBezTo>
                  <a:cubicBezTo>
                    <a:pt x="408" y="636"/>
                    <a:pt x="406" y="636"/>
                    <a:pt x="406" y="635"/>
                  </a:cubicBezTo>
                  <a:cubicBezTo>
                    <a:pt x="405" y="635"/>
                    <a:pt x="406" y="632"/>
                    <a:pt x="406" y="632"/>
                  </a:cubicBezTo>
                  <a:cubicBezTo>
                    <a:pt x="406" y="631"/>
                    <a:pt x="407" y="629"/>
                    <a:pt x="408" y="628"/>
                  </a:cubicBezTo>
                  <a:cubicBezTo>
                    <a:pt x="408" y="627"/>
                    <a:pt x="406" y="626"/>
                    <a:pt x="406" y="625"/>
                  </a:cubicBezTo>
                  <a:cubicBezTo>
                    <a:pt x="407" y="624"/>
                    <a:pt x="408" y="623"/>
                    <a:pt x="409" y="622"/>
                  </a:cubicBezTo>
                  <a:cubicBezTo>
                    <a:pt x="410" y="622"/>
                    <a:pt x="412" y="623"/>
                    <a:pt x="413" y="622"/>
                  </a:cubicBezTo>
                  <a:cubicBezTo>
                    <a:pt x="414" y="622"/>
                    <a:pt x="416" y="619"/>
                    <a:pt x="416" y="618"/>
                  </a:cubicBezTo>
                  <a:cubicBezTo>
                    <a:pt x="416" y="617"/>
                    <a:pt x="416" y="615"/>
                    <a:pt x="416" y="614"/>
                  </a:cubicBezTo>
                  <a:cubicBezTo>
                    <a:pt x="416" y="613"/>
                    <a:pt x="415" y="611"/>
                    <a:pt x="415" y="610"/>
                  </a:cubicBezTo>
                  <a:cubicBezTo>
                    <a:pt x="414" y="609"/>
                    <a:pt x="412" y="608"/>
                    <a:pt x="411" y="606"/>
                  </a:cubicBezTo>
                  <a:cubicBezTo>
                    <a:pt x="411" y="606"/>
                    <a:pt x="411" y="604"/>
                    <a:pt x="411" y="603"/>
                  </a:cubicBezTo>
                  <a:cubicBezTo>
                    <a:pt x="410" y="602"/>
                    <a:pt x="409" y="600"/>
                    <a:pt x="410" y="599"/>
                  </a:cubicBezTo>
                  <a:cubicBezTo>
                    <a:pt x="410" y="598"/>
                    <a:pt x="413" y="597"/>
                    <a:pt x="413" y="596"/>
                  </a:cubicBezTo>
                  <a:cubicBezTo>
                    <a:pt x="414" y="596"/>
                    <a:pt x="417" y="594"/>
                    <a:pt x="418" y="593"/>
                  </a:cubicBezTo>
                  <a:cubicBezTo>
                    <a:pt x="418" y="592"/>
                    <a:pt x="417" y="589"/>
                    <a:pt x="418" y="589"/>
                  </a:cubicBezTo>
                  <a:cubicBezTo>
                    <a:pt x="419" y="588"/>
                    <a:pt x="422" y="588"/>
                    <a:pt x="424" y="588"/>
                  </a:cubicBezTo>
                  <a:cubicBezTo>
                    <a:pt x="424" y="588"/>
                    <a:pt x="426" y="589"/>
                    <a:pt x="427" y="589"/>
                  </a:cubicBezTo>
                  <a:cubicBezTo>
                    <a:pt x="427" y="589"/>
                    <a:pt x="429" y="589"/>
                    <a:pt x="429" y="589"/>
                  </a:cubicBezTo>
                  <a:cubicBezTo>
                    <a:pt x="430" y="589"/>
                    <a:pt x="433" y="589"/>
                    <a:pt x="434" y="588"/>
                  </a:cubicBezTo>
                  <a:cubicBezTo>
                    <a:pt x="435" y="587"/>
                    <a:pt x="435" y="584"/>
                    <a:pt x="435" y="583"/>
                  </a:cubicBezTo>
                  <a:cubicBezTo>
                    <a:pt x="435" y="582"/>
                    <a:pt x="433" y="581"/>
                    <a:pt x="433" y="580"/>
                  </a:cubicBezTo>
                  <a:cubicBezTo>
                    <a:pt x="432" y="578"/>
                    <a:pt x="431" y="576"/>
                    <a:pt x="431" y="575"/>
                  </a:cubicBezTo>
                  <a:cubicBezTo>
                    <a:pt x="431" y="574"/>
                    <a:pt x="432" y="573"/>
                    <a:pt x="432" y="572"/>
                  </a:cubicBezTo>
                  <a:cubicBezTo>
                    <a:pt x="432" y="571"/>
                    <a:pt x="433" y="568"/>
                    <a:pt x="432" y="567"/>
                  </a:cubicBezTo>
                  <a:cubicBezTo>
                    <a:pt x="432" y="566"/>
                    <a:pt x="431" y="565"/>
                    <a:pt x="430" y="564"/>
                  </a:cubicBezTo>
                  <a:cubicBezTo>
                    <a:pt x="429" y="564"/>
                    <a:pt x="427" y="564"/>
                    <a:pt x="427" y="563"/>
                  </a:cubicBezTo>
                  <a:cubicBezTo>
                    <a:pt x="426" y="562"/>
                    <a:pt x="425" y="559"/>
                    <a:pt x="426" y="557"/>
                  </a:cubicBezTo>
                  <a:cubicBezTo>
                    <a:pt x="426" y="556"/>
                    <a:pt x="428" y="553"/>
                    <a:pt x="429" y="552"/>
                  </a:cubicBezTo>
                  <a:cubicBezTo>
                    <a:pt x="429" y="551"/>
                    <a:pt x="431" y="550"/>
                    <a:pt x="431" y="549"/>
                  </a:cubicBezTo>
                  <a:cubicBezTo>
                    <a:pt x="431" y="548"/>
                    <a:pt x="432" y="545"/>
                    <a:pt x="431" y="544"/>
                  </a:cubicBezTo>
                  <a:cubicBezTo>
                    <a:pt x="431" y="543"/>
                    <a:pt x="429" y="543"/>
                    <a:pt x="428" y="542"/>
                  </a:cubicBezTo>
                  <a:cubicBezTo>
                    <a:pt x="427" y="542"/>
                    <a:pt x="425" y="542"/>
                    <a:pt x="424" y="541"/>
                  </a:cubicBezTo>
                  <a:cubicBezTo>
                    <a:pt x="423" y="541"/>
                    <a:pt x="423" y="538"/>
                    <a:pt x="424" y="537"/>
                  </a:cubicBezTo>
                  <a:cubicBezTo>
                    <a:pt x="424" y="536"/>
                    <a:pt x="425" y="534"/>
                    <a:pt x="426" y="534"/>
                  </a:cubicBezTo>
                  <a:cubicBezTo>
                    <a:pt x="426" y="534"/>
                    <a:pt x="428" y="534"/>
                    <a:pt x="429" y="534"/>
                  </a:cubicBezTo>
                  <a:cubicBezTo>
                    <a:pt x="430" y="534"/>
                    <a:pt x="432" y="535"/>
                    <a:pt x="433" y="535"/>
                  </a:cubicBezTo>
                  <a:cubicBezTo>
                    <a:pt x="434" y="534"/>
                    <a:pt x="436" y="532"/>
                    <a:pt x="436" y="531"/>
                  </a:cubicBezTo>
                  <a:cubicBezTo>
                    <a:pt x="437" y="529"/>
                    <a:pt x="437" y="526"/>
                    <a:pt x="436" y="524"/>
                  </a:cubicBezTo>
                  <a:cubicBezTo>
                    <a:pt x="436" y="523"/>
                    <a:pt x="434" y="521"/>
                    <a:pt x="434" y="520"/>
                  </a:cubicBezTo>
                  <a:cubicBezTo>
                    <a:pt x="434" y="519"/>
                    <a:pt x="435" y="517"/>
                    <a:pt x="435" y="516"/>
                  </a:cubicBezTo>
                  <a:cubicBezTo>
                    <a:pt x="436" y="516"/>
                    <a:pt x="439" y="516"/>
                    <a:pt x="439" y="516"/>
                  </a:cubicBezTo>
                  <a:cubicBezTo>
                    <a:pt x="440" y="515"/>
                    <a:pt x="440" y="512"/>
                    <a:pt x="440" y="510"/>
                  </a:cubicBezTo>
                  <a:cubicBezTo>
                    <a:pt x="441" y="509"/>
                    <a:pt x="442" y="508"/>
                    <a:pt x="443" y="508"/>
                  </a:cubicBezTo>
                  <a:cubicBezTo>
                    <a:pt x="443" y="507"/>
                    <a:pt x="444" y="504"/>
                    <a:pt x="444" y="503"/>
                  </a:cubicBezTo>
                  <a:cubicBezTo>
                    <a:pt x="444" y="501"/>
                    <a:pt x="442" y="499"/>
                    <a:pt x="442" y="498"/>
                  </a:cubicBezTo>
                  <a:cubicBezTo>
                    <a:pt x="442" y="497"/>
                    <a:pt x="445" y="496"/>
                    <a:pt x="446" y="495"/>
                  </a:cubicBezTo>
                  <a:cubicBezTo>
                    <a:pt x="448" y="494"/>
                    <a:pt x="450" y="492"/>
                    <a:pt x="451" y="490"/>
                  </a:cubicBezTo>
                  <a:cubicBezTo>
                    <a:pt x="451" y="489"/>
                    <a:pt x="451" y="487"/>
                    <a:pt x="451" y="486"/>
                  </a:cubicBezTo>
                  <a:cubicBezTo>
                    <a:pt x="450" y="485"/>
                    <a:pt x="448" y="484"/>
                    <a:pt x="448" y="483"/>
                  </a:cubicBezTo>
                  <a:cubicBezTo>
                    <a:pt x="448" y="482"/>
                    <a:pt x="448" y="479"/>
                    <a:pt x="449" y="479"/>
                  </a:cubicBezTo>
                  <a:cubicBezTo>
                    <a:pt x="449" y="478"/>
                    <a:pt x="452" y="479"/>
                    <a:pt x="453" y="479"/>
                  </a:cubicBezTo>
                  <a:cubicBezTo>
                    <a:pt x="453" y="479"/>
                    <a:pt x="454" y="477"/>
                    <a:pt x="454" y="476"/>
                  </a:cubicBezTo>
                  <a:cubicBezTo>
                    <a:pt x="455" y="475"/>
                    <a:pt x="455" y="472"/>
                    <a:pt x="456" y="470"/>
                  </a:cubicBezTo>
                  <a:cubicBezTo>
                    <a:pt x="456" y="469"/>
                    <a:pt x="458" y="468"/>
                    <a:pt x="458" y="468"/>
                  </a:cubicBezTo>
                  <a:cubicBezTo>
                    <a:pt x="459" y="466"/>
                    <a:pt x="458" y="464"/>
                    <a:pt x="459" y="463"/>
                  </a:cubicBezTo>
                  <a:cubicBezTo>
                    <a:pt x="459" y="462"/>
                    <a:pt x="461" y="460"/>
                    <a:pt x="462" y="459"/>
                  </a:cubicBezTo>
                  <a:cubicBezTo>
                    <a:pt x="462" y="458"/>
                    <a:pt x="463" y="455"/>
                    <a:pt x="463" y="454"/>
                  </a:cubicBezTo>
                  <a:cubicBezTo>
                    <a:pt x="462" y="452"/>
                    <a:pt x="460" y="450"/>
                    <a:pt x="459" y="449"/>
                  </a:cubicBezTo>
                  <a:cubicBezTo>
                    <a:pt x="458" y="449"/>
                    <a:pt x="456" y="448"/>
                    <a:pt x="455" y="448"/>
                  </a:cubicBezTo>
                  <a:cubicBezTo>
                    <a:pt x="454" y="449"/>
                    <a:pt x="451" y="450"/>
                    <a:pt x="450" y="450"/>
                  </a:cubicBezTo>
                  <a:cubicBezTo>
                    <a:pt x="449" y="451"/>
                    <a:pt x="447" y="453"/>
                    <a:pt x="446" y="454"/>
                  </a:cubicBezTo>
                  <a:cubicBezTo>
                    <a:pt x="445" y="454"/>
                    <a:pt x="443" y="454"/>
                    <a:pt x="442" y="454"/>
                  </a:cubicBezTo>
                  <a:cubicBezTo>
                    <a:pt x="441" y="453"/>
                    <a:pt x="440" y="452"/>
                    <a:pt x="439" y="451"/>
                  </a:cubicBezTo>
                  <a:cubicBezTo>
                    <a:pt x="438" y="451"/>
                    <a:pt x="436" y="450"/>
                    <a:pt x="435" y="450"/>
                  </a:cubicBezTo>
                  <a:cubicBezTo>
                    <a:pt x="434" y="450"/>
                    <a:pt x="432" y="452"/>
                    <a:pt x="431" y="452"/>
                  </a:cubicBezTo>
                  <a:cubicBezTo>
                    <a:pt x="430" y="452"/>
                    <a:pt x="429" y="452"/>
                    <a:pt x="428" y="451"/>
                  </a:cubicBezTo>
                  <a:cubicBezTo>
                    <a:pt x="428" y="451"/>
                    <a:pt x="427" y="449"/>
                    <a:pt x="427" y="448"/>
                  </a:cubicBezTo>
                  <a:cubicBezTo>
                    <a:pt x="426" y="447"/>
                    <a:pt x="425" y="446"/>
                    <a:pt x="424" y="445"/>
                  </a:cubicBezTo>
                  <a:cubicBezTo>
                    <a:pt x="424" y="444"/>
                    <a:pt x="426" y="443"/>
                    <a:pt x="427" y="442"/>
                  </a:cubicBezTo>
                  <a:cubicBezTo>
                    <a:pt x="427" y="441"/>
                    <a:pt x="428" y="438"/>
                    <a:pt x="428" y="437"/>
                  </a:cubicBezTo>
                  <a:cubicBezTo>
                    <a:pt x="427" y="436"/>
                    <a:pt x="426" y="434"/>
                    <a:pt x="425" y="433"/>
                  </a:cubicBezTo>
                  <a:cubicBezTo>
                    <a:pt x="424" y="432"/>
                    <a:pt x="421" y="432"/>
                    <a:pt x="420" y="432"/>
                  </a:cubicBezTo>
                  <a:cubicBezTo>
                    <a:pt x="419" y="433"/>
                    <a:pt x="417" y="435"/>
                    <a:pt x="416" y="436"/>
                  </a:cubicBezTo>
                  <a:cubicBezTo>
                    <a:pt x="415" y="436"/>
                    <a:pt x="415" y="438"/>
                    <a:pt x="414" y="438"/>
                  </a:cubicBezTo>
                  <a:cubicBezTo>
                    <a:pt x="413" y="438"/>
                    <a:pt x="411" y="438"/>
                    <a:pt x="411" y="437"/>
                  </a:cubicBezTo>
                  <a:cubicBezTo>
                    <a:pt x="410" y="437"/>
                    <a:pt x="408" y="435"/>
                    <a:pt x="408" y="434"/>
                  </a:cubicBezTo>
                  <a:cubicBezTo>
                    <a:pt x="408" y="433"/>
                    <a:pt x="410" y="432"/>
                    <a:pt x="410" y="431"/>
                  </a:cubicBezTo>
                  <a:cubicBezTo>
                    <a:pt x="411" y="430"/>
                    <a:pt x="413" y="428"/>
                    <a:pt x="413" y="427"/>
                  </a:cubicBezTo>
                  <a:cubicBezTo>
                    <a:pt x="413" y="425"/>
                    <a:pt x="411" y="423"/>
                    <a:pt x="410" y="423"/>
                  </a:cubicBezTo>
                  <a:cubicBezTo>
                    <a:pt x="409" y="422"/>
                    <a:pt x="407" y="422"/>
                    <a:pt x="406" y="421"/>
                  </a:cubicBezTo>
                  <a:cubicBezTo>
                    <a:pt x="405" y="420"/>
                    <a:pt x="404" y="418"/>
                    <a:pt x="403" y="417"/>
                  </a:cubicBezTo>
                  <a:cubicBezTo>
                    <a:pt x="403" y="417"/>
                    <a:pt x="402" y="416"/>
                    <a:pt x="401" y="416"/>
                  </a:cubicBezTo>
                  <a:cubicBezTo>
                    <a:pt x="400" y="415"/>
                    <a:pt x="398" y="415"/>
                    <a:pt x="397" y="415"/>
                  </a:cubicBezTo>
                  <a:cubicBezTo>
                    <a:pt x="396" y="414"/>
                    <a:pt x="395" y="412"/>
                    <a:pt x="395" y="412"/>
                  </a:cubicBezTo>
                  <a:cubicBezTo>
                    <a:pt x="394" y="410"/>
                    <a:pt x="394" y="407"/>
                    <a:pt x="395" y="406"/>
                  </a:cubicBezTo>
                  <a:cubicBezTo>
                    <a:pt x="395" y="405"/>
                    <a:pt x="397" y="402"/>
                    <a:pt x="397" y="401"/>
                  </a:cubicBezTo>
                  <a:cubicBezTo>
                    <a:pt x="397" y="399"/>
                    <a:pt x="398" y="397"/>
                    <a:pt x="397" y="396"/>
                  </a:cubicBezTo>
                  <a:cubicBezTo>
                    <a:pt x="396" y="395"/>
                    <a:pt x="394" y="394"/>
                    <a:pt x="393" y="393"/>
                  </a:cubicBezTo>
                  <a:cubicBezTo>
                    <a:pt x="392" y="391"/>
                    <a:pt x="392" y="388"/>
                    <a:pt x="391" y="387"/>
                  </a:cubicBezTo>
                  <a:cubicBezTo>
                    <a:pt x="390" y="386"/>
                    <a:pt x="387" y="386"/>
                    <a:pt x="386" y="386"/>
                  </a:cubicBezTo>
                  <a:cubicBezTo>
                    <a:pt x="385" y="385"/>
                    <a:pt x="384" y="382"/>
                    <a:pt x="383" y="381"/>
                  </a:cubicBezTo>
                  <a:cubicBezTo>
                    <a:pt x="383" y="379"/>
                    <a:pt x="384" y="377"/>
                    <a:pt x="384" y="375"/>
                  </a:cubicBezTo>
                  <a:cubicBezTo>
                    <a:pt x="384" y="374"/>
                    <a:pt x="383" y="372"/>
                    <a:pt x="382" y="371"/>
                  </a:cubicBezTo>
                  <a:cubicBezTo>
                    <a:pt x="381" y="370"/>
                    <a:pt x="379" y="369"/>
                    <a:pt x="378" y="368"/>
                  </a:cubicBezTo>
                  <a:cubicBezTo>
                    <a:pt x="377" y="367"/>
                    <a:pt x="377" y="363"/>
                    <a:pt x="376" y="361"/>
                  </a:cubicBezTo>
                  <a:cubicBezTo>
                    <a:pt x="376" y="361"/>
                    <a:pt x="374" y="359"/>
                    <a:pt x="373" y="358"/>
                  </a:cubicBezTo>
                  <a:cubicBezTo>
                    <a:pt x="372" y="357"/>
                    <a:pt x="372" y="352"/>
                    <a:pt x="371" y="351"/>
                  </a:cubicBezTo>
                  <a:cubicBezTo>
                    <a:pt x="370" y="350"/>
                    <a:pt x="367" y="351"/>
                    <a:pt x="366" y="350"/>
                  </a:cubicBezTo>
                  <a:cubicBezTo>
                    <a:pt x="365" y="349"/>
                    <a:pt x="366" y="346"/>
                    <a:pt x="365" y="345"/>
                  </a:cubicBezTo>
                  <a:cubicBezTo>
                    <a:pt x="364" y="344"/>
                    <a:pt x="362" y="344"/>
                    <a:pt x="362" y="344"/>
                  </a:cubicBezTo>
                  <a:cubicBezTo>
                    <a:pt x="361" y="343"/>
                    <a:pt x="361" y="341"/>
                    <a:pt x="361" y="340"/>
                  </a:cubicBezTo>
                  <a:cubicBezTo>
                    <a:pt x="361" y="340"/>
                    <a:pt x="361" y="338"/>
                    <a:pt x="361" y="337"/>
                  </a:cubicBezTo>
                  <a:cubicBezTo>
                    <a:pt x="361" y="336"/>
                    <a:pt x="360" y="333"/>
                    <a:pt x="360" y="331"/>
                  </a:cubicBezTo>
                  <a:cubicBezTo>
                    <a:pt x="359" y="331"/>
                    <a:pt x="358" y="330"/>
                    <a:pt x="357" y="329"/>
                  </a:cubicBezTo>
                  <a:cubicBezTo>
                    <a:pt x="355" y="329"/>
                    <a:pt x="351" y="329"/>
                    <a:pt x="350" y="329"/>
                  </a:cubicBezTo>
                  <a:cubicBezTo>
                    <a:pt x="348" y="328"/>
                    <a:pt x="346" y="325"/>
                    <a:pt x="344" y="324"/>
                  </a:cubicBezTo>
                  <a:cubicBezTo>
                    <a:pt x="343" y="323"/>
                    <a:pt x="340" y="322"/>
                    <a:pt x="339" y="321"/>
                  </a:cubicBezTo>
                  <a:cubicBezTo>
                    <a:pt x="338" y="320"/>
                    <a:pt x="337" y="318"/>
                    <a:pt x="336" y="316"/>
                  </a:cubicBezTo>
                  <a:cubicBezTo>
                    <a:pt x="336" y="314"/>
                    <a:pt x="336" y="310"/>
                    <a:pt x="335" y="309"/>
                  </a:cubicBezTo>
                  <a:cubicBezTo>
                    <a:pt x="334" y="307"/>
                    <a:pt x="332" y="305"/>
                    <a:pt x="330" y="304"/>
                  </a:cubicBezTo>
                  <a:cubicBezTo>
                    <a:pt x="330" y="304"/>
                    <a:pt x="327" y="304"/>
                    <a:pt x="327" y="303"/>
                  </a:cubicBezTo>
                  <a:cubicBezTo>
                    <a:pt x="326" y="303"/>
                    <a:pt x="325" y="300"/>
                    <a:pt x="324" y="299"/>
                  </a:cubicBezTo>
                  <a:cubicBezTo>
                    <a:pt x="323" y="299"/>
                    <a:pt x="321" y="298"/>
                    <a:pt x="320" y="297"/>
                  </a:cubicBezTo>
                  <a:cubicBezTo>
                    <a:pt x="319" y="297"/>
                    <a:pt x="316" y="295"/>
                    <a:pt x="316" y="294"/>
                  </a:cubicBezTo>
                  <a:cubicBezTo>
                    <a:pt x="315" y="292"/>
                    <a:pt x="317" y="290"/>
                    <a:pt x="318" y="289"/>
                  </a:cubicBezTo>
                  <a:cubicBezTo>
                    <a:pt x="319" y="289"/>
                    <a:pt x="321" y="290"/>
                    <a:pt x="322" y="290"/>
                  </a:cubicBezTo>
                  <a:cubicBezTo>
                    <a:pt x="323" y="290"/>
                    <a:pt x="325" y="291"/>
                    <a:pt x="326" y="290"/>
                  </a:cubicBezTo>
                  <a:cubicBezTo>
                    <a:pt x="327" y="289"/>
                    <a:pt x="327" y="287"/>
                    <a:pt x="327" y="286"/>
                  </a:cubicBezTo>
                  <a:cubicBezTo>
                    <a:pt x="326" y="285"/>
                    <a:pt x="324" y="285"/>
                    <a:pt x="323" y="284"/>
                  </a:cubicBezTo>
                  <a:cubicBezTo>
                    <a:pt x="322" y="283"/>
                    <a:pt x="323" y="280"/>
                    <a:pt x="322" y="279"/>
                  </a:cubicBezTo>
                  <a:cubicBezTo>
                    <a:pt x="322" y="278"/>
                    <a:pt x="320" y="277"/>
                    <a:pt x="319" y="276"/>
                  </a:cubicBezTo>
                  <a:cubicBezTo>
                    <a:pt x="319" y="275"/>
                    <a:pt x="317" y="274"/>
                    <a:pt x="317" y="273"/>
                  </a:cubicBezTo>
                  <a:cubicBezTo>
                    <a:pt x="317" y="272"/>
                    <a:pt x="319" y="269"/>
                    <a:pt x="320" y="269"/>
                  </a:cubicBezTo>
                  <a:cubicBezTo>
                    <a:pt x="321" y="268"/>
                    <a:pt x="324" y="270"/>
                    <a:pt x="325" y="269"/>
                  </a:cubicBezTo>
                  <a:cubicBezTo>
                    <a:pt x="326" y="269"/>
                    <a:pt x="327" y="267"/>
                    <a:pt x="327" y="266"/>
                  </a:cubicBezTo>
                  <a:cubicBezTo>
                    <a:pt x="328" y="264"/>
                    <a:pt x="326" y="261"/>
                    <a:pt x="325" y="260"/>
                  </a:cubicBezTo>
                  <a:cubicBezTo>
                    <a:pt x="325" y="259"/>
                    <a:pt x="323" y="258"/>
                    <a:pt x="322" y="257"/>
                  </a:cubicBezTo>
                  <a:cubicBezTo>
                    <a:pt x="322" y="256"/>
                    <a:pt x="322" y="254"/>
                    <a:pt x="322" y="253"/>
                  </a:cubicBezTo>
                  <a:cubicBezTo>
                    <a:pt x="323" y="252"/>
                    <a:pt x="324" y="251"/>
                    <a:pt x="325" y="251"/>
                  </a:cubicBezTo>
                  <a:cubicBezTo>
                    <a:pt x="325" y="250"/>
                    <a:pt x="325" y="247"/>
                    <a:pt x="325" y="246"/>
                  </a:cubicBezTo>
                  <a:cubicBezTo>
                    <a:pt x="324" y="245"/>
                    <a:pt x="323" y="244"/>
                    <a:pt x="322" y="243"/>
                  </a:cubicBezTo>
                  <a:cubicBezTo>
                    <a:pt x="321" y="243"/>
                    <a:pt x="319" y="243"/>
                    <a:pt x="319" y="242"/>
                  </a:cubicBezTo>
                  <a:cubicBezTo>
                    <a:pt x="319" y="241"/>
                    <a:pt x="320" y="239"/>
                    <a:pt x="320" y="238"/>
                  </a:cubicBezTo>
                  <a:cubicBezTo>
                    <a:pt x="320" y="237"/>
                    <a:pt x="318" y="237"/>
                    <a:pt x="318" y="236"/>
                  </a:cubicBezTo>
                  <a:cubicBezTo>
                    <a:pt x="317" y="236"/>
                    <a:pt x="315" y="236"/>
                    <a:pt x="314" y="235"/>
                  </a:cubicBezTo>
                  <a:cubicBezTo>
                    <a:pt x="313" y="234"/>
                    <a:pt x="313" y="231"/>
                    <a:pt x="313" y="230"/>
                  </a:cubicBezTo>
                  <a:cubicBezTo>
                    <a:pt x="313" y="229"/>
                    <a:pt x="314" y="226"/>
                    <a:pt x="314" y="225"/>
                  </a:cubicBezTo>
                  <a:cubicBezTo>
                    <a:pt x="314" y="224"/>
                    <a:pt x="314" y="222"/>
                    <a:pt x="313" y="221"/>
                  </a:cubicBezTo>
                  <a:cubicBezTo>
                    <a:pt x="313" y="220"/>
                    <a:pt x="310" y="220"/>
                    <a:pt x="309" y="219"/>
                  </a:cubicBezTo>
                  <a:cubicBezTo>
                    <a:pt x="309" y="219"/>
                    <a:pt x="307" y="217"/>
                    <a:pt x="307" y="217"/>
                  </a:cubicBezTo>
                  <a:cubicBezTo>
                    <a:pt x="307" y="216"/>
                    <a:pt x="307" y="214"/>
                    <a:pt x="307" y="213"/>
                  </a:cubicBezTo>
                  <a:cubicBezTo>
                    <a:pt x="306" y="211"/>
                    <a:pt x="305" y="208"/>
                    <a:pt x="303" y="206"/>
                  </a:cubicBezTo>
                  <a:cubicBezTo>
                    <a:pt x="303" y="205"/>
                    <a:pt x="300" y="204"/>
                    <a:pt x="299" y="203"/>
                  </a:cubicBezTo>
                  <a:cubicBezTo>
                    <a:pt x="298" y="201"/>
                    <a:pt x="298" y="198"/>
                    <a:pt x="298" y="197"/>
                  </a:cubicBezTo>
                  <a:cubicBezTo>
                    <a:pt x="297" y="196"/>
                    <a:pt x="296" y="194"/>
                    <a:pt x="295" y="193"/>
                  </a:cubicBezTo>
                  <a:cubicBezTo>
                    <a:pt x="295" y="192"/>
                    <a:pt x="296" y="189"/>
                    <a:pt x="296" y="189"/>
                  </a:cubicBezTo>
                  <a:cubicBezTo>
                    <a:pt x="325" y="18"/>
                    <a:pt x="325" y="18"/>
                    <a:pt x="325" y="18"/>
                  </a:cubicBezTo>
                  <a:cubicBezTo>
                    <a:pt x="217" y="0"/>
                    <a:pt x="217" y="0"/>
                    <a:pt x="217" y="0"/>
                  </a:cubicBezTo>
                  <a:cubicBezTo>
                    <a:pt x="136" y="444"/>
                    <a:pt x="136" y="444"/>
                    <a:pt x="136" y="444"/>
                  </a:cubicBezTo>
                  <a:cubicBezTo>
                    <a:pt x="136" y="444"/>
                    <a:pt x="136" y="444"/>
                    <a:pt x="136" y="444"/>
                  </a:cubicBezTo>
                  <a:cubicBezTo>
                    <a:pt x="135" y="446"/>
                    <a:pt x="134" y="448"/>
                    <a:pt x="134" y="448"/>
                  </a:cubicBezTo>
                  <a:cubicBezTo>
                    <a:pt x="134" y="449"/>
                    <a:pt x="134" y="449"/>
                    <a:pt x="134" y="449"/>
                  </a:cubicBezTo>
                  <a:cubicBezTo>
                    <a:pt x="134" y="449"/>
                    <a:pt x="134" y="449"/>
                    <a:pt x="134" y="450"/>
                  </a:cubicBezTo>
                  <a:cubicBezTo>
                    <a:pt x="134" y="450"/>
                    <a:pt x="135" y="451"/>
                    <a:pt x="135" y="452"/>
                  </a:cubicBezTo>
                  <a:cubicBezTo>
                    <a:pt x="136" y="453"/>
                    <a:pt x="136" y="455"/>
                    <a:pt x="135" y="456"/>
                  </a:cubicBezTo>
                  <a:cubicBezTo>
                    <a:pt x="136" y="456"/>
                    <a:pt x="136" y="456"/>
                    <a:pt x="136" y="457"/>
                  </a:cubicBezTo>
                  <a:cubicBezTo>
                    <a:pt x="137" y="458"/>
                    <a:pt x="139" y="460"/>
                    <a:pt x="140" y="462"/>
                  </a:cubicBezTo>
                  <a:cubicBezTo>
                    <a:pt x="140" y="463"/>
                    <a:pt x="140" y="465"/>
                    <a:pt x="139" y="466"/>
                  </a:cubicBezTo>
                  <a:cubicBezTo>
                    <a:pt x="139" y="466"/>
                    <a:pt x="140" y="467"/>
                    <a:pt x="140" y="467"/>
                  </a:cubicBezTo>
                  <a:cubicBezTo>
                    <a:pt x="141" y="468"/>
                    <a:pt x="142" y="470"/>
                    <a:pt x="142" y="473"/>
                  </a:cubicBezTo>
                  <a:cubicBezTo>
                    <a:pt x="142" y="475"/>
                    <a:pt x="141" y="476"/>
                    <a:pt x="140" y="478"/>
                  </a:cubicBezTo>
                  <a:cubicBezTo>
                    <a:pt x="141" y="479"/>
                    <a:pt x="142" y="480"/>
                    <a:pt x="143" y="481"/>
                  </a:cubicBezTo>
                  <a:cubicBezTo>
                    <a:pt x="143" y="483"/>
                    <a:pt x="143" y="487"/>
                    <a:pt x="142" y="489"/>
                  </a:cubicBezTo>
                  <a:cubicBezTo>
                    <a:pt x="141" y="490"/>
                    <a:pt x="140" y="492"/>
                    <a:pt x="139" y="493"/>
                  </a:cubicBezTo>
                  <a:cubicBezTo>
                    <a:pt x="139" y="493"/>
                    <a:pt x="138" y="493"/>
                    <a:pt x="138" y="493"/>
                  </a:cubicBezTo>
                  <a:cubicBezTo>
                    <a:pt x="138" y="494"/>
                    <a:pt x="138" y="494"/>
                    <a:pt x="138" y="494"/>
                  </a:cubicBezTo>
                  <a:cubicBezTo>
                    <a:pt x="138" y="495"/>
                    <a:pt x="137" y="496"/>
                    <a:pt x="136" y="497"/>
                  </a:cubicBezTo>
                  <a:cubicBezTo>
                    <a:pt x="136" y="498"/>
                    <a:pt x="135" y="499"/>
                    <a:pt x="134" y="499"/>
                  </a:cubicBezTo>
                  <a:cubicBezTo>
                    <a:pt x="136" y="500"/>
                    <a:pt x="137" y="501"/>
                    <a:pt x="138" y="503"/>
                  </a:cubicBezTo>
                  <a:cubicBezTo>
                    <a:pt x="139" y="507"/>
                    <a:pt x="138" y="510"/>
                    <a:pt x="138" y="512"/>
                  </a:cubicBezTo>
                  <a:cubicBezTo>
                    <a:pt x="138" y="512"/>
                    <a:pt x="138" y="512"/>
                    <a:pt x="138" y="513"/>
                  </a:cubicBezTo>
                  <a:cubicBezTo>
                    <a:pt x="138" y="513"/>
                    <a:pt x="138" y="513"/>
                    <a:pt x="138" y="513"/>
                  </a:cubicBezTo>
                  <a:cubicBezTo>
                    <a:pt x="138" y="513"/>
                    <a:pt x="138" y="513"/>
                    <a:pt x="138" y="513"/>
                  </a:cubicBezTo>
                  <a:cubicBezTo>
                    <a:pt x="139" y="515"/>
                    <a:pt x="140" y="518"/>
                    <a:pt x="141" y="520"/>
                  </a:cubicBezTo>
                  <a:cubicBezTo>
                    <a:pt x="141" y="522"/>
                    <a:pt x="141" y="523"/>
                    <a:pt x="141" y="525"/>
                  </a:cubicBezTo>
                  <a:cubicBezTo>
                    <a:pt x="141" y="526"/>
                    <a:pt x="141" y="528"/>
                    <a:pt x="141" y="529"/>
                  </a:cubicBezTo>
                  <a:cubicBezTo>
                    <a:pt x="142" y="529"/>
                    <a:pt x="142" y="530"/>
                    <a:pt x="143" y="531"/>
                  </a:cubicBezTo>
                  <a:cubicBezTo>
                    <a:pt x="144" y="532"/>
                    <a:pt x="145" y="533"/>
                    <a:pt x="146" y="534"/>
                  </a:cubicBezTo>
                  <a:cubicBezTo>
                    <a:pt x="147" y="536"/>
                    <a:pt x="148" y="539"/>
                    <a:pt x="148" y="540"/>
                  </a:cubicBezTo>
                  <a:cubicBezTo>
                    <a:pt x="148" y="541"/>
                    <a:pt x="148" y="543"/>
                    <a:pt x="149" y="544"/>
                  </a:cubicBezTo>
                  <a:cubicBezTo>
                    <a:pt x="149" y="544"/>
                    <a:pt x="149" y="544"/>
                    <a:pt x="149" y="544"/>
                  </a:cubicBezTo>
                  <a:cubicBezTo>
                    <a:pt x="149" y="544"/>
                    <a:pt x="149" y="544"/>
                    <a:pt x="149" y="544"/>
                  </a:cubicBezTo>
                  <a:cubicBezTo>
                    <a:pt x="150" y="544"/>
                    <a:pt x="151" y="543"/>
                    <a:pt x="153" y="543"/>
                  </a:cubicBezTo>
                  <a:cubicBezTo>
                    <a:pt x="154" y="543"/>
                    <a:pt x="155" y="544"/>
                    <a:pt x="156" y="544"/>
                  </a:cubicBezTo>
                  <a:cubicBezTo>
                    <a:pt x="159" y="546"/>
                    <a:pt x="159" y="549"/>
                    <a:pt x="160" y="551"/>
                  </a:cubicBezTo>
                  <a:cubicBezTo>
                    <a:pt x="160" y="551"/>
                    <a:pt x="160" y="552"/>
                    <a:pt x="160" y="552"/>
                  </a:cubicBezTo>
                  <a:cubicBezTo>
                    <a:pt x="160" y="552"/>
                    <a:pt x="161" y="552"/>
                    <a:pt x="161" y="552"/>
                  </a:cubicBezTo>
                  <a:cubicBezTo>
                    <a:pt x="161" y="552"/>
                    <a:pt x="162" y="552"/>
                    <a:pt x="162" y="552"/>
                  </a:cubicBezTo>
                  <a:cubicBezTo>
                    <a:pt x="163" y="552"/>
                    <a:pt x="164" y="552"/>
                    <a:pt x="165" y="552"/>
                  </a:cubicBezTo>
                  <a:cubicBezTo>
                    <a:pt x="166" y="552"/>
                    <a:pt x="168" y="552"/>
                    <a:pt x="169" y="553"/>
                  </a:cubicBezTo>
                  <a:cubicBezTo>
                    <a:pt x="173" y="556"/>
                    <a:pt x="175" y="564"/>
                    <a:pt x="175" y="565"/>
                  </a:cubicBezTo>
                  <a:cubicBezTo>
                    <a:pt x="176" y="567"/>
                    <a:pt x="175" y="569"/>
                    <a:pt x="175" y="570"/>
                  </a:cubicBezTo>
                  <a:cubicBezTo>
                    <a:pt x="175" y="571"/>
                    <a:pt x="175" y="572"/>
                    <a:pt x="175" y="572"/>
                  </a:cubicBezTo>
                  <a:cubicBezTo>
                    <a:pt x="175" y="574"/>
                    <a:pt x="175" y="574"/>
                    <a:pt x="175" y="575"/>
                  </a:cubicBezTo>
                  <a:cubicBezTo>
                    <a:pt x="176" y="575"/>
                    <a:pt x="176" y="576"/>
                    <a:pt x="177" y="577"/>
                  </a:cubicBezTo>
                  <a:cubicBezTo>
                    <a:pt x="178" y="578"/>
                    <a:pt x="180" y="580"/>
                    <a:pt x="180" y="582"/>
                  </a:cubicBezTo>
                  <a:cubicBezTo>
                    <a:pt x="181" y="584"/>
                    <a:pt x="182" y="589"/>
                    <a:pt x="181" y="593"/>
                  </a:cubicBezTo>
                  <a:cubicBezTo>
                    <a:pt x="180" y="595"/>
                    <a:pt x="178" y="597"/>
                    <a:pt x="176" y="600"/>
                  </a:cubicBezTo>
                  <a:cubicBezTo>
                    <a:pt x="175" y="600"/>
                    <a:pt x="175" y="600"/>
                    <a:pt x="175" y="601"/>
                  </a:cubicBezTo>
                  <a:cubicBezTo>
                    <a:pt x="174" y="601"/>
                    <a:pt x="173" y="602"/>
                    <a:pt x="172" y="603"/>
                  </a:cubicBezTo>
                  <a:cubicBezTo>
                    <a:pt x="171" y="604"/>
                    <a:pt x="170" y="605"/>
                    <a:pt x="170" y="605"/>
                  </a:cubicBezTo>
                  <a:cubicBezTo>
                    <a:pt x="169" y="606"/>
                    <a:pt x="169" y="606"/>
                    <a:pt x="168" y="606"/>
                  </a:cubicBezTo>
                  <a:cubicBezTo>
                    <a:pt x="168" y="607"/>
                    <a:pt x="167" y="608"/>
                    <a:pt x="166" y="608"/>
                  </a:cubicBezTo>
                  <a:cubicBezTo>
                    <a:pt x="166" y="609"/>
                    <a:pt x="166" y="610"/>
                    <a:pt x="166" y="610"/>
                  </a:cubicBezTo>
                  <a:cubicBezTo>
                    <a:pt x="166" y="612"/>
                    <a:pt x="166" y="615"/>
                    <a:pt x="165" y="617"/>
                  </a:cubicBezTo>
                  <a:cubicBezTo>
                    <a:pt x="164" y="619"/>
                    <a:pt x="161" y="621"/>
                    <a:pt x="159" y="623"/>
                  </a:cubicBezTo>
                  <a:cubicBezTo>
                    <a:pt x="158" y="623"/>
                    <a:pt x="156" y="624"/>
                    <a:pt x="156" y="624"/>
                  </a:cubicBezTo>
                  <a:cubicBezTo>
                    <a:pt x="155" y="625"/>
                    <a:pt x="154" y="628"/>
                    <a:pt x="152" y="629"/>
                  </a:cubicBezTo>
                  <a:cubicBezTo>
                    <a:pt x="152" y="631"/>
                    <a:pt x="151" y="632"/>
                    <a:pt x="150" y="633"/>
                  </a:cubicBezTo>
                  <a:cubicBezTo>
                    <a:pt x="150" y="633"/>
                    <a:pt x="149" y="634"/>
                    <a:pt x="149" y="634"/>
                  </a:cubicBezTo>
                  <a:cubicBezTo>
                    <a:pt x="148" y="635"/>
                    <a:pt x="147" y="636"/>
                    <a:pt x="147" y="636"/>
                  </a:cubicBezTo>
                  <a:cubicBezTo>
                    <a:pt x="147" y="637"/>
                    <a:pt x="147" y="638"/>
                    <a:pt x="147" y="638"/>
                  </a:cubicBezTo>
                  <a:cubicBezTo>
                    <a:pt x="146" y="639"/>
                    <a:pt x="146" y="641"/>
                    <a:pt x="146" y="642"/>
                  </a:cubicBezTo>
                  <a:cubicBezTo>
                    <a:pt x="145" y="643"/>
                    <a:pt x="144" y="645"/>
                    <a:pt x="143" y="646"/>
                  </a:cubicBezTo>
                  <a:cubicBezTo>
                    <a:pt x="143" y="647"/>
                    <a:pt x="142" y="647"/>
                    <a:pt x="142" y="647"/>
                  </a:cubicBezTo>
                  <a:cubicBezTo>
                    <a:pt x="142" y="648"/>
                    <a:pt x="142" y="648"/>
                    <a:pt x="141" y="649"/>
                  </a:cubicBezTo>
                  <a:cubicBezTo>
                    <a:pt x="141" y="649"/>
                    <a:pt x="140" y="651"/>
                    <a:pt x="139" y="651"/>
                  </a:cubicBezTo>
                  <a:cubicBezTo>
                    <a:pt x="139" y="652"/>
                    <a:pt x="138" y="655"/>
                    <a:pt x="138" y="657"/>
                  </a:cubicBezTo>
                  <a:cubicBezTo>
                    <a:pt x="137" y="658"/>
                    <a:pt x="137" y="659"/>
                    <a:pt x="137" y="660"/>
                  </a:cubicBezTo>
                  <a:cubicBezTo>
                    <a:pt x="136" y="661"/>
                    <a:pt x="136" y="661"/>
                    <a:pt x="136" y="661"/>
                  </a:cubicBezTo>
                  <a:cubicBezTo>
                    <a:pt x="135" y="664"/>
                    <a:pt x="135" y="665"/>
                    <a:pt x="134" y="667"/>
                  </a:cubicBezTo>
                  <a:cubicBezTo>
                    <a:pt x="133" y="669"/>
                    <a:pt x="131" y="671"/>
                    <a:pt x="129" y="673"/>
                  </a:cubicBezTo>
                  <a:cubicBezTo>
                    <a:pt x="128" y="673"/>
                    <a:pt x="127" y="674"/>
                    <a:pt x="126" y="674"/>
                  </a:cubicBezTo>
                  <a:cubicBezTo>
                    <a:pt x="126" y="674"/>
                    <a:pt x="126" y="675"/>
                    <a:pt x="126" y="675"/>
                  </a:cubicBezTo>
                  <a:cubicBezTo>
                    <a:pt x="126" y="676"/>
                    <a:pt x="126" y="677"/>
                    <a:pt x="125" y="678"/>
                  </a:cubicBezTo>
                  <a:cubicBezTo>
                    <a:pt x="124" y="680"/>
                    <a:pt x="121" y="683"/>
                    <a:pt x="119" y="684"/>
                  </a:cubicBezTo>
                  <a:cubicBezTo>
                    <a:pt x="118" y="685"/>
                    <a:pt x="117" y="686"/>
                    <a:pt x="116" y="686"/>
                  </a:cubicBezTo>
                  <a:cubicBezTo>
                    <a:pt x="116" y="687"/>
                    <a:pt x="116" y="689"/>
                    <a:pt x="115" y="690"/>
                  </a:cubicBezTo>
                  <a:cubicBezTo>
                    <a:pt x="115" y="692"/>
                    <a:pt x="114" y="693"/>
                    <a:pt x="113" y="694"/>
                  </a:cubicBezTo>
                  <a:cubicBezTo>
                    <a:pt x="114" y="695"/>
                    <a:pt x="115" y="697"/>
                    <a:pt x="115" y="699"/>
                  </a:cubicBezTo>
                  <a:cubicBezTo>
                    <a:pt x="115" y="701"/>
                    <a:pt x="115" y="702"/>
                    <a:pt x="114" y="705"/>
                  </a:cubicBezTo>
                  <a:cubicBezTo>
                    <a:pt x="112" y="709"/>
                    <a:pt x="111" y="712"/>
                    <a:pt x="109" y="714"/>
                  </a:cubicBezTo>
                  <a:cubicBezTo>
                    <a:pt x="108" y="715"/>
                    <a:pt x="106" y="716"/>
                    <a:pt x="104" y="717"/>
                  </a:cubicBezTo>
                  <a:cubicBezTo>
                    <a:pt x="103" y="717"/>
                    <a:pt x="102" y="718"/>
                    <a:pt x="102" y="718"/>
                  </a:cubicBezTo>
                  <a:cubicBezTo>
                    <a:pt x="101" y="718"/>
                    <a:pt x="101" y="719"/>
                    <a:pt x="101" y="720"/>
                  </a:cubicBezTo>
                  <a:cubicBezTo>
                    <a:pt x="100" y="722"/>
                    <a:pt x="99" y="724"/>
                    <a:pt x="97" y="726"/>
                  </a:cubicBezTo>
                  <a:cubicBezTo>
                    <a:pt x="96" y="727"/>
                    <a:pt x="94" y="728"/>
                    <a:pt x="92" y="728"/>
                  </a:cubicBezTo>
                  <a:cubicBezTo>
                    <a:pt x="92" y="728"/>
                    <a:pt x="92" y="728"/>
                    <a:pt x="91" y="728"/>
                  </a:cubicBezTo>
                  <a:cubicBezTo>
                    <a:pt x="91" y="728"/>
                    <a:pt x="91" y="729"/>
                    <a:pt x="91" y="729"/>
                  </a:cubicBezTo>
                  <a:cubicBezTo>
                    <a:pt x="90" y="730"/>
                    <a:pt x="89" y="731"/>
                    <a:pt x="87" y="731"/>
                  </a:cubicBezTo>
                  <a:cubicBezTo>
                    <a:pt x="86" y="731"/>
                    <a:pt x="86" y="731"/>
                    <a:pt x="85" y="731"/>
                  </a:cubicBezTo>
                  <a:cubicBezTo>
                    <a:pt x="84" y="731"/>
                    <a:pt x="83" y="731"/>
                    <a:pt x="82" y="731"/>
                  </a:cubicBezTo>
                  <a:cubicBezTo>
                    <a:pt x="82" y="731"/>
                    <a:pt x="82" y="731"/>
                    <a:pt x="82" y="731"/>
                  </a:cubicBezTo>
                  <a:cubicBezTo>
                    <a:pt x="81" y="731"/>
                    <a:pt x="81" y="731"/>
                    <a:pt x="81" y="731"/>
                  </a:cubicBezTo>
                  <a:cubicBezTo>
                    <a:pt x="81" y="732"/>
                    <a:pt x="81" y="734"/>
                    <a:pt x="80" y="736"/>
                  </a:cubicBezTo>
                  <a:cubicBezTo>
                    <a:pt x="79" y="737"/>
                    <a:pt x="78" y="739"/>
                    <a:pt x="77" y="740"/>
                  </a:cubicBezTo>
                  <a:cubicBezTo>
                    <a:pt x="77" y="740"/>
                    <a:pt x="76" y="740"/>
                    <a:pt x="76" y="740"/>
                  </a:cubicBezTo>
                  <a:cubicBezTo>
                    <a:pt x="76" y="741"/>
                    <a:pt x="75" y="742"/>
                    <a:pt x="75" y="743"/>
                  </a:cubicBezTo>
                  <a:cubicBezTo>
                    <a:pt x="75" y="744"/>
                    <a:pt x="74" y="746"/>
                    <a:pt x="73" y="748"/>
                  </a:cubicBezTo>
                  <a:cubicBezTo>
                    <a:pt x="72" y="749"/>
                    <a:pt x="71" y="750"/>
                    <a:pt x="69" y="751"/>
                  </a:cubicBezTo>
                  <a:cubicBezTo>
                    <a:pt x="69" y="751"/>
                    <a:pt x="69" y="751"/>
                    <a:pt x="69" y="751"/>
                  </a:cubicBezTo>
                  <a:cubicBezTo>
                    <a:pt x="69" y="751"/>
                    <a:pt x="69" y="751"/>
                    <a:pt x="69" y="751"/>
                  </a:cubicBezTo>
                  <a:cubicBezTo>
                    <a:pt x="69" y="753"/>
                    <a:pt x="69" y="755"/>
                    <a:pt x="67" y="757"/>
                  </a:cubicBezTo>
                  <a:cubicBezTo>
                    <a:pt x="67" y="758"/>
                    <a:pt x="66" y="759"/>
                    <a:pt x="65" y="759"/>
                  </a:cubicBezTo>
                  <a:cubicBezTo>
                    <a:pt x="65" y="761"/>
                    <a:pt x="64" y="763"/>
                    <a:pt x="62" y="765"/>
                  </a:cubicBezTo>
                  <a:cubicBezTo>
                    <a:pt x="61" y="766"/>
                    <a:pt x="60" y="767"/>
                    <a:pt x="58" y="767"/>
                  </a:cubicBezTo>
                  <a:cubicBezTo>
                    <a:pt x="58" y="767"/>
                    <a:pt x="58" y="768"/>
                    <a:pt x="57" y="769"/>
                  </a:cubicBezTo>
                  <a:cubicBezTo>
                    <a:pt x="57" y="770"/>
                    <a:pt x="56" y="770"/>
                    <a:pt x="55" y="771"/>
                  </a:cubicBezTo>
                  <a:cubicBezTo>
                    <a:pt x="54" y="772"/>
                    <a:pt x="54" y="772"/>
                    <a:pt x="53" y="773"/>
                  </a:cubicBezTo>
                  <a:cubicBezTo>
                    <a:pt x="53" y="773"/>
                    <a:pt x="53" y="773"/>
                    <a:pt x="53" y="773"/>
                  </a:cubicBezTo>
                  <a:cubicBezTo>
                    <a:pt x="53" y="775"/>
                    <a:pt x="54" y="776"/>
                    <a:pt x="53" y="778"/>
                  </a:cubicBezTo>
                  <a:cubicBezTo>
                    <a:pt x="52" y="780"/>
                    <a:pt x="50" y="783"/>
                    <a:pt x="50" y="783"/>
                  </a:cubicBezTo>
                  <a:cubicBezTo>
                    <a:pt x="50" y="784"/>
                    <a:pt x="50" y="784"/>
                    <a:pt x="49" y="785"/>
                  </a:cubicBezTo>
                  <a:cubicBezTo>
                    <a:pt x="49" y="785"/>
                    <a:pt x="50" y="786"/>
                    <a:pt x="50" y="787"/>
                  </a:cubicBezTo>
                  <a:cubicBezTo>
                    <a:pt x="50" y="787"/>
                    <a:pt x="50" y="787"/>
                    <a:pt x="51" y="788"/>
                  </a:cubicBezTo>
                  <a:cubicBezTo>
                    <a:pt x="52" y="789"/>
                    <a:pt x="53" y="792"/>
                    <a:pt x="52" y="795"/>
                  </a:cubicBezTo>
                  <a:cubicBezTo>
                    <a:pt x="52" y="797"/>
                    <a:pt x="50" y="798"/>
                    <a:pt x="49" y="799"/>
                  </a:cubicBezTo>
                  <a:cubicBezTo>
                    <a:pt x="50" y="800"/>
                    <a:pt x="50" y="800"/>
                    <a:pt x="51" y="801"/>
                  </a:cubicBezTo>
                  <a:cubicBezTo>
                    <a:pt x="51" y="801"/>
                    <a:pt x="51" y="802"/>
                    <a:pt x="52" y="803"/>
                  </a:cubicBezTo>
                  <a:cubicBezTo>
                    <a:pt x="53" y="801"/>
                    <a:pt x="54" y="800"/>
                    <a:pt x="57" y="800"/>
                  </a:cubicBezTo>
                  <a:cubicBezTo>
                    <a:pt x="57" y="800"/>
                    <a:pt x="57" y="800"/>
                    <a:pt x="57" y="800"/>
                  </a:cubicBezTo>
                  <a:cubicBezTo>
                    <a:pt x="58" y="800"/>
                    <a:pt x="58" y="800"/>
                    <a:pt x="58" y="800"/>
                  </a:cubicBezTo>
                  <a:cubicBezTo>
                    <a:pt x="62" y="801"/>
                    <a:pt x="63" y="805"/>
                    <a:pt x="63" y="807"/>
                  </a:cubicBezTo>
                  <a:cubicBezTo>
                    <a:pt x="63" y="807"/>
                    <a:pt x="63" y="807"/>
                    <a:pt x="63" y="808"/>
                  </a:cubicBezTo>
                  <a:cubicBezTo>
                    <a:pt x="63" y="808"/>
                    <a:pt x="63" y="808"/>
                    <a:pt x="63" y="808"/>
                  </a:cubicBezTo>
                  <a:cubicBezTo>
                    <a:pt x="65" y="807"/>
                    <a:pt x="66" y="807"/>
                    <a:pt x="67" y="807"/>
                  </a:cubicBezTo>
                  <a:cubicBezTo>
                    <a:pt x="68" y="807"/>
                    <a:pt x="69" y="807"/>
                    <a:pt x="69" y="807"/>
                  </a:cubicBezTo>
                  <a:cubicBezTo>
                    <a:pt x="72" y="808"/>
                    <a:pt x="75" y="811"/>
                    <a:pt x="76" y="813"/>
                  </a:cubicBezTo>
                  <a:cubicBezTo>
                    <a:pt x="77" y="815"/>
                    <a:pt x="77" y="817"/>
                    <a:pt x="76" y="818"/>
                  </a:cubicBezTo>
                  <a:cubicBezTo>
                    <a:pt x="77" y="818"/>
                    <a:pt x="78" y="818"/>
                    <a:pt x="79" y="819"/>
                  </a:cubicBezTo>
                  <a:cubicBezTo>
                    <a:pt x="81" y="820"/>
                    <a:pt x="84" y="823"/>
                    <a:pt x="84" y="825"/>
                  </a:cubicBezTo>
                  <a:cubicBezTo>
                    <a:pt x="85" y="828"/>
                    <a:pt x="84" y="833"/>
                    <a:pt x="83" y="834"/>
                  </a:cubicBezTo>
                  <a:cubicBezTo>
                    <a:pt x="83" y="836"/>
                    <a:pt x="82" y="836"/>
                    <a:pt x="81" y="837"/>
                  </a:cubicBezTo>
                  <a:cubicBezTo>
                    <a:pt x="81" y="837"/>
                    <a:pt x="81" y="837"/>
                    <a:pt x="81" y="838"/>
                  </a:cubicBezTo>
                  <a:cubicBezTo>
                    <a:pt x="80" y="838"/>
                    <a:pt x="80" y="838"/>
                    <a:pt x="80" y="839"/>
                  </a:cubicBezTo>
                  <a:cubicBezTo>
                    <a:pt x="80" y="840"/>
                    <a:pt x="79" y="841"/>
                    <a:pt x="79" y="841"/>
                  </a:cubicBezTo>
                  <a:cubicBezTo>
                    <a:pt x="77" y="844"/>
                    <a:pt x="75" y="845"/>
                    <a:pt x="74" y="846"/>
                  </a:cubicBezTo>
                  <a:cubicBezTo>
                    <a:pt x="74" y="846"/>
                    <a:pt x="73" y="846"/>
                    <a:pt x="73" y="847"/>
                  </a:cubicBezTo>
                  <a:cubicBezTo>
                    <a:pt x="74" y="848"/>
                    <a:pt x="74" y="849"/>
                    <a:pt x="75" y="850"/>
                  </a:cubicBezTo>
                  <a:cubicBezTo>
                    <a:pt x="75" y="854"/>
                    <a:pt x="74" y="859"/>
                    <a:pt x="74" y="859"/>
                  </a:cubicBezTo>
                  <a:cubicBezTo>
                    <a:pt x="73" y="861"/>
                    <a:pt x="72" y="863"/>
                    <a:pt x="71" y="865"/>
                  </a:cubicBezTo>
                  <a:cubicBezTo>
                    <a:pt x="70" y="865"/>
                    <a:pt x="69" y="866"/>
                    <a:pt x="69" y="866"/>
                  </a:cubicBezTo>
                  <a:cubicBezTo>
                    <a:pt x="69" y="866"/>
                    <a:pt x="69" y="867"/>
                    <a:pt x="69" y="867"/>
                  </a:cubicBezTo>
                  <a:cubicBezTo>
                    <a:pt x="69" y="869"/>
                    <a:pt x="69" y="871"/>
                    <a:pt x="68" y="872"/>
                  </a:cubicBezTo>
                  <a:cubicBezTo>
                    <a:pt x="68" y="874"/>
                    <a:pt x="67" y="875"/>
                    <a:pt x="66" y="875"/>
                  </a:cubicBezTo>
                  <a:cubicBezTo>
                    <a:pt x="66" y="875"/>
                    <a:pt x="66" y="876"/>
                    <a:pt x="66" y="876"/>
                  </a:cubicBezTo>
                  <a:cubicBezTo>
                    <a:pt x="66" y="877"/>
                    <a:pt x="65" y="879"/>
                    <a:pt x="64" y="880"/>
                  </a:cubicBezTo>
                  <a:cubicBezTo>
                    <a:pt x="63" y="882"/>
                    <a:pt x="61" y="883"/>
                    <a:pt x="59" y="883"/>
                  </a:cubicBezTo>
                  <a:cubicBezTo>
                    <a:pt x="59" y="884"/>
                    <a:pt x="59" y="884"/>
                    <a:pt x="58" y="884"/>
                  </a:cubicBezTo>
                  <a:cubicBezTo>
                    <a:pt x="58" y="884"/>
                    <a:pt x="58" y="884"/>
                    <a:pt x="57" y="885"/>
                  </a:cubicBezTo>
                  <a:cubicBezTo>
                    <a:pt x="57" y="885"/>
                    <a:pt x="57" y="885"/>
                    <a:pt x="57" y="885"/>
                  </a:cubicBezTo>
                  <a:cubicBezTo>
                    <a:pt x="56" y="886"/>
                    <a:pt x="56" y="888"/>
                    <a:pt x="55" y="892"/>
                  </a:cubicBezTo>
                  <a:cubicBezTo>
                    <a:pt x="55" y="893"/>
                    <a:pt x="55" y="895"/>
                    <a:pt x="56" y="896"/>
                  </a:cubicBezTo>
                  <a:cubicBezTo>
                    <a:pt x="56" y="898"/>
                    <a:pt x="56" y="901"/>
                    <a:pt x="56" y="902"/>
                  </a:cubicBezTo>
                  <a:cubicBezTo>
                    <a:pt x="55" y="906"/>
                    <a:pt x="53" y="914"/>
                    <a:pt x="52" y="916"/>
                  </a:cubicBezTo>
                  <a:cubicBezTo>
                    <a:pt x="0" y="1201"/>
                    <a:pt x="0" y="1201"/>
                    <a:pt x="0" y="1201"/>
                  </a:cubicBezTo>
                  <a:cubicBezTo>
                    <a:pt x="249" y="1244"/>
                    <a:pt x="249" y="1244"/>
                    <a:pt x="249" y="1244"/>
                  </a:cubicBezTo>
                  <a:cubicBezTo>
                    <a:pt x="288" y="1250"/>
                    <a:pt x="288" y="1250"/>
                    <a:pt x="288" y="1250"/>
                  </a:cubicBezTo>
                  <a:cubicBezTo>
                    <a:pt x="346" y="1259"/>
                    <a:pt x="346" y="1259"/>
                    <a:pt x="346" y="1259"/>
                  </a:cubicBezTo>
                  <a:cubicBezTo>
                    <a:pt x="376" y="1263"/>
                    <a:pt x="376" y="1263"/>
                    <a:pt x="376" y="1263"/>
                  </a:cubicBezTo>
                  <a:cubicBezTo>
                    <a:pt x="509" y="1283"/>
                    <a:pt x="509" y="1283"/>
                    <a:pt x="509" y="1283"/>
                  </a:cubicBezTo>
                  <a:cubicBezTo>
                    <a:pt x="705" y="1306"/>
                    <a:pt x="705" y="1306"/>
                    <a:pt x="705" y="1306"/>
                  </a:cubicBezTo>
                  <a:cubicBezTo>
                    <a:pt x="759" y="1312"/>
                    <a:pt x="759" y="1312"/>
                    <a:pt x="759" y="1312"/>
                  </a:cubicBezTo>
                  <a:cubicBezTo>
                    <a:pt x="808" y="882"/>
                    <a:pt x="808" y="882"/>
                    <a:pt x="808" y="882"/>
                  </a:cubicBezTo>
                  <a:cubicBezTo>
                    <a:pt x="807" y="883"/>
                    <a:pt x="806" y="883"/>
                    <a:pt x="806" y="883"/>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94.3</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8" name="Freeform 217"/>
            <p:cNvSpPr>
              <a:spLocks/>
            </p:cNvSpPr>
            <p:nvPr/>
          </p:nvSpPr>
          <p:spPr bwMode="auto">
            <a:xfrm>
              <a:off x="450852" y="2735265"/>
              <a:ext cx="989012" cy="1565276"/>
            </a:xfrm>
            <a:custGeom>
              <a:avLst/>
              <a:gdLst>
                <a:gd name="T0" fmla="*/ 1142 w 1171"/>
                <a:gd name="T1" fmla="*/ 1555 h 1855"/>
                <a:gd name="T2" fmla="*/ 1124 w 1171"/>
                <a:gd name="T3" fmla="*/ 1500 h 1855"/>
                <a:gd name="T4" fmla="*/ 968 w 1171"/>
                <a:gd name="T5" fmla="*/ 1254 h 1855"/>
                <a:gd name="T6" fmla="*/ 97 w 1171"/>
                <a:gd name="T7" fmla="*/ 6 h 1855"/>
                <a:gd name="T8" fmla="*/ 92 w 1171"/>
                <a:gd name="T9" fmla="*/ 53 h 1855"/>
                <a:gd name="T10" fmla="*/ 66 w 1171"/>
                <a:gd name="T11" fmla="*/ 141 h 1855"/>
                <a:gd name="T12" fmla="*/ 12 w 1171"/>
                <a:gd name="T13" fmla="*/ 236 h 1855"/>
                <a:gd name="T14" fmla="*/ 4 w 1171"/>
                <a:gd name="T15" fmla="*/ 280 h 1855"/>
                <a:gd name="T16" fmla="*/ 27 w 1171"/>
                <a:gd name="T17" fmla="*/ 330 h 1855"/>
                <a:gd name="T18" fmla="*/ 47 w 1171"/>
                <a:gd name="T19" fmla="*/ 380 h 1855"/>
                <a:gd name="T20" fmla="*/ 38 w 1171"/>
                <a:gd name="T21" fmla="*/ 436 h 1855"/>
                <a:gd name="T22" fmla="*/ 35 w 1171"/>
                <a:gd name="T23" fmla="*/ 508 h 1855"/>
                <a:gd name="T24" fmla="*/ 43 w 1171"/>
                <a:gd name="T25" fmla="*/ 568 h 1855"/>
                <a:gd name="T26" fmla="*/ 73 w 1171"/>
                <a:gd name="T27" fmla="*/ 623 h 1855"/>
                <a:gd name="T28" fmla="*/ 93 w 1171"/>
                <a:gd name="T29" fmla="*/ 670 h 1855"/>
                <a:gd name="T30" fmla="*/ 82 w 1171"/>
                <a:gd name="T31" fmla="*/ 719 h 1855"/>
                <a:gd name="T32" fmla="*/ 112 w 1171"/>
                <a:gd name="T33" fmla="*/ 738 h 1855"/>
                <a:gd name="T34" fmla="*/ 143 w 1171"/>
                <a:gd name="T35" fmla="*/ 759 h 1855"/>
                <a:gd name="T36" fmla="*/ 148 w 1171"/>
                <a:gd name="T37" fmla="*/ 739 h 1855"/>
                <a:gd name="T38" fmla="*/ 160 w 1171"/>
                <a:gd name="T39" fmla="*/ 713 h 1855"/>
                <a:gd name="T40" fmla="*/ 172 w 1171"/>
                <a:gd name="T41" fmla="*/ 736 h 1855"/>
                <a:gd name="T42" fmla="*/ 163 w 1171"/>
                <a:gd name="T43" fmla="*/ 751 h 1855"/>
                <a:gd name="T44" fmla="*/ 166 w 1171"/>
                <a:gd name="T45" fmla="*/ 778 h 1855"/>
                <a:gd name="T46" fmla="*/ 177 w 1171"/>
                <a:gd name="T47" fmla="*/ 817 h 1855"/>
                <a:gd name="T48" fmla="*/ 156 w 1171"/>
                <a:gd name="T49" fmla="*/ 810 h 1855"/>
                <a:gd name="T50" fmla="*/ 154 w 1171"/>
                <a:gd name="T51" fmla="*/ 785 h 1855"/>
                <a:gd name="T52" fmla="*/ 136 w 1171"/>
                <a:gd name="T53" fmla="*/ 769 h 1855"/>
                <a:gd name="T54" fmla="*/ 126 w 1171"/>
                <a:gd name="T55" fmla="*/ 809 h 1855"/>
                <a:gd name="T56" fmla="*/ 129 w 1171"/>
                <a:gd name="T57" fmla="*/ 855 h 1855"/>
                <a:gd name="T58" fmla="*/ 140 w 1171"/>
                <a:gd name="T59" fmla="*/ 896 h 1855"/>
                <a:gd name="T60" fmla="*/ 187 w 1171"/>
                <a:gd name="T61" fmla="*/ 929 h 1855"/>
                <a:gd name="T62" fmla="*/ 176 w 1171"/>
                <a:gd name="T63" fmla="*/ 990 h 1855"/>
                <a:gd name="T64" fmla="*/ 160 w 1171"/>
                <a:gd name="T65" fmla="*/ 1005 h 1855"/>
                <a:gd name="T66" fmla="*/ 179 w 1171"/>
                <a:gd name="T67" fmla="*/ 1065 h 1855"/>
                <a:gd name="T68" fmla="*/ 201 w 1171"/>
                <a:gd name="T69" fmla="*/ 1122 h 1855"/>
                <a:gd name="T70" fmla="*/ 221 w 1171"/>
                <a:gd name="T71" fmla="*/ 1172 h 1855"/>
                <a:gd name="T72" fmla="*/ 246 w 1171"/>
                <a:gd name="T73" fmla="*/ 1207 h 1855"/>
                <a:gd name="T74" fmla="*/ 259 w 1171"/>
                <a:gd name="T75" fmla="*/ 1246 h 1855"/>
                <a:gd name="T76" fmla="*/ 276 w 1171"/>
                <a:gd name="T77" fmla="*/ 1270 h 1855"/>
                <a:gd name="T78" fmla="*/ 273 w 1171"/>
                <a:gd name="T79" fmla="*/ 1317 h 1855"/>
                <a:gd name="T80" fmla="*/ 275 w 1171"/>
                <a:gd name="T81" fmla="*/ 1354 h 1855"/>
                <a:gd name="T82" fmla="*/ 281 w 1171"/>
                <a:gd name="T83" fmla="*/ 1391 h 1855"/>
                <a:gd name="T84" fmla="*/ 333 w 1171"/>
                <a:gd name="T85" fmla="*/ 1410 h 1855"/>
                <a:gd name="T86" fmla="*/ 380 w 1171"/>
                <a:gd name="T87" fmla="*/ 1430 h 1855"/>
                <a:gd name="T88" fmla="*/ 429 w 1171"/>
                <a:gd name="T89" fmla="*/ 1455 h 1855"/>
                <a:gd name="T90" fmla="*/ 451 w 1171"/>
                <a:gd name="T91" fmla="*/ 1494 h 1855"/>
                <a:gd name="T92" fmla="*/ 498 w 1171"/>
                <a:gd name="T93" fmla="*/ 1524 h 1855"/>
                <a:gd name="T94" fmla="*/ 548 w 1171"/>
                <a:gd name="T95" fmla="*/ 1540 h 1855"/>
                <a:gd name="T96" fmla="*/ 567 w 1171"/>
                <a:gd name="T97" fmla="*/ 1595 h 1855"/>
                <a:gd name="T98" fmla="*/ 612 w 1171"/>
                <a:gd name="T99" fmla="*/ 1620 h 1855"/>
                <a:gd name="T100" fmla="*/ 648 w 1171"/>
                <a:gd name="T101" fmla="*/ 1657 h 1855"/>
                <a:gd name="T102" fmla="*/ 685 w 1171"/>
                <a:gd name="T103" fmla="*/ 1741 h 1855"/>
                <a:gd name="T104" fmla="*/ 678 w 1171"/>
                <a:gd name="T105" fmla="*/ 1790 h 1855"/>
                <a:gd name="T106" fmla="*/ 1046 w 1171"/>
                <a:gd name="T107" fmla="*/ 1854 h 1855"/>
                <a:gd name="T108" fmla="*/ 1080 w 1171"/>
                <a:gd name="T109" fmla="*/ 1842 h 1855"/>
                <a:gd name="T110" fmla="*/ 1072 w 1171"/>
                <a:gd name="T111" fmla="*/ 1804 h 1855"/>
                <a:gd name="T112" fmla="*/ 1066 w 1171"/>
                <a:gd name="T113" fmla="*/ 1764 h 1855"/>
                <a:gd name="T114" fmla="*/ 1073 w 1171"/>
                <a:gd name="T115" fmla="*/ 1736 h 1855"/>
                <a:gd name="T116" fmla="*/ 1099 w 1171"/>
                <a:gd name="T117" fmla="*/ 1692 h 1855"/>
                <a:gd name="T118" fmla="*/ 1105 w 1171"/>
                <a:gd name="T119" fmla="*/ 1650 h 1855"/>
                <a:gd name="T120" fmla="*/ 1140 w 1171"/>
                <a:gd name="T121" fmla="*/ 1617 h 18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171" h="1855">
                  <a:moveTo>
                    <a:pt x="1168" y="1587"/>
                  </a:moveTo>
                  <a:cubicBezTo>
                    <a:pt x="1167" y="1586"/>
                    <a:pt x="1167" y="1584"/>
                    <a:pt x="1167" y="1583"/>
                  </a:cubicBezTo>
                  <a:cubicBezTo>
                    <a:pt x="1165" y="1582"/>
                    <a:pt x="1162" y="1582"/>
                    <a:pt x="1161" y="1581"/>
                  </a:cubicBezTo>
                  <a:cubicBezTo>
                    <a:pt x="1160" y="1580"/>
                    <a:pt x="1159" y="1578"/>
                    <a:pt x="1159" y="1577"/>
                  </a:cubicBezTo>
                  <a:cubicBezTo>
                    <a:pt x="1158" y="1576"/>
                    <a:pt x="1156" y="1574"/>
                    <a:pt x="1156" y="1573"/>
                  </a:cubicBezTo>
                  <a:cubicBezTo>
                    <a:pt x="1155" y="1573"/>
                    <a:pt x="1153" y="1572"/>
                    <a:pt x="1153" y="1572"/>
                  </a:cubicBezTo>
                  <a:cubicBezTo>
                    <a:pt x="1152" y="1571"/>
                    <a:pt x="1152" y="1568"/>
                    <a:pt x="1151" y="1567"/>
                  </a:cubicBezTo>
                  <a:cubicBezTo>
                    <a:pt x="1151" y="1566"/>
                    <a:pt x="1149" y="1565"/>
                    <a:pt x="1148" y="1564"/>
                  </a:cubicBezTo>
                  <a:cubicBezTo>
                    <a:pt x="1147" y="1564"/>
                    <a:pt x="1144" y="1564"/>
                    <a:pt x="1143" y="1563"/>
                  </a:cubicBezTo>
                  <a:cubicBezTo>
                    <a:pt x="1142" y="1563"/>
                    <a:pt x="1141" y="1561"/>
                    <a:pt x="1141" y="1561"/>
                  </a:cubicBezTo>
                  <a:cubicBezTo>
                    <a:pt x="1140" y="1559"/>
                    <a:pt x="1141" y="1556"/>
                    <a:pt x="1142" y="1555"/>
                  </a:cubicBezTo>
                  <a:cubicBezTo>
                    <a:pt x="1142" y="1554"/>
                    <a:pt x="1144" y="1553"/>
                    <a:pt x="1145" y="1551"/>
                  </a:cubicBezTo>
                  <a:cubicBezTo>
                    <a:pt x="1145" y="1550"/>
                    <a:pt x="1144" y="1547"/>
                    <a:pt x="1144" y="1546"/>
                  </a:cubicBezTo>
                  <a:cubicBezTo>
                    <a:pt x="1143" y="1544"/>
                    <a:pt x="1140" y="1541"/>
                    <a:pt x="1139" y="1540"/>
                  </a:cubicBezTo>
                  <a:cubicBezTo>
                    <a:pt x="1138" y="1539"/>
                    <a:pt x="1136" y="1537"/>
                    <a:pt x="1136" y="1536"/>
                  </a:cubicBezTo>
                  <a:cubicBezTo>
                    <a:pt x="1136" y="1535"/>
                    <a:pt x="1138" y="1534"/>
                    <a:pt x="1138" y="1533"/>
                  </a:cubicBezTo>
                  <a:cubicBezTo>
                    <a:pt x="1138" y="1531"/>
                    <a:pt x="1136" y="1529"/>
                    <a:pt x="1136" y="1527"/>
                  </a:cubicBezTo>
                  <a:cubicBezTo>
                    <a:pt x="1135" y="1525"/>
                    <a:pt x="1135" y="1522"/>
                    <a:pt x="1135" y="1520"/>
                  </a:cubicBezTo>
                  <a:cubicBezTo>
                    <a:pt x="1135" y="1518"/>
                    <a:pt x="1135" y="1515"/>
                    <a:pt x="1134" y="1514"/>
                  </a:cubicBezTo>
                  <a:cubicBezTo>
                    <a:pt x="1133" y="1512"/>
                    <a:pt x="1131" y="1510"/>
                    <a:pt x="1130" y="1509"/>
                  </a:cubicBezTo>
                  <a:cubicBezTo>
                    <a:pt x="1129" y="1508"/>
                    <a:pt x="1126" y="1506"/>
                    <a:pt x="1126" y="1505"/>
                  </a:cubicBezTo>
                  <a:cubicBezTo>
                    <a:pt x="1125" y="1504"/>
                    <a:pt x="1124" y="1502"/>
                    <a:pt x="1124" y="1500"/>
                  </a:cubicBezTo>
                  <a:cubicBezTo>
                    <a:pt x="1123" y="1499"/>
                    <a:pt x="1124" y="1495"/>
                    <a:pt x="1123" y="1494"/>
                  </a:cubicBezTo>
                  <a:cubicBezTo>
                    <a:pt x="1123" y="1493"/>
                    <a:pt x="1122" y="1490"/>
                    <a:pt x="1121" y="1489"/>
                  </a:cubicBezTo>
                  <a:cubicBezTo>
                    <a:pt x="1120" y="1488"/>
                    <a:pt x="1117" y="1487"/>
                    <a:pt x="1117" y="1486"/>
                  </a:cubicBezTo>
                  <a:cubicBezTo>
                    <a:pt x="1116" y="1485"/>
                    <a:pt x="1116" y="1483"/>
                    <a:pt x="1116" y="1482"/>
                  </a:cubicBezTo>
                  <a:cubicBezTo>
                    <a:pt x="1116" y="1480"/>
                    <a:pt x="1117" y="1476"/>
                    <a:pt x="1118" y="1474"/>
                  </a:cubicBezTo>
                  <a:cubicBezTo>
                    <a:pt x="1118" y="1473"/>
                    <a:pt x="1120" y="1471"/>
                    <a:pt x="1119" y="1470"/>
                  </a:cubicBezTo>
                  <a:cubicBezTo>
                    <a:pt x="1119" y="1469"/>
                    <a:pt x="1118" y="1468"/>
                    <a:pt x="1118" y="1467"/>
                  </a:cubicBezTo>
                  <a:cubicBezTo>
                    <a:pt x="1117" y="1467"/>
                    <a:pt x="1119" y="1465"/>
                    <a:pt x="1119" y="1464"/>
                  </a:cubicBezTo>
                  <a:cubicBezTo>
                    <a:pt x="1119" y="1463"/>
                    <a:pt x="1119" y="1461"/>
                    <a:pt x="1119" y="1459"/>
                  </a:cubicBezTo>
                  <a:cubicBezTo>
                    <a:pt x="1118" y="1458"/>
                    <a:pt x="1115" y="1454"/>
                    <a:pt x="1115" y="1454"/>
                  </a:cubicBezTo>
                  <a:cubicBezTo>
                    <a:pt x="968" y="1254"/>
                    <a:pt x="968" y="1254"/>
                    <a:pt x="968" y="1254"/>
                  </a:cubicBezTo>
                  <a:cubicBezTo>
                    <a:pt x="831" y="1066"/>
                    <a:pt x="831" y="1066"/>
                    <a:pt x="831" y="1066"/>
                  </a:cubicBezTo>
                  <a:cubicBezTo>
                    <a:pt x="593" y="741"/>
                    <a:pt x="593" y="741"/>
                    <a:pt x="593" y="741"/>
                  </a:cubicBezTo>
                  <a:cubicBezTo>
                    <a:pt x="517" y="637"/>
                    <a:pt x="517" y="637"/>
                    <a:pt x="517" y="637"/>
                  </a:cubicBezTo>
                  <a:cubicBezTo>
                    <a:pt x="521" y="612"/>
                    <a:pt x="521" y="612"/>
                    <a:pt x="521" y="612"/>
                  </a:cubicBezTo>
                  <a:cubicBezTo>
                    <a:pt x="563" y="421"/>
                    <a:pt x="563" y="421"/>
                    <a:pt x="563" y="421"/>
                  </a:cubicBezTo>
                  <a:cubicBezTo>
                    <a:pt x="605" y="219"/>
                    <a:pt x="605" y="219"/>
                    <a:pt x="605" y="219"/>
                  </a:cubicBezTo>
                  <a:cubicBezTo>
                    <a:pt x="625" y="126"/>
                    <a:pt x="625" y="126"/>
                    <a:pt x="625" y="126"/>
                  </a:cubicBezTo>
                  <a:cubicBezTo>
                    <a:pt x="443" y="84"/>
                    <a:pt x="443" y="84"/>
                    <a:pt x="443" y="84"/>
                  </a:cubicBezTo>
                  <a:cubicBezTo>
                    <a:pt x="220" y="30"/>
                    <a:pt x="220" y="30"/>
                    <a:pt x="220" y="30"/>
                  </a:cubicBezTo>
                  <a:cubicBezTo>
                    <a:pt x="98" y="0"/>
                    <a:pt x="98" y="0"/>
                    <a:pt x="98" y="0"/>
                  </a:cubicBezTo>
                  <a:cubicBezTo>
                    <a:pt x="97" y="2"/>
                    <a:pt x="97" y="4"/>
                    <a:pt x="97" y="6"/>
                  </a:cubicBezTo>
                  <a:cubicBezTo>
                    <a:pt x="96" y="8"/>
                    <a:pt x="94" y="12"/>
                    <a:pt x="93" y="15"/>
                  </a:cubicBezTo>
                  <a:cubicBezTo>
                    <a:pt x="92" y="17"/>
                    <a:pt x="90" y="21"/>
                    <a:pt x="89" y="22"/>
                  </a:cubicBezTo>
                  <a:cubicBezTo>
                    <a:pt x="88" y="24"/>
                    <a:pt x="85" y="25"/>
                    <a:pt x="84" y="26"/>
                  </a:cubicBezTo>
                  <a:cubicBezTo>
                    <a:pt x="83" y="27"/>
                    <a:pt x="82" y="29"/>
                    <a:pt x="82" y="30"/>
                  </a:cubicBezTo>
                  <a:cubicBezTo>
                    <a:pt x="82" y="31"/>
                    <a:pt x="83" y="33"/>
                    <a:pt x="84" y="34"/>
                  </a:cubicBezTo>
                  <a:cubicBezTo>
                    <a:pt x="84" y="35"/>
                    <a:pt x="85" y="36"/>
                    <a:pt x="86" y="37"/>
                  </a:cubicBezTo>
                  <a:cubicBezTo>
                    <a:pt x="87" y="38"/>
                    <a:pt x="88" y="38"/>
                    <a:pt x="89" y="39"/>
                  </a:cubicBezTo>
                  <a:cubicBezTo>
                    <a:pt x="90" y="39"/>
                    <a:pt x="91" y="40"/>
                    <a:pt x="92" y="40"/>
                  </a:cubicBezTo>
                  <a:cubicBezTo>
                    <a:pt x="92" y="41"/>
                    <a:pt x="92" y="42"/>
                    <a:pt x="93" y="43"/>
                  </a:cubicBezTo>
                  <a:cubicBezTo>
                    <a:pt x="93" y="44"/>
                    <a:pt x="94" y="47"/>
                    <a:pt x="93" y="48"/>
                  </a:cubicBezTo>
                  <a:cubicBezTo>
                    <a:pt x="93" y="49"/>
                    <a:pt x="92" y="52"/>
                    <a:pt x="92" y="53"/>
                  </a:cubicBezTo>
                  <a:cubicBezTo>
                    <a:pt x="92" y="54"/>
                    <a:pt x="93" y="56"/>
                    <a:pt x="93" y="57"/>
                  </a:cubicBezTo>
                  <a:cubicBezTo>
                    <a:pt x="93" y="59"/>
                    <a:pt x="93" y="63"/>
                    <a:pt x="93" y="65"/>
                  </a:cubicBezTo>
                  <a:cubicBezTo>
                    <a:pt x="94" y="69"/>
                    <a:pt x="94" y="75"/>
                    <a:pt x="94" y="79"/>
                  </a:cubicBezTo>
                  <a:cubicBezTo>
                    <a:pt x="94" y="81"/>
                    <a:pt x="94" y="87"/>
                    <a:pt x="93" y="89"/>
                  </a:cubicBezTo>
                  <a:cubicBezTo>
                    <a:pt x="93" y="92"/>
                    <a:pt x="91" y="96"/>
                    <a:pt x="90" y="98"/>
                  </a:cubicBezTo>
                  <a:cubicBezTo>
                    <a:pt x="89" y="101"/>
                    <a:pt x="87" y="107"/>
                    <a:pt x="85" y="109"/>
                  </a:cubicBezTo>
                  <a:cubicBezTo>
                    <a:pt x="84" y="112"/>
                    <a:pt x="82" y="116"/>
                    <a:pt x="81" y="119"/>
                  </a:cubicBezTo>
                  <a:cubicBezTo>
                    <a:pt x="80" y="120"/>
                    <a:pt x="78" y="124"/>
                    <a:pt x="77" y="126"/>
                  </a:cubicBezTo>
                  <a:cubicBezTo>
                    <a:pt x="76" y="128"/>
                    <a:pt x="74" y="133"/>
                    <a:pt x="73" y="135"/>
                  </a:cubicBezTo>
                  <a:cubicBezTo>
                    <a:pt x="72" y="136"/>
                    <a:pt x="70" y="138"/>
                    <a:pt x="69" y="139"/>
                  </a:cubicBezTo>
                  <a:cubicBezTo>
                    <a:pt x="68" y="140"/>
                    <a:pt x="66" y="140"/>
                    <a:pt x="66" y="141"/>
                  </a:cubicBezTo>
                  <a:cubicBezTo>
                    <a:pt x="65" y="142"/>
                    <a:pt x="64" y="144"/>
                    <a:pt x="64" y="144"/>
                  </a:cubicBezTo>
                  <a:cubicBezTo>
                    <a:pt x="64" y="146"/>
                    <a:pt x="64" y="148"/>
                    <a:pt x="64" y="149"/>
                  </a:cubicBezTo>
                  <a:cubicBezTo>
                    <a:pt x="64" y="151"/>
                    <a:pt x="63" y="154"/>
                    <a:pt x="64" y="155"/>
                  </a:cubicBezTo>
                  <a:cubicBezTo>
                    <a:pt x="64" y="156"/>
                    <a:pt x="66" y="157"/>
                    <a:pt x="67" y="158"/>
                  </a:cubicBezTo>
                  <a:cubicBezTo>
                    <a:pt x="67" y="159"/>
                    <a:pt x="67" y="162"/>
                    <a:pt x="66" y="163"/>
                  </a:cubicBezTo>
                  <a:cubicBezTo>
                    <a:pt x="66" y="165"/>
                    <a:pt x="65" y="168"/>
                    <a:pt x="64" y="169"/>
                  </a:cubicBezTo>
                  <a:cubicBezTo>
                    <a:pt x="63" y="171"/>
                    <a:pt x="61" y="175"/>
                    <a:pt x="60" y="177"/>
                  </a:cubicBezTo>
                  <a:cubicBezTo>
                    <a:pt x="58" y="181"/>
                    <a:pt x="53" y="188"/>
                    <a:pt x="50" y="191"/>
                  </a:cubicBezTo>
                  <a:cubicBezTo>
                    <a:pt x="47" y="195"/>
                    <a:pt x="40" y="203"/>
                    <a:pt x="37" y="207"/>
                  </a:cubicBezTo>
                  <a:cubicBezTo>
                    <a:pt x="33" y="212"/>
                    <a:pt x="24" y="223"/>
                    <a:pt x="20" y="229"/>
                  </a:cubicBezTo>
                  <a:cubicBezTo>
                    <a:pt x="18" y="231"/>
                    <a:pt x="14" y="234"/>
                    <a:pt x="12" y="236"/>
                  </a:cubicBezTo>
                  <a:cubicBezTo>
                    <a:pt x="12" y="237"/>
                    <a:pt x="10" y="239"/>
                    <a:pt x="9" y="241"/>
                  </a:cubicBezTo>
                  <a:cubicBezTo>
                    <a:pt x="9" y="242"/>
                    <a:pt x="8" y="244"/>
                    <a:pt x="8" y="244"/>
                  </a:cubicBezTo>
                  <a:cubicBezTo>
                    <a:pt x="8" y="245"/>
                    <a:pt x="7" y="247"/>
                    <a:pt x="6" y="247"/>
                  </a:cubicBezTo>
                  <a:cubicBezTo>
                    <a:pt x="6" y="248"/>
                    <a:pt x="4" y="250"/>
                    <a:pt x="3" y="251"/>
                  </a:cubicBezTo>
                  <a:cubicBezTo>
                    <a:pt x="3" y="252"/>
                    <a:pt x="1" y="254"/>
                    <a:pt x="2" y="255"/>
                  </a:cubicBezTo>
                  <a:cubicBezTo>
                    <a:pt x="2" y="256"/>
                    <a:pt x="4" y="257"/>
                    <a:pt x="4" y="258"/>
                  </a:cubicBezTo>
                  <a:cubicBezTo>
                    <a:pt x="5" y="259"/>
                    <a:pt x="5" y="262"/>
                    <a:pt x="5" y="263"/>
                  </a:cubicBezTo>
                  <a:cubicBezTo>
                    <a:pt x="6" y="264"/>
                    <a:pt x="6" y="267"/>
                    <a:pt x="6" y="269"/>
                  </a:cubicBezTo>
                  <a:cubicBezTo>
                    <a:pt x="6" y="270"/>
                    <a:pt x="5" y="271"/>
                    <a:pt x="5" y="272"/>
                  </a:cubicBezTo>
                  <a:cubicBezTo>
                    <a:pt x="4" y="273"/>
                    <a:pt x="5" y="274"/>
                    <a:pt x="5" y="275"/>
                  </a:cubicBezTo>
                  <a:cubicBezTo>
                    <a:pt x="5" y="276"/>
                    <a:pt x="4" y="279"/>
                    <a:pt x="4" y="280"/>
                  </a:cubicBezTo>
                  <a:cubicBezTo>
                    <a:pt x="3" y="280"/>
                    <a:pt x="1" y="281"/>
                    <a:pt x="1" y="282"/>
                  </a:cubicBezTo>
                  <a:cubicBezTo>
                    <a:pt x="0" y="283"/>
                    <a:pt x="1" y="285"/>
                    <a:pt x="1" y="286"/>
                  </a:cubicBezTo>
                  <a:cubicBezTo>
                    <a:pt x="2" y="288"/>
                    <a:pt x="3" y="291"/>
                    <a:pt x="4" y="292"/>
                  </a:cubicBezTo>
                  <a:cubicBezTo>
                    <a:pt x="5" y="294"/>
                    <a:pt x="8" y="299"/>
                    <a:pt x="10" y="301"/>
                  </a:cubicBezTo>
                  <a:cubicBezTo>
                    <a:pt x="11" y="302"/>
                    <a:pt x="15" y="304"/>
                    <a:pt x="16" y="306"/>
                  </a:cubicBezTo>
                  <a:cubicBezTo>
                    <a:pt x="17" y="307"/>
                    <a:pt x="17" y="310"/>
                    <a:pt x="17" y="312"/>
                  </a:cubicBezTo>
                  <a:cubicBezTo>
                    <a:pt x="18" y="313"/>
                    <a:pt x="19" y="314"/>
                    <a:pt x="20" y="315"/>
                  </a:cubicBezTo>
                  <a:cubicBezTo>
                    <a:pt x="20" y="316"/>
                    <a:pt x="23" y="316"/>
                    <a:pt x="24" y="317"/>
                  </a:cubicBezTo>
                  <a:cubicBezTo>
                    <a:pt x="25" y="317"/>
                    <a:pt x="26" y="318"/>
                    <a:pt x="26" y="319"/>
                  </a:cubicBezTo>
                  <a:cubicBezTo>
                    <a:pt x="27" y="321"/>
                    <a:pt x="29" y="324"/>
                    <a:pt x="29" y="326"/>
                  </a:cubicBezTo>
                  <a:cubicBezTo>
                    <a:pt x="29" y="327"/>
                    <a:pt x="28" y="329"/>
                    <a:pt x="27" y="330"/>
                  </a:cubicBezTo>
                  <a:cubicBezTo>
                    <a:pt x="27" y="331"/>
                    <a:pt x="27" y="333"/>
                    <a:pt x="28" y="334"/>
                  </a:cubicBezTo>
                  <a:cubicBezTo>
                    <a:pt x="28" y="335"/>
                    <a:pt x="31" y="337"/>
                    <a:pt x="32" y="338"/>
                  </a:cubicBezTo>
                  <a:cubicBezTo>
                    <a:pt x="33" y="338"/>
                    <a:pt x="34" y="340"/>
                    <a:pt x="35" y="341"/>
                  </a:cubicBezTo>
                  <a:cubicBezTo>
                    <a:pt x="35" y="342"/>
                    <a:pt x="35" y="345"/>
                    <a:pt x="35" y="346"/>
                  </a:cubicBezTo>
                  <a:cubicBezTo>
                    <a:pt x="35" y="348"/>
                    <a:pt x="37" y="351"/>
                    <a:pt x="38" y="352"/>
                  </a:cubicBezTo>
                  <a:cubicBezTo>
                    <a:pt x="39" y="354"/>
                    <a:pt x="41" y="357"/>
                    <a:pt x="42" y="359"/>
                  </a:cubicBezTo>
                  <a:cubicBezTo>
                    <a:pt x="42" y="360"/>
                    <a:pt x="41" y="363"/>
                    <a:pt x="41" y="364"/>
                  </a:cubicBezTo>
                  <a:cubicBezTo>
                    <a:pt x="41" y="365"/>
                    <a:pt x="41" y="367"/>
                    <a:pt x="42" y="368"/>
                  </a:cubicBezTo>
                  <a:cubicBezTo>
                    <a:pt x="43" y="370"/>
                    <a:pt x="46" y="371"/>
                    <a:pt x="46" y="372"/>
                  </a:cubicBezTo>
                  <a:cubicBezTo>
                    <a:pt x="47" y="373"/>
                    <a:pt x="48" y="375"/>
                    <a:pt x="48" y="376"/>
                  </a:cubicBezTo>
                  <a:cubicBezTo>
                    <a:pt x="48" y="377"/>
                    <a:pt x="47" y="379"/>
                    <a:pt x="47" y="380"/>
                  </a:cubicBezTo>
                  <a:cubicBezTo>
                    <a:pt x="47" y="381"/>
                    <a:pt x="47" y="384"/>
                    <a:pt x="47" y="385"/>
                  </a:cubicBezTo>
                  <a:cubicBezTo>
                    <a:pt x="46" y="386"/>
                    <a:pt x="45" y="388"/>
                    <a:pt x="45" y="389"/>
                  </a:cubicBezTo>
                  <a:cubicBezTo>
                    <a:pt x="45" y="390"/>
                    <a:pt x="45" y="392"/>
                    <a:pt x="45" y="393"/>
                  </a:cubicBezTo>
                  <a:cubicBezTo>
                    <a:pt x="45" y="394"/>
                    <a:pt x="47" y="395"/>
                    <a:pt x="48" y="396"/>
                  </a:cubicBezTo>
                  <a:cubicBezTo>
                    <a:pt x="49" y="398"/>
                    <a:pt x="49" y="401"/>
                    <a:pt x="49" y="403"/>
                  </a:cubicBezTo>
                  <a:cubicBezTo>
                    <a:pt x="49" y="405"/>
                    <a:pt x="48" y="409"/>
                    <a:pt x="47" y="411"/>
                  </a:cubicBezTo>
                  <a:cubicBezTo>
                    <a:pt x="47" y="412"/>
                    <a:pt x="45" y="414"/>
                    <a:pt x="45" y="415"/>
                  </a:cubicBezTo>
                  <a:cubicBezTo>
                    <a:pt x="45" y="417"/>
                    <a:pt x="46" y="419"/>
                    <a:pt x="46" y="420"/>
                  </a:cubicBezTo>
                  <a:cubicBezTo>
                    <a:pt x="46" y="421"/>
                    <a:pt x="47" y="422"/>
                    <a:pt x="47" y="423"/>
                  </a:cubicBezTo>
                  <a:cubicBezTo>
                    <a:pt x="47" y="425"/>
                    <a:pt x="46" y="428"/>
                    <a:pt x="46" y="429"/>
                  </a:cubicBezTo>
                  <a:cubicBezTo>
                    <a:pt x="45" y="431"/>
                    <a:pt x="40" y="434"/>
                    <a:pt x="38" y="436"/>
                  </a:cubicBezTo>
                  <a:cubicBezTo>
                    <a:pt x="37" y="438"/>
                    <a:pt x="34" y="442"/>
                    <a:pt x="33" y="445"/>
                  </a:cubicBezTo>
                  <a:cubicBezTo>
                    <a:pt x="33" y="446"/>
                    <a:pt x="31" y="450"/>
                    <a:pt x="31" y="452"/>
                  </a:cubicBezTo>
                  <a:cubicBezTo>
                    <a:pt x="30" y="453"/>
                    <a:pt x="30" y="456"/>
                    <a:pt x="30" y="457"/>
                  </a:cubicBezTo>
                  <a:cubicBezTo>
                    <a:pt x="30" y="459"/>
                    <a:pt x="31" y="461"/>
                    <a:pt x="31" y="463"/>
                  </a:cubicBezTo>
                  <a:cubicBezTo>
                    <a:pt x="31" y="464"/>
                    <a:pt x="30" y="466"/>
                    <a:pt x="30" y="467"/>
                  </a:cubicBezTo>
                  <a:cubicBezTo>
                    <a:pt x="30" y="469"/>
                    <a:pt x="30" y="472"/>
                    <a:pt x="30" y="473"/>
                  </a:cubicBezTo>
                  <a:cubicBezTo>
                    <a:pt x="31" y="475"/>
                    <a:pt x="32" y="479"/>
                    <a:pt x="32" y="481"/>
                  </a:cubicBezTo>
                  <a:cubicBezTo>
                    <a:pt x="32" y="483"/>
                    <a:pt x="33" y="487"/>
                    <a:pt x="33" y="489"/>
                  </a:cubicBezTo>
                  <a:cubicBezTo>
                    <a:pt x="33" y="491"/>
                    <a:pt x="32" y="495"/>
                    <a:pt x="33" y="497"/>
                  </a:cubicBezTo>
                  <a:cubicBezTo>
                    <a:pt x="33" y="498"/>
                    <a:pt x="34" y="500"/>
                    <a:pt x="34" y="501"/>
                  </a:cubicBezTo>
                  <a:cubicBezTo>
                    <a:pt x="35" y="503"/>
                    <a:pt x="35" y="506"/>
                    <a:pt x="35" y="508"/>
                  </a:cubicBezTo>
                  <a:cubicBezTo>
                    <a:pt x="35" y="510"/>
                    <a:pt x="34" y="514"/>
                    <a:pt x="34" y="516"/>
                  </a:cubicBezTo>
                  <a:cubicBezTo>
                    <a:pt x="34" y="518"/>
                    <a:pt x="33" y="520"/>
                    <a:pt x="32" y="522"/>
                  </a:cubicBezTo>
                  <a:cubicBezTo>
                    <a:pt x="32" y="523"/>
                    <a:pt x="30" y="525"/>
                    <a:pt x="29" y="525"/>
                  </a:cubicBezTo>
                  <a:cubicBezTo>
                    <a:pt x="28" y="526"/>
                    <a:pt x="26" y="526"/>
                    <a:pt x="25" y="527"/>
                  </a:cubicBezTo>
                  <a:cubicBezTo>
                    <a:pt x="25" y="528"/>
                    <a:pt x="24" y="531"/>
                    <a:pt x="24" y="532"/>
                  </a:cubicBezTo>
                  <a:cubicBezTo>
                    <a:pt x="24" y="533"/>
                    <a:pt x="26" y="535"/>
                    <a:pt x="27" y="536"/>
                  </a:cubicBezTo>
                  <a:cubicBezTo>
                    <a:pt x="28" y="538"/>
                    <a:pt x="29" y="540"/>
                    <a:pt x="29" y="541"/>
                  </a:cubicBezTo>
                  <a:cubicBezTo>
                    <a:pt x="30" y="543"/>
                    <a:pt x="30" y="547"/>
                    <a:pt x="31" y="549"/>
                  </a:cubicBezTo>
                  <a:cubicBezTo>
                    <a:pt x="32" y="550"/>
                    <a:pt x="33" y="552"/>
                    <a:pt x="34" y="553"/>
                  </a:cubicBezTo>
                  <a:cubicBezTo>
                    <a:pt x="36" y="556"/>
                    <a:pt x="40" y="560"/>
                    <a:pt x="42" y="562"/>
                  </a:cubicBezTo>
                  <a:cubicBezTo>
                    <a:pt x="42" y="564"/>
                    <a:pt x="42" y="566"/>
                    <a:pt x="43" y="568"/>
                  </a:cubicBezTo>
                  <a:cubicBezTo>
                    <a:pt x="43" y="569"/>
                    <a:pt x="43" y="571"/>
                    <a:pt x="44" y="572"/>
                  </a:cubicBezTo>
                  <a:cubicBezTo>
                    <a:pt x="45" y="573"/>
                    <a:pt x="47" y="574"/>
                    <a:pt x="48" y="575"/>
                  </a:cubicBezTo>
                  <a:cubicBezTo>
                    <a:pt x="49" y="576"/>
                    <a:pt x="50" y="579"/>
                    <a:pt x="51" y="580"/>
                  </a:cubicBezTo>
                  <a:cubicBezTo>
                    <a:pt x="52" y="582"/>
                    <a:pt x="53" y="585"/>
                    <a:pt x="54" y="586"/>
                  </a:cubicBezTo>
                  <a:cubicBezTo>
                    <a:pt x="55" y="589"/>
                    <a:pt x="56" y="594"/>
                    <a:pt x="57" y="597"/>
                  </a:cubicBezTo>
                  <a:cubicBezTo>
                    <a:pt x="57" y="598"/>
                    <a:pt x="57" y="600"/>
                    <a:pt x="58" y="601"/>
                  </a:cubicBezTo>
                  <a:cubicBezTo>
                    <a:pt x="58" y="602"/>
                    <a:pt x="59" y="603"/>
                    <a:pt x="60" y="603"/>
                  </a:cubicBezTo>
                  <a:cubicBezTo>
                    <a:pt x="60" y="605"/>
                    <a:pt x="60" y="608"/>
                    <a:pt x="61" y="609"/>
                  </a:cubicBezTo>
                  <a:cubicBezTo>
                    <a:pt x="62" y="610"/>
                    <a:pt x="64" y="612"/>
                    <a:pt x="65" y="613"/>
                  </a:cubicBezTo>
                  <a:cubicBezTo>
                    <a:pt x="66" y="614"/>
                    <a:pt x="67" y="618"/>
                    <a:pt x="69" y="619"/>
                  </a:cubicBezTo>
                  <a:cubicBezTo>
                    <a:pt x="70" y="621"/>
                    <a:pt x="72" y="622"/>
                    <a:pt x="73" y="623"/>
                  </a:cubicBezTo>
                  <a:cubicBezTo>
                    <a:pt x="75" y="624"/>
                    <a:pt x="77" y="626"/>
                    <a:pt x="78" y="627"/>
                  </a:cubicBezTo>
                  <a:cubicBezTo>
                    <a:pt x="79" y="629"/>
                    <a:pt x="82" y="632"/>
                    <a:pt x="83" y="634"/>
                  </a:cubicBezTo>
                  <a:cubicBezTo>
                    <a:pt x="84" y="635"/>
                    <a:pt x="84" y="638"/>
                    <a:pt x="84" y="640"/>
                  </a:cubicBezTo>
                  <a:cubicBezTo>
                    <a:pt x="85" y="642"/>
                    <a:pt x="87" y="646"/>
                    <a:pt x="88" y="648"/>
                  </a:cubicBezTo>
                  <a:cubicBezTo>
                    <a:pt x="88" y="650"/>
                    <a:pt x="87" y="652"/>
                    <a:pt x="86" y="654"/>
                  </a:cubicBezTo>
                  <a:cubicBezTo>
                    <a:pt x="86" y="655"/>
                    <a:pt x="84" y="657"/>
                    <a:pt x="84" y="658"/>
                  </a:cubicBezTo>
                  <a:cubicBezTo>
                    <a:pt x="84" y="660"/>
                    <a:pt x="85" y="663"/>
                    <a:pt x="86" y="663"/>
                  </a:cubicBezTo>
                  <a:cubicBezTo>
                    <a:pt x="87" y="663"/>
                    <a:pt x="88" y="661"/>
                    <a:pt x="89" y="661"/>
                  </a:cubicBezTo>
                  <a:cubicBezTo>
                    <a:pt x="90" y="661"/>
                    <a:pt x="91" y="663"/>
                    <a:pt x="91" y="663"/>
                  </a:cubicBezTo>
                  <a:cubicBezTo>
                    <a:pt x="92" y="664"/>
                    <a:pt x="93" y="665"/>
                    <a:pt x="93" y="665"/>
                  </a:cubicBezTo>
                  <a:cubicBezTo>
                    <a:pt x="93" y="666"/>
                    <a:pt x="93" y="669"/>
                    <a:pt x="93" y="670"/>
                  </a:cubicBezTo>
                  <a:cubicBezTo>
                    <a:pt x="93" y="671"/>
                    <a:pt x="95" y="673"/>
                    <a:pt x="94" y="674"/>
                  </a:cubicBezTo>
                  <a:cubicBezTo>
                    <a:pt x="94" y="675"/>
                    <a:pt x="93" y="675"/>
                    <a:pt x="93" y="675"/>
                  </a:cubicBezTo>
                  <a:cubicBezTo>
                    <a:pt x="92" y="676"/>
                    <a:pt x="91" y="679"/>
                    <a:pt x="91" y="681"/>
                  </a:cubicBezTo>
                  <a:cubicBezTo>
                    <a:pt x="92" y="682"/>
                    <a:pt x="94" y="686"/>
                    <a:pt x="94" y="688"/>
                  </a:cubicBezTo>
                  <a:cubicBezTo>
                    <a:pt x="94" y="689"/>
                    <a:pt x="93" y="693"/>
                    <a:pt x="92" y="694"/>
                  </a:cubicBezTo>
                  <a:cubicBezTo>
                    <a:pt x="91" y="696"/>
                    <a:pt x="89" y="699"/>
                    <a:pt x="88" y="701"/>
                  </a:cubicBezTo>
                  <a:cubicBezTo>
                    <a:pt x="87" y="702"/>
                    <a:pt x="85" y="705"/>
                    <a:pt x="84" y="706"/>
                  </a:cubicBezTo>
                  <a:cubicBezTo>
                    <a:pt x="84" y="707"/>
                    <a:pt x="82" y="709"/>
                    <a:pt x="81" y="710"/>
                  </a:cubicBezTo>
                  <a:cubicBezTo>
                    <a:pt x="81" y="711"/>
                    <a:pt x="79" y="712"/>
                    <a:pt x="78" y="712"/>
                  </a:cubicBezTo>
                  <a:cubicBezTo>
                    <a:pt x="78" y="713"/>
                    <a:pt x="78" y="714"/>
                    <a:pt x="78" y="715"/>
                  </a:cubicBezTo>
                  <a:cubicBezTo>
                    <a:pt x="79" y="716"/>
                    <a:pt x="81" y="718"/>
                    <a:pt x="82" y="719"/>
                  </a:cubicBezTo>
                  <a:cubicBezTo>
                    <a:pt x="83" y="719"/>
                    <a:pt x="84" y="717"/>
                    <a:pt x="85" y="717"/>
                  </a:cubicBezTo>
                  <a:cubicBezTo>
                    <a:pt x="85" y="716"/>
                    <a:pt x="85" y="714"/>
                    <a:pt x="85" y="713"/>
                  </a:cubicBezTo>
                  <a:cubicBezTo>
                    <a:pt x="86" y="712"/>
                    <a:pt x="88" y="712"/>
                    <a:pt x="89" y="712"/>
                  </a:cubicBezTo>
                  <a:cubicBezTo>
                    <a:pt x="90" y="712"/>
                    <a:pt x="91" y="712"/>
                    <a:pt x="91" y="712"/>
                  </a:cubicBezTo>
                  <a:cubicBezTo>
                    <a:pt x="92" y="713"/>
                    <a:pt x="94" y="714"/>
                    <a:pt x="94" y="715"/>
                  </a:cubicBezTo>
                  <a:cubicBezTo>
                    <a:pt x="96" y="715"/>
                    <a:pt x="99" y="716"/>
                    <a:pt x="100" y="717"/>
                  </a:cubicBezTo>
                  <a:cubicBezTo>
                    <a:pt x="101" y="717"/>
                    <a:pt x="101" y="719"/>
                    <a:pt x="102" y="720"/>
                  </a:cubicBezTo>
                  <a:cubicBezTo>
                    <a:pt x="103" y="721"/>
                    <a:pt x="105" y="723"/>
                    <a:pt x="105" y="724"/>
                  </a:cubicBezTo>
                  <a:cubicBezTo>
                    <a:pt x="106" y="726"/>
                    <a:pt x="106" y="729"/>
                    <a:pt x="107" y="730"/>
                  </a:cubicBezTo>
                  <a:cubicBezTo>
                    <a:pt x="107" y="731"/>
                    <a:pt x="109" y="732"/>
                    <a:pt x="109" y="733"/>
                  </a:cubicBezTo>
                  <a:cubicBezTo>
                    <a:pt x="110" y="734"/>
                    <a:pt x="111" y="737"/>
                    <a:pt x="112" y="738"/>
                  </a:cubicBezTo>
                  <a:cubicBezTo>
                    <a:pt x="112" y="739"/>
                    <a:pt x="112" y="742"/>
                    <a:pt x="113" y="742"/>
                  </a:cubicBezTo>
                  <a:cubicBezTo>
                    <a:pt x="114" y="743"/>
                    <a:pt x="115" y="743"/>
                    <a:pt x="116" y="743"/>
                  </a:cubicBezTo>
                  <a:cubicBezTo>
                    <a:pt x="117" y="743"/>
                    <a:pt x="118" y="742"/>
                    <a:pt x="119" y="742"/>
                  </a:cubicBezTo>
                  <a:cubicBezTo>
                    <a:pt x="120" y="742"/>
                    <a:pt x="121" y="743"/>
                    <a:pt x="122" y="743"/>
                  </a:cubicBezTo>
                  <a:cubicBezTo>
                    <a:pt x="123" y="744"/>
                    <a:pt x="125" y="745"/>
                    <a:pt x="126" y="746"/>
                  </a:cubicBezTo>
                  <a:cubicBezTo>
                    <a:pt x="127" y="747"/>
                    <a:pt x="129" y="750"/>
                    <a:pt x="130" y="751"/>
                  </a:cubicBezTo>
                  <a:cubicBezTo>
                    <a:pt x="130" y="752"/>
                    <a:pt x="131" y="755"/>
                    <a:pt x="132" y="756"/>
                  </a:cubicBezTo>
                  <a:cubicBezTo>
                    <a:pt x="133" y="757"/>
                    <a:pt x="135" y="759"/>
                    <a:pt x="136" y="760"/>
                  </a:cubicBezTo>
                  <a:cubicBezTo>
                    <a:pt x="137" y="761"/>
                    <a:pt x="138" y="761"/>
                    <a:pt x="139" y="761"/>
                  </a:cubicBezTo>
                  <a:cubicBezTo>
                    <a:pt x="140" y="762"/>
                    <a:pt x="142" y="762"/>
                    <a:pt x="142" y="762"/>
                  </a:cubicBezTo>
                  <a:cubicBezTo>
                    <a:pt x="143" y="761"/>
                    <a:pt x="143" y="760"/>
                    <a:pt x="143" y="759"/>
                  </a:cubicBezTo>
                  <a:cubicBezTo>
                    <a:pt x="143" y="758"/>
                    <a:pt x="142" y="757"/>
                    <a:pt x="143" y="756"/>
                  </a:cubicBezTo>
                  <a:cubicBezTo>
                    <a:pt x="143" y="755"/>
                    <a:pt x="143" y="754"/>
                    <a:pt x="144" y="754"/>
                  </a:cubicBezTo>
                  <a:cubicBezTo>
                    <a:pt x="144" y="753"/>
                    <a:pt x="145" y="753"/>
                    <a:pt x="146" y="754"/>
                  </a:cubicBezTo>
                  <a:cubicBezTo>
                    <a:pt x="146" y="754"/>
                    <a:pt x="146" y="756"/>
                    <a:pt x="147" y="756"/>
                  </a:cubicBezTo>
                  <a:cubicBezTo>
                    <a:pt x="147" y="757"/>
                    <a:pt x="148" y="759"/>
                    <a:pt x="149" y="759"/>
                  </a:cubicBezTo>
                  <a:cubicBezTo>
                    <a:pt x="150" y="759"/>
                    <a:pt x="151" y="758"/>
                    <a:pt x="152" y="757"/>
                  </a:cubicBezTo>
                  <a:cubicBezTo>
                    <a:pt x="152" y="756"/>
                    <a:pt x="151" y="754"/>
                    <a:pt x="151" y="753"/>
                  </a:cubicBezTo>
                  <a:cubicBezTo>
                    <a:pt x="150" y="752"/>
                    <a:pt x="149" y="751"/>
                    <a:pt x="148" y="750"/>
                  </a:cubicBezTo>
                  <a:cubicBezTo>
                    <a:pt x="148" y="749"/>
                    <a:pt x="146" y="746"/>
                    <a:pt x="145" y="745"/>
                  </a:cubicBezTo>
                  <a:cubicBezTo>
                    <a:pt x="145" y="744"/>
                    <a:pt x="144" y="743"/>
                    <a:pt x="145" y="742"/>
                  </a:cubicBezTo>
                  <a:cubicBezTo>
                    <a:pt x="145" y="741"/>
                    <a:pt x="147" y="740"/>
                    <a:pt x="148" y="739"/>
                  </a:cubicBezTo>
                  <a:cubicBezTo>
                    <a:pt x="148" y="739"/>
                    <a:pt x="149" y="737"/>
                    <a:pt x="150" y="736"/>
                  </a:cubicBezTo>
                  <a:cubicBezTo>
                    <a:pt x="150" y="736"/>
                    <a:pt x="152" y="735"/>
                    <a:pt x="152" y="735"/>
                  </a:cubicBezTo>
                  <a:cubicBezTo>
                    <a:pt x="152" y="734"/>
                    <a:pt x="152" y="733"/>
                    <a:pt x="152" y="732"/>
                  </a:cubicBezTo>
                  <a:cubicBezTo>
                    <a:pt x="152" y="731"/>
                    <a:pt x="149" y="731"/>
                    <a:pt x="149" y="730"/>
                  </a:cubicBezTo>
                  <a:cubicBezTo>
                    <a:pt x="148" y="729"/>
                    <a:pt x="148" y="727"/>
                    <a:pt x="149" y="726"/>
                  </a:cubicBezTo>
                  <a:cubicBezTo>
                    <a:pt x="149" y="725"/>
                    <a:pt x="150" y="724"/>
                    <a:pt x="150" y="723"/>
                  </a:cubicBezTo>
                  <a:cubicBezTo>
                    <a:pt x="151" y="722"/>
                    <a:pt x="153" y="721"/>
                    <a:pt x="153" y="720"/>
                  </a:cubicBezTo>
                  <a:cubicBezTo>
                    <a:pt x="153" y="719"/>
                    <a:pt x="153" y="717"/>
                    <a:pt x="153" y="716"/>
                  </a:cubicBezTo>
                  <a:cubicBezTo>
                    <a:pt x="153" y="715"/>
                    <a:pt x="154" y="713"/>
                    <a:pt x="154" y="712"/>
                  </a:cubicBezTo>
                  <a:cubicBezTo>
                    <a:pt x="155" y="712"/>
                    <a:pt x="157" y="712"/>
                    <a:pt x="158" y="712"/>
                  </a:cubicBezTo>
                  <a:cubicBezTo>
                    <a:pt x="158" y="712"/>
                    <a:pt x="159" y="713"/>
                    <a:pt x="160" y="713"/>
                  </a:cubicBezTo>
                  <a:cubicBezTo>
                    <a:pt x="161" y="713"/>
                    <a:pt x="163" y="712"/>
                    <a:pt x="164" y="711"/>
                  </a:cubicBezTo>
                  <a:cubicBezTo>
                    <a:pt x="165" y="711"/>
                    <a:pt x="165" y="708"/>
                    <a:pt x="166" y="708"/>
                  </a:cubicBezTo>
                  <a:cubicBezTo>
                    <a:pt x="167" y="708"/>
                    <a:pt x="169" y="709"/>
                    <a:pt x="169" y="709"/>
                  </a:cubicBezTo>
                  <a:cubicBezTo>
                    <a:pt x="170" y="710"/>
                    <a:pt x="170" y="712"/>
                    <a:pt x="171" y="713"/>
                  </a:cubicBezTo>
                  <a:cubicBezTo>
                    <a:pt x="171" y="714"/>
                    <a:pt x="173" y="716"/>
                    <a:pt x="174" y="717"/>
                  </a:cubicBezTo>
                  <a:cubicBezTo>
                    <a:pt x="175" y="718"/>
                    <a:pt x="177" y="721"/>
                    <a:pt x="178" y="722"/>
                  </a:cubicBezTo>
                  <a:cubicBezTo>
                    <a:pt x="179" y="723"/>
                    <a:pt x="180" y="725"/>
                    <a:pt x="181" y="726"/>
                  </a:cubicBezTo>
                  <a:cubicBezTo>
                    <a:pt x="181" y="727"/>
                    <a:pt x="181" y="729"/>
                    <a:pt x="180" y="731"/>
                  </a:cubicBezTo>
                  <a:cubicBezTo>
                    <a:pt x="180" y="731"/>
                    <a:pt x="179" y="732"/>
                    <a:pt x="178" y="732"/>
                  </a:cubicBezTo>
                  <a:cubicBezTo>
                    <a:pt x="178" y="733"/>
                    <a:pt x="177" y="735"/>
                    <a:pt x="176" y="735"/>
                  </a:cubicBezTo>
                  <a:cubicBezTo>
                    <a:pt x="175" y="736"/>
                    <a:pt x="173" y="736"/>
                    <a:pt x="172" y="736"/>
                  </a:cubicBezTo>
                  <a:cubicBezTo>
                    <a:pt x="171" y="736"/>
                    <a:pt x="169" y="736"/>
                    <a:pt x="168" y="736"/>
                  </a:cubicBezTo>
                  <a:cubicBezTo>
                    <a:pt x="167" y="735"/>
                    <a:pt x="167" y="733"/>
                    <a:pt x="166" y="733"/>
                  </a:cubicBezTo>
                  <a:cubicBezTo>
                    <a:pt x="166" y="733"/>
                    <a:pt x="165" y="734"/>
                    <a:pt x="165" y="734"/>
                  </a:cubicBezTo>
                  <a:cubicBezTo>
                    <a:pt x="164" y="735"/>
                    <a:pt x="164" y="738"/>
                    <a:pt x="163" y="739"/>
                  </a:cubicBezTo>
                  <a:cubicBezTo>
                    <a:pt x="163" y="739"/>
                    <a:pt x="162" y="740"/>
                    <a:pt x="162" y="740"/>
                  </a:cubicBezTo>
                  <a:cubicBezTo>
                    <a:pt x="161" y="741"/>
                    <a:pt x="158" y="740"/>
                    <a:pt x="157" y="741"/>
                  </a:cubicBezTo>
                  <a:cubicBezTo>
                    <a:pt x="157" y="741"/>
                    <a:pt x="155" y="742"/>
                    <a:pt x="154" y="743"/>
                  </a:cubicBezTo>
                  <a:cubicBezTo>
                    <a:pt x="154" y="743"/>
                    <a:pt x="155" y="745"/>
                    <a:pt x="156" y="746"/>
                  </a:cubicBezTo>
                  <a:cubicBezTo>
                    <a:pt x="156" y="746"/>
                    <a:pt x="158" y="748"/>
                    <a:pt x="158" y="749"/>
                  </a:cubicBezTo>
                  <a:cubicBezTo>
                    <a:pt x="159" y="749"/>
                    <a:pt x="159" y="751"/>
                    <a:pt x="160" y="751"/>
                  </a:cubicBezTo>
                  <a:cubicBezTo>
                    <a:pt x="160" y="751"/>
                    <a:pt x="162" y="751"/>
                    <a:pt x="163" y="751"/>
                  </a:cubicBezTo>
                  <a:cubicBezTo>
                    <a:pt x="164" y="752"/>
                    <a:pt x="165" y="752"/>
                    <a:pt x="166" y="752"/>
                  </a:cubicBezTo>
                  <a:cubicBezTo>
                    <a:pt x="167" y="753"/>
                    <a:pt x="167" y="754"/>
                    <a:pt x="168" y="755"/>
                  </a:cubicBezTo>
                  <a:cubicBezTo>
                    <a:pt x="168" y="756"/>
                    <a:pt x="168" y="757"/>
                    <a:pt x="168" y="758"/>
                  </a:cubicBezTo>
                  <a:cubicBezTo>
                    <a:pt x="168" y="759"/>
                    <a:pt x="167" y="761"/>
                    <a:pt x="166" y="762"/>
                  </a:cubicBezTo>
                  <a:cubicBezTo>
                    <a:pt x="166" y="762"/>
                    <a:pt x="166" y="764"/>
                    <a:pt x="166" y="764"/>
                  </a:cubicBezTo>
                  <a:cubicBezTo>
                    <a:pt x="166" y="765"/>
                    <a:pt x="166" y="766"/>
                    <a:pt x="165" y="766"/>
                  </a:cubicBezTo>
                  <a:cubicBezTo>
                    <a:pt x="165" y="767"/>
                    <a:pt x="163" y="767"/>
                    <a:pt x="163" y="767"/>
                  </a:cubicBezTo>
                  <a:cubicBezTo>
                    <a:pt x="162" y="767"/>
                    <a:pt x="161" y="769"/>
                    <a:pt x="161" y="769"/>
                  </a:cubicBezTo>
                  <a:cubicBezTo>
                    <a:pt x="161" y="770"/>
                    <a:pt x="160" y="773"/>
                    <a:pt x="161" y="774"/>
                  </a:cubicBezTo>
                  <a:cubicBezTo>
                    <a:pt x="161" y="775"/>
                    <a:pt x="162" y="776"/>
                    <a:pt x="163" y="777"/>
                  </a:cubicBezTo>
                  <a:cubicBezTo>
                    <a:pt x="163" y="777"/>
                    <a:pt x="165" y="778"/>
                    <a:pt x="166" y="778"/>
                  </a:cubicBezTo>
                  <a:cubicBezTo>
                    <a:pt x="166" y="779"/>
                    <a:pt x="169" y="778"/>
                    <a:pt x="169" y="779"/>
                  </a:cubicBezTo>
                  <a:cubicBezTo>
                    <a:pt x="170" y="779"/>
                    <a:pt x="170" y="781"/>
                    <a:pt x="170" y="781"/>
                  </a:cubicBezTo>
                  <a:cubicBezTo>
                    <a:pt x="170" y="782"/>
                    <a:pt x="169" y="783"/>
                    <a:pt x="168" y="783"/>
                  </a:cubicBezTo>
                  <a:cubicBezTo>
                    <a:pt x="168" y="784"/>
                    <a:pt x="168" y="786"/>
                    <a:pt x="168" y="787"/>
                  </a:cubicBezTo>
                  <a:cubicBezTo>
                    <a:pt x="168" y="788"/>
                    <a:pt x="169" y="790"/>
                    <a:pt x="169" y="791"/>
                  </a:cubicBezTo>
                  <a:cubicBezTo>
                    <a:pt x="170" y="791"/>
                    <a:pt x="171" y="792"/>
                    <a:pt x="172" y="792"/>
                  </a:cubicBezTo>
                  <a:cubicBezTo>
                    <a:pt x="173" y="793"/>
                    <a:pt x="175" y="794"/>
                    <a:pt x="176" y="795"/>
                  </a:cubicBezTo>
                  <a:cubicBezTo>
                    <a:pt x="176" y="796"/>
                    <a:pt x="177" y="797"/>
                    <a:pt x="178" y="798"/>
                  </a:cubicBezTo>
                  <a:cubicBezTo>
                    <a:pt x="178" y="800"/>
                    <a:pt x="178" y="803"/>
                    <a:pt x="178" y="805"/>
                  </a:cubicBezTo>
                  <a:cubicBezTo>
                    <a:pt x="178" y="807"/>
                    <a:pt x="177" y="810"/>
                    <a:pt x="177" y="812"/>
                  </a:cubicBezTo>
                  <a:cubicBezTo>
                    <a:pt x="177" y="813"/>
                    <a:pt x="177" y="815"/>
                    <a:pt x="177" y="817"/>
                  </a:cubicBezTo>
                  <a:cubicBezTo>
                    <a:pt x="177" y="818"/>
                    <a:pt x="178" y="820"/>
                    <a:pt x="179" y="821"/>
                  </a:cubicBezTo>
                  <a:cubicBezTo>
                    <a:pt x="179" y="822"/>
                    <a:pt x="180" y="824"/>
                    <a:pt x="180" y="824"/>
                  </a:cubicBezTo>
                  <a:cubicBezTo>
                    <a:pt x="180" y="826"/>
                    <a:pt x="180" y="828"/>
                    <a:pt x="179" y="828"/>
                  </a:cubicBezTo>
                  <a:cubicBezTo>
                    <a:pt x="178" y="829"/>
                    <a:pt x="176" y="827"/>
                    <a:pt x="176" y="827"/>
                  </a:cubicBezTo>
                  <a:cubicBezTo>
                    <a:pt x="174" y="827"/>
                    <a:pt x="172" y="828"/>
                    <a:pt x="171" y="827"/>
                  </a:cubicBezTo>
                  <a:cubicBezTo>
                    <a:pt x="170" y="827"/>
                    <a:pt x="168" y="825"/>
                    <a:pt x="168" y="824"/>
                  </a:cubicBezTo>
                  <a:cubicBezTo>
                    <a:pt x="167" y="823"/>
                    <a:pt x="167" y="821"/>
                    <a:pt x="167" y="820"/>
                  </a:cubicBezTo>
                  <a:cubicBezTo>
                    <a:pt x="166" y="819"/>
                    <a:pt x="165" y="818"/>
                    <a:pt x="164" y="817"/>
                  </a:cubicBezTo>
                  <a:cubicBezTo>
                    <a:pt x="164" y="816"/>
                    <a:pt x="163" y="814"/>
                    <a:pt x="162" y="814"/>
                  </a:cubicBezTo>
                  <a:cubicBezTo>
                    <a:pt x="161" y="813"/>
                    <a:pt x="159" y="812"/>
                    <a:pt x="158" y="812"/>
                  </a:cubicBezTo>
                  <a:cubicBezTo>
                    <a:pt x="158" y="811"/>
                    <a:pt x="156" y="810"/>
                    <a:pt x="156" y="810"/>
                  </a:cubicBezTo>
                  <a:cubicBezTo>
                    <a:pt x="155" y="809"/>
                    <a:pt x="154" y="808"/>
                    <a:pt x="153" y="807"/>
                  </a:cubicBezTo>
                  <a:cubicBezTo>
                    <a:pt x="152" y="807"/>
                    <a:pt x="151" y="807"/>
                    <a:pt x="150" y="807"/>
                  </a:cubicBezTo>
                  <a:cubicBezTo>
                    <a:pt x="149" y="806"/>
                    <a:pt x="148" y="806"/>
                    <a:pt x="148" y="805"/>
                  </a:cubicBezTo>
                  <a:cubicBezTo>
                    <a:pt x="147" y="804"/>
                    <a:pt x="149" y="802"/>
                    <a:pt x="149" y="802"/>
                  </a:cubicBezTo>
                  <a:cubicBezTo>
                    <a:pt x="149" y="801"/>
                    <a:pt x="150" y="800"/>
                    <a:pt x="150" y="799"/>
                  </a:cubicBezTo>
                  <a:cubicBezTo>
                    <a:pt x="150" y="798"/>
                    <a:pt x="149" y="797"/>
                    <a:pt x="148" y="797"/>
                  </a:cubicBezTo>
                  <a:cubicBezTo>
                    <a:pt x="148" y="796"/>
                    <a:pt x="149" y="794"/>
                    <a:pt x="150" y="793"/>
                  </a:cubicBezTo>
                  <a:cubicBezTo>
                    <a:pt x="150" y="793"/>
                    <a:pt x="150" y="791"/>
                    <a:pt x="150" y="790"/>
                  </a:cubicBezTo>
                  <a:cubicBezTo>
                    <a:pt x="150" y="789"/>
                    <a:pt x="149" y="787"/>
                    <a:pt x="149" y="786"/>
                  </a:cubicBezTo>
                  <a:cubicBezTo>
                    <a:pt x="149" y="786"/>
                    <a:pt x="150" y="785"/>
                    <a:pt x="151" y="785"/>
                  </a:cubicBezTo>
                  <a:cubicBezTo>
                    <a:pt x="152" y="784"/>
                    <a:pt x="154" y="785"/>
                    <a:pt x="154" y="785"/>
                  </a:cubicBezTo>
                  <a:cubicBezTo>
                    <a:pt x="155" y="785"/>
                    <a:pt x="155" y="784"/>
                    <a:pt x="155" y="783"/>
                  </a:cubicBezTo>
                  <a:cubicBezTo>
                    <a:pt x="155" y="782"/>
                    <a:pt x="154" y="781"/>
                    <a:pt x="153" y="781"/>
                  </a:cubicBezTo>
                  <a:cubicBezTo>
                    <a:pt x="153" y="780"/>
                    <a:pt x="154" y="778"/>
                    <a:pt x="154" y="778"/>
                  </a:cubicBezTo>
                  <a:cubicBezTo>
                    <a:pt x="154" y="777"/>
                    <a:pt x="154" y="775"/>
                    <a:pt x="154" y="774"/>
                  </a:cubicBezTo>
                  <a:cubicBezTo>
                    <a:pt x="154" y="772"/>
                    <a:pt x="154" y="770"/>
                    <a:pt x="153" y="769"/>
                  </a:cubicBezTo>
                  <a:cubicBezTo>
                    <a:pt x="153" y="768"/>
                    <a:pt x="151" y="767"/>
                    <a:pt x="151" y="767"/>
                  </a:cubicBezTo>
                  <a:cubicBezTo>
                    <a:pt x="150" y="766"/>
                    <a:pt x="148" y="766"/>
                    <a:pt x="147" y="766"/>
                  </a:cubicBezTo>
                  <a:cubicBezTo>
                    <a:pt x="146" y="766"/>
                    <a:pt x="144" y="766"/>
                    <a:pt x="143" y="766"/>
                  </a:cubicBezTo>
                  <a:cubicBezTo>
                    <a:pt x="142" y="766"/>
                    <a:pt x="141" y="767"/>
                    <a:pt x="141" y="768"/>
                  </a:cubicBezTo>
                  <a:cubicBezTo>
                    <a:pt x="140" y="768"/>
                    <a:pt x="138" y="767"/>
                    <a:pt x="138" y="768"/>
                  </a:cubicBezTo>
                  <a:cubicBezTo>
                    <a:pt x="137" y="768"/>
                    <a:pt x="136" y="769"/>
                    <a:pt x="136" y="769"/>
                  </a:cubicBezTo>
                  <a:cubicBezTo>
                    <a:pt x="136" y="770"/>
                    <a:pt x="135" y="771"/>
                    <a:pt x="135" y="772"/>
                  </a:cubicBezTo>
                  <a:cubicBezTo>
                    <a:pt x="135" y="774"/>
                    <a:pt x="135" y="777"/>
                    <a:pt x="135" y="779"/>
                  </a:cubicBezTo>
                  <a:cubicBezTo>
                    <a:pt x="135" y="780"/>
                    <a:pt x="134" y="782"/>
                    <a:pt x="134" y="783"/>
                  </a:cubicBezTo>
                  <a:cubicBezTo>
                    <a:pt x="134" y="784"/>
                    <a:pt x="134" y="786"/>
                    <a:pt x="134" y="787"/>
                  </a:cubicBezTo>
                  <a:cubicBezTo>
                    <a:pt x="134" y="789"/>
                    <a:pt x="134" y="791"/>
                    <a:pt x="134" y="792"/>
                  </a:cubicBezTo>
                  <a:cubicBezTo>
                    <a:pt x="133" y="793"/>
                    <a:pt x="132" y="794"/>
                    <a:pt x="132" y="794"/>
                  </a:cubicBezTo>
                  <a:cubicBezTo>
                    <a:pt x="132" y="795"/>
                    <a:pt x="131" y="797"/>
                    <a:pt x="131" y="798"/>
                  </a:cubicBezTo>
                  <a:cubicBezTo>
                    <a:pt x="131" y="798"/>
                    <a:pt x="129" y="799"/>
                    <a:pt x="129" y="799"/>
                  </a:cubicBezTo>
                  <a:cubicBezTo>
                    <a:pt x="128" y="800"/>
                    <a:pt x="127" y="801"/>
                    <a:pt x="127" y="802"/>
                  </a:cubicBezTo>
                  <a:cubicBezTo>
                    <a:pt x="126" y="802"/>
                    <a:pt x="127" y="804"/>
                    <a:pt x="127" y="805"/>
                  </a:cubicBezTo>
                  <a:cubicBezTo>
                    <a:pt x="127" y="806"/>
                    <a:pt x="126" y="808"/>
                    <a:pt x="126" y="809"/>
                  </a:cubicBezTo>
                  <a:cubicBezTo>
                    <a:pt x="125" y="810"/>
                    <a:pt x="125" y="813"/>
                    <a:pt x="125" y="814"/>
                  </a:cubicBezTo>
                  <a:cubicBezTo>
                    <a:pt x="125" y="815"/>
                    <a:pt x="125" y="817"/>
                    <a:pt x="125" y="817"/>
                  </a:cubicBezTo>
                  <a:cubicBezTo>
                    <a:pt x="125" y="818"/>
                    <a:pt x="127" y="818"/>
                    <a:pt x="128" y="818"/>
                  </a:cubicBezTo>
                  <a:cubicBezTo>
                    <a:pt x="128" y="819"/>
                    <a:pt x="131" y="818"/>
                    <a:pt x="131" y="819"/>
                  </a:cubicBezTo>
                  <a:cubicBezTo>
                    <a:pt x="132" y="820"/>
                    <a:pt x="132" y="823"/>
                    <a:pt x="132" y="825"/>
                  </a:cubicBezTo>
                  <a:cubicBezTo>
                    <a:pt x="132" y="826"/>
                    <a:pt x="131" y="829"/>
                    <a:pt x="131" y="831"/>
                  </a:cubicBezTo>
                  <a:cubicBezTo>
                    <a:pt x="131" y="832"/>
                    <a:pt x="131" y="836"/>
                    <a:pt x="132" y="837"/>
                  </a:cubicBezTo>
                  <a:cubicBezTo>
                    <a:pt x="132" y="838"/>
                    <a:pt x="133" y="839"/>
                    <a:pt x="133" y="840"/>
                  </a:cubicBezTo>
                  <a:cubicBezTo>
                    <a:pt x="133" y="841"/>
                    <a:pt x="133" y="844"/>
                    <a:pt x="133" y="846"/>
                  </a:cubicBezTo>
                  <a:cubicBezTo>
                    <a:pt x="133" y="847"/>
                    <a:pt x="132" y="849"/>
                    <a:pt x="131" y="850"/>
                  </a:cubicBezTo>
                  <a:cubicBezTo>
                    <a:pt x="131" y="852"/>
                    <a:pt x="129" y="854"/>
                    <a:pt x="129" y="855"/>
                  </a:cubicBezTo>
                  <a:cubicBezTo>
                    <a:pt x="128" y="857"/>
                    <a:pt x="128" y="859"/>
                    <a:pt x="127" y="861"/>
                  </a:cubicBezTo>
                  <a:cubicBezTo>
                    <a:pt x="127" y="863"/>
                    <a:pt x="126" y="866"/>
                    <a:pt x="126" y="868"/>
                  </a:cubicBezTo>
                  <a:cubicBezTo>
                    <a:pt x="126" y="870"/>
                    <a:pt x="127" y="873"/>
                    <a:pt x="127" y="874"/>
                  </a:cubicBezTo>
                  <a:cubicBezTo>
                    <a:pt x="128" y="875"/>
                    <a:pt x="130" y="876"/>
                    <a:pt x="130" y="877"/>
                  </a:cubicBezTo>
                  <a:cubicBezTo>
                    <a:pt x="131" y="878"/>
                    <a:pt x="130" y="880"/>
                    <a:pt x="131" y="880"/>
                  </a:cubicBezTo>
                  <a:cubicBezTo>
                    <a:pt x="131" y="881"/>
                    <a:pt x="133" y="882"/>
                    <a:pt x="133" y="883"/>
                  </a:cubicBezTo>
                  <a:cubicBezTo>
                    <a:pt x="133" y="884"/>
                    <a:pt x="132" y="887"/>
                    <a:pt x="132" y="888"/>
                  </a:cubicBezTo>
                  <a:cubicBezTo>
                    <a:pt x="133" y="888"/>
                    <a:pt x="134" y="888"/>
                    <a:pt x="135" y="888"/>
                  </a:cubicBezTo>
                  <a:cubicBezTo>
                    <a:pt x="136" y="888"/>
                    <a:pt x="137" y="889"/>
                    <a:pt x="137" y="889"/>
                  </a:cubicBezTo>
                  <a:cubicBezTo>
                    <a:pt x="138" y="890"/>
                    <a:pt x="139" y="891"/>
                    <a:pt x="139" y="892"/>
                  </a:cubicBezTo>
                  <a:cubicBezTo>
                    <a:pt x="139" y="893"/>
                    <a:pt x="140" y="895"/>
                    <a:pt x="140" y="896"/>
                  </a:cubicBezTo>
                  <a:cubicBezTo>
                    <a:pt x="141" y="899"/>
                    <a:pt x="143" y="905"/>
                    <a:pt x="144" y="907"/>
                  </a:cubicBezTo>
                  <a:cubicBezTo>
                    <a:pt x="145" y="910"/>
                    <a:pt x="148" y="915"/>
                    <a:pt x="150" y="917"/>
                  </a:cubicBezTo>
                  <a:cubicBezTo>
                    <a:pt x="151" y="919"/>
                    <a:pt x="154" y="923"/>
                    <a:pt x="156" y="924"/>
                  </a:cubicBezTo>
                  <a:cubicBezTo>
                    <a:pt x="158" y="925"/>
                    <a:pt x="163" y="927"/>
                    <a:pt x="165" y="927"/>
                  </a:cubicBezTo>
                  <a:cubicBezTo>
                    <a:pt x="166" y="927"/>
                    <a:pt x="168" y="926"/>
                    <a:pt x="168" y="925"/>
                  </a:cubicBezTo>
                  <a:cubicBezTo>
                    <a:pt x="169" y="925"/>
                    <a:pt x="171" y="925"/>
                    <a:pt x="172" y="925"/>
                  </a:cubicBezTo>
                  <a:cubicBezTo>
                    <a:pt x="172" y="926"/>
                    <a:pt x="173" y="928"/>
                    <a:pt x="174" y="928"/>
                  </a:cubicBezTo>
                  <a:cubicBezTo>
                    <a:pt x="174" y="928"/>
                    <a:pt x="176" y="927"/>
                    <a:pt x="177" y="927"/>
                  </a:cubicBezTo>
                  <a:cubicBezTo>
                    <a:pt x="178" y="927"/>
                    <a:pt x="179" y="925"/>
                    <a:pt x="179" y="925"/>
                  </a:cubicBezTo>
                  <a:cubicBezTo>
                    <a:pt x="181" y="925"/>
                    <a:pt x="183" y="926"/>
                    <a:pt x="184" y="926"/>
                  </a:cubicBezTo>
                  <a:cubicBezTo>
                    <a:pt x="185" y="927"/>
                    <a:pt x="186" y="928"/>
                    <a:pt x="187" y="929"/>
                  </a:cubicBezTo>
                  <a:cubicBezTo>
                    <a:pt x="187" y="931"/>
                    <a:pt x="188" y="934"/>
                    <a:pt x="189" y="936"/>
                  </a:cubicBezTo>
                  <a:cubicBezTo>
                    <a:pt x="189" y="937"/>
                    <a:pt x="190" y="940"/>
                    <a:pt x="190" y="941"/>
                  </a:cubicBezTo>
                  <a:cubicBezTo>
                    <a:pt x="191" y="943"/>
                    <a:pt x="192" y="947"/>
                    <a:pt x="192" y="949"/>
                  </a:cubicBezTo>
                  <a:cubicBezTo>
                    <a:pt x="193" y="951"/>
                    <a:pt x="193" y="954"/>
                    <a:pt x="193" y="956"/>
                  </a:cubicBezTo>
                  <a:cubicBezTo>
                    <a:pt x="193" y="957"/>
                    <a:pt x="192" y="960"/>
                    <a:pt x="191" y="961"/>
                  </a:cubicBezTo>
                  <a:cubicBezTo>
                    <a:pt x="191" y="963"/>
                    <a:pt x="189" y="965"/>
                    <a:pt x="188" y="967"/>
                  </a:cubicBezTo>
                  <a:cubicBezTo>
                    <a:pt x="187" y="968"/>
                    <a:pt x="187" y="970"/>
                    <a:pt x="186" y="972"/>
                  </a:cubicBezTo>
                  <a:cubicBezTo>
                    <a:pt x="186" y="973"/>
                    <a:pt x="184" y="976"/>
                    <a:pt x="184" y="978"/>
                  </a:cubicBezTo>
                  <a:cubicBezTo>
                    <a:pt x="183" y="979"/>
                    <a:pt x="183" y="982"/>
                    <a:pt x="183" y="983"/>
                  </a:cubicBezTo>
                  <a:cubicBezTo>
                    <a:pt x="182" y="984"/>
                    <a:pt x="180" y="985"/>
                    <a:pt x="180" y="986"/>
                  </a:cubicBezTo>
                  <a:cubicBezTo>
                    <a:pt x="179" y="987"/>
                    <a:pt x="177" y="989"/>
                    <a:pt x="176" y="990"/>
                  </a:cubicBezTo>
                  <a:cubicBezTo>
                    <a:pt x="175" y="990"/>
                    <a:pt x="174" y="990"/>
                    <a:pt x="173" y="989"/>
                  </a:cubicBezTo>
                  <a:cubicBezTo>
                    <a:pt x="172" y="989"/>
                    <a:pt x="172" y="986"/>
                    <a:pt x="171" y="985"/>
                  </a:cubicBezTo>
                  <a:cubicBezTo>
                    <a:pt x="171" y="984"/>
                    <a:pt x="169" y="983"/>
                    <a:pt x="168" y="983"/>
                  </a:cubicBezTo>
                  <a:cubicBezTo>
                    <a:pt x="168" y="982"/>
                    <a:pt x="166" y="983"/>
                    <a:pt x="165" y="984"/>
                  </a:cubicBezTo>
                  <a:cubicBezTo>
                    <a:pt x="164" y="984"/>
                    <a:pt x="163" y="987"/>
                    <a:pt x="162" y="987"/>
                  </a:cubicBezTo>
                  <a:cubicBezTo>
                    <a:pt x="161" y="988"/>
                    <a:pt x="158" y="989"/>
                    <a:pt x="158" y="990"/>
                  </a:cubicBezTo>
                  <a:cubicBezTo>
                    <a:pt x="158" y="991"/>
                    <a:pt x="158" y="993"/>
                    <a:pt x="159" y="994"/>
                  </a:cubicBezTo>
                  <a:cubicBezTo>
                    <a:pt x="159" y="995"/>
                    <a:pt x="162" y="995"/>
                    <a:pt x="163" y="995"/>
                  </a:cubicBezTo>
                  <a:cubicBezTo>
                    <a:pt x="164" y="996"/>
                    <a:pt x="164" y="998"/>
                    <a:pt x="164" y="999"/>
                  </a:cubicBezTo>
                  <a:cubicBezTo>
                    <a:pt x="164" y="999"/>
                    <a:pt x="162" y="1001"/>
                    <a:pt x="162" y="1001"/>
                  </a:cubicBezTo>
                  <a:cubicBezTo>
                    <a:pt x="161" y="1002"/>
                    <a:pt x="160" y="1004"/>
                    <a:pt x="160" y="1005"/>
                  </a:cubicBezTo>
                  <a:cubicBezTo>
                    <a:pt x="160" y="1006"/>
                    <a:pt x="159" y="1009"/>
                    <a:pt x="159" y="1011"/>
                  </a:cubicBezTo>
                  <a:cubicBezTo>
                    <a:pt x="159" y="1012"/>
                    <a:pt x="160" y="1015"/>
                    <a:pt x="160" y="1016"/>
                  </a:cubicBezTo>
                  <a:cubicBezTo>
                    <a:pt x="161" y="1018"/>
                    <a:pt x="161" y="1023"/>
                    <a:pt x="161" y="1025"/>
                  </a:cubicBezTo>
                  <a:cubicBezTo>
                    <a:pt x="161" y="1027"/>
                    <a:pt x="160" y="1030"/>
                    <a:pt x="160" y="1032"/>
                  </a:cubicBezTo>
                  <a:cubicBezTo>
                    <a:pt x="160" y="1034"/>
                    <a:pt x="159" y="1037"/>
                    <a:pt x="159" y="1039"/>
                  </a:cubicBezTo>
                  <a:cubicBezTo>
                    <a:pt x="159" y="1039"/>
                    <a:pt x="160" y="1041"/>
                    <a:pt x="160" y="1041"/>
                  </a:cubicBezTo>
                  <a:cubicBezTo>
                    <a:pt x="161" y="1043"/>
                    <a:pt x="163" y="1045"/>
                    <a:pt x="163" y="1046"/>
                  </a:cubicBezTo>
                  <a:cubicBezTo>
                    <a:pt x="164" y="1047"/>
                    <a:pt x="163" y="1049"/>
                    <a:pt x="163" y="1051"/>
                  </a:cubicBezTo>
                  <a:cubicBezTo>
                    <a:pt x="164" y="1052"/>
                    <a:pt x="165" y="1054"/>
                    <a:pt x="166" y="1055"/>
                  </a:cubicBezTo>
                  <a:cubicBezTo>
                    <a:pt x="167" y="1056"/>
                    <a:pt x="170" y="1057"/>
                    <a:pt x="171" y="1058"/>
                  </a:cubicBezTo>
                  <a:cubicBezTo>
                    <a:pt x="173" y="1059"/>
                    <a:pt x="177" y="1063"/>
                    <a:pt x="179" y="1065"/>
                  </a:cubicBezTo>
                  <a:cubicBezTo>
                    <a:pt x="180" y="1066"/>
                    <a:pt x="183" y="1071"/>
                    <a:pt x="184" y="1073"/>
                  </a:cubicBezTo>
                  <a:cubicBezTo>
                    <a:pt x="185" y="1074"/>
                    <a:pt x="187" y="1078"/>
                    <a:pt x="187" y="1079"/>
                  </a:cubicBezTo>
                  <a:cubicBezTo>
                    <a:pt x="188" y="1081"/>
                    <a:pt x="188" y="1084"/>
                    <a:pt x="188" y="1085"/>
                  </a:cubicBezTo>
                  <a:cubicBezTo>
                    <a:pt x="189" y="1086"/>
                    <a:pt x="189" y="1088"/>
                    <a:pt x="189" y="1089"/>
                  </a:cubicBezTo>
                  <a:cubicBezTo>
                    <a:pt x="190" y="1091"/>
                    <a:pt x="190" y="1094"/>
                    <a:pt x="191" y="1095"/>
                  </a:cubicBezTo>
                  <a:cubicBezTo>
                    <a:pt x="191" y="1096"/>
                    <a:pt x="191" y="1098"/>
                    <a:pt x="192" y="1099"/>
                  </a:cubicBezTo>
                  <a:cubicBezTo>
                    <a:pt x="192" y="1100"/>
                    <a:pt x="194" y="1101"/>
                    <a:pt x="195" y="1101"/>
                  </a:cubicBezTo>
                  <a:cubicBezTo>
                    <a:pt x="196" y="1102"/>
                    <a:pt x="199" y="1104"/>
                    <a:pt x="200" y="1106"/>
                  </a:cubicBezTo>
                  <a:cubicBezTo>
                    <a:pt x="201" y="1107"/>
                    <a:pt x="202" y="1110"/>
                    <a:pt x="202" y="1111"/>
                  </a:cubicBezTo>
                  <a:cubicBezTo>
                    <a:pt x="203" y="1113"/>
                    <a:pt x="202" y="1116"/>
                    <a:pt x="202" y="1117"/>
                  </a:cubicBezTo>
                  <a:cubicBezTo>
                    <a:pt x="202" y="1118"/>
                    <a:pt x="201" y="1120"/>
                    <a:pt x="201" y="1122"/>
                  </a:cubicBezTo>
                  <a:cubicBezTo>
                    <a:pt x="201" y="1123"/>
                    <a:pt x="202" y="1126"/>
                    <a:pt x="202" y="1127"/>
                  </a:cubicBezTo>
                  <a:cubicBezTo>
                    <a:pt x="203" y="1128"/>
                    <a:pt x="205" y="1130"/>
                    <a:pt x="205" y="1131"/>
                  </a:cubicBezTo>
                  <a:cubicBezTo>
                    <a:pt x="206" y="1131"/>
                    <a:pt x="207" y="1134"/>
                    <a:pt x="207" y="1135"/>
                  </a:cubicBezTo>
                  <a:cubicBezTo>
                    <a:pt x="208" y="1136"/>
                    <a:pt x="210" y="1139"/>
                    <a:pt x="211" y="1141"/>
                  </a:cubicBezTo>
                  <a:cubicBezTo>
                    <a:pt x="211" y="1142"/>
                    <a:pt x="213" y="1144"/>
                    <a:pt x="214" y="1145"/>
                  </a:cubicBezTo>
                  <a:cubicBezTo>
                    <a:pt x="214" y="1146"/>
                    <a:pt x="215" y="1147"/>
                    <a:pt x="215" y="1148"/>
                  </a:cubicBezTo>
                  <a:cubicBezTo>
                    <a:pt x="215" y="1150"/>
                    <a:pt x="216" y="1153"/>
                    <a:pt x="216" y="1154"/>
                  </a:cubicBezTo>
                  <a:cubicBezTo>
                    <a:pt x="216" y="1156"/>
                    <a:pt x="214" y="1159"/>
                    <a:pt x="215" y="1160"/>
                  </a:cubicBezTo>
                  <a:cubicBezTo>
                    <a:pt x="215" y="1161"/>
                    <a:pt x="217" y="1163"/>
                    <a:pt x="217" y="1164"/>
                  </a:cubicBezTo>
                  <a:cubicBezTo>
                    <a:pt x="218" y="1165"/>
                    <a:pt x="218" y="1168"/>
                    <a:pt x="218" y="1169"/>
                  </a:cubicBezTo>
                  <a:cubicBezTo>
                    <a:pt x="219" y="1170"/>
                    <a:pt x="220" y="1171"/>
                    <a:pt x="221" y="1172"/>
                  </a:cubicBezTo>
                  <a:cubicBezTo>
                    <a:pt x="222" y="1172"/>
                    <a:pt x="224" y="1173"/>
                    <a:pt x="224" y="1174"/>
                  </a:cubicBezTo>
                  <a:cubicBezTo>
                    <a:pt x="226" y="1174"/>
                    <a:pt x="228" y="1176"/>
                    <a:pt x="229" y="1176"/>
                  </a:cubicBezTo>
                  <a:cubicBezTo>
                    <a:pt x="230" y="1177"/>
                    <a:pt x="231" y="1177"/>
                    <a:pt x="232" y="1177"/>
                  </a:cubicBezTo>
                  <a:cubicBezTo>
                    <a:pt x="232" y="1178"/>
                    <a:pt x="233" y="1179"/>
                    <a:pt x="234" y="1180"/>
                  </a:cubicBezTo>
                  <a:cubicBezTo>
                    <a:pt x="234" y="1181"/>
                    <a:pt x="234" y="1183"/>
                    <a:pt x="234" y="1185"/>
                  </a:cubicBezTo>
                  <a:cubicBezTo>
                    <a:pt x="235" y="1185"/>
                    <a:pt x="236" y="1187"/>
                    <a:pt x="236" y="1188"/>
                  </a:cubicBezTo>
                  <a:cubicBezTo>
                    <a:pt x="237" y="1189"/>
                    <a:pt x="237" y="1192"/>
                    <a:pt x="238" y="1193"/>
                  </a:cubicBezTo>
                  <a:cubicBezTo>
                    <a:pt x="238" y="1194"/>
                    <a:pt x="237" y="1196"/>
                    <a:pt x="238" y="1197"/>
                  </a:cubicBezTo>
                  <a:cubicBezTo>
                    <a:pt x="238" y="1198"/>
                    <a:pt x="240" y="1199"/>
                    <a:pt x="241" y="1200"/>
                  </a:cubicBezTo>
                  <a:cubicBezTo>
                    <a:pt x="241" y="1200"/>
                    <a:pt x="242" y="1202"/>
                    <a:pt x="242" y="1203"/>
                  </a:cubicBezTo>
                  <a:cubicBezTo>
                    <a:pt x="243" y="1204"/>
                    <a:pt x="245" y="1206"/>
                    <a:pt x="246" y="1207"/>
                  </a:cubicBezTo>
                  <a:cubicBezTo>
                    <a:pt x="246" y="1208"/>
                    <a:pt x="247" y="1211"/>
                    <a:pt x="247" y="1212"/>
                  </a:cubicBezTo>
                  <a:cubicBezTo>
                    <a:pt x="248" y="1213"/>
                    <a:pt x="249" y="1214"/>
                    <a:pt x="250" y="1215"/>
                  </a:cubicBezTo>
                  <a:cubicBezTo>
                    <a:pt x="251" y="1215"/>
                    <a:pt x="254" y="1215"/>
                    <a:pt x="255" y="1216"/>
                  </a:cubicBezTo>
                  <a:cubicBezTo>
                    <a:pt x="256" y="1216"/>
                    <a:pt x="257" y="1218"/>
                    <a:pt x="257" y="1218"/>
                  </a:cubicBezTo>
                  <a:cubicBezTo>
                    <a:pt x="258" y="1219"/>
                    <a:pt x="260" y="1218"/>
                    <a:pt x="261" y="1219"/>
                  </a:cubicBezTo>
                  <a:cubicBezTo>
                    <a:pt x="262" y="1220"/>
                    <a:pt x="264" y="1221"/>
                    <a:pt x="264" y="1223"/>
                  </a:cubicBezTo>
                  <a:cubicBezTo>
                    <a:pt x="265" y="1223"/>
                    <a:pt x="264" y="1225"/>
                    <a:pt x="264" y="1226"/>
                  </a:cubicBezTo>
                  <a:cubicBezTo>
                    <a:pt x="264" y="1228"/>
                    <a:pt x="265" y="1232"/>
                    <a:pt x="264" y="1233"/>
                  </a:cubicBezTo>
                  <a:cubicBezTo>
                    <a:pt x="264" y="1234"/>
                    <a:pt x="262" y="1236"/>
                    <a:pt x="262" y="1237"/>
                  </a:cubicBezTo>
                  <a:cubicBezTo>
                    <a:pt x="262" y="1238"/>
                    <a:pt x="261" y="1240"/>
                    <a:pt x="261" y="1241"/>
                  </a:cubicBezTo>
                  <a:cubicBezTo>
                    <a:pt x="260" y="1243"/>
                    <a:pt x="259" y="1245"/>
                    <a:pt x="259" y="1246"/>
                  </a:cubicBezTo>
                  <a:cubicBezTo>
                    <a:pt x="258" y="1246"/>
                    <a:pt x="257" y="1247"/>
                    <a:pt x="257" y="1248"/>
                  </a:cubicBezTo>
                  <a:cubicBezTo>
                    <a:pt x="256" y="1248"/>
                    <a:pt x="255" y="1250"/>
                    <a:pt x="255" y="1251"/>
                  </a:cubicBezTo>
                  <a:cubicBezTo>
                    <a:pt x="255" y="1252"/>
                    <a:pt x="255" y="1255"/>
                    <a:pt x="256" y="1257"/>
                  </a:cubicBezTo>
                  <a:cubicBezTo>
                    <a:pt x="256" y="1258"/>
                    <a:pt x="258" y="1259"/>
                    <a:pt x="258" y="1260"/>
                  </a:cubicBezTo>
                  <a:cubicBezTo>
                    <a:pt x="259" y="1261"/>
                    <a:pt x="261" y="1263"/>
                    <a:pt x="262" y="1264"/>
                  </a:cubicBezTo>
                  <a:cubicBezTo>
                    <a:pt x="263" y="1265"/>
                    <a:pt x="265" y="1266"/>
                    <a:pt x="266" y="1267"/>
                  </a:cubicBezTo>
                  <a:cubicBezTo>
                    <a:pt x="267" y="1268"/>
                    <a:pt x="268" y="1270"/>
                    <a:pt x="268" y="1271"/>
                  </a:cubicBezTo>
                  <a:cubicBezTo>
                    <a:pt x="269" y="1272"/>
                    <a:pt x="269" y="1273"/>
                    <a:pt x="270" y="1274"/>
                  </a:cubicBezTo>
                  <a:cubicBezTo>
                    <a:pt x="270" y="1274"/>
                    <a:pt x="271" y="1273"/>
                    <a:pt x="272" y="1272"/>
                  </a:cubicBezTo>
                  <a:cubicBezTo>
                    <a:pt x="272" y="1271"/>
                    <a:pt x="273" y="1270"/>
                    <a:pt x="274" y="1269"/>
                  </a:cubicBezTo>
                  <a:cubicBezTo>
                    <a:pt x="274" y="1269"/>
                    <a:pt x="276" y="1269"/>
                    <a:pt x="276" y="1270"/>
                  </a:cubicBezTo>
                  <a:cubicBezTo>
                    <a:pt x="277" y="1270"/>
                    <a:pt x="278" y="1271"/>
                    <a:pt x="279" y="1272"/>
                  </a:cubicBezTo>
                  <a:cubicBezTo>
                    <a:pt x="279" y="1273"/>
                    <a:pt x="280" y="1275"/>
                    <a:pt x="281" y="1275"/>
                  </a:cubicBezTo>
                  <a:cubicBezTo>
                    <a:pt x="281" y="1276"/>
                    <a:pt x="283" y="1276"/>
                    <a:pt x="284" y="1277"/>
                  </a:cubicBezTo>
                  <a:cubicBezTo>
                    <a:pt x="285" y="1277"/>
                    <a:pt x="286" y="1279"/>
                    <a:pt x="286" y="1280"/>
                  </a:cubicBezTo>
                  <a:cubicBezTo>
                    <a:pt x="286" y="1281"/>
                    <a:pt x="286" y="1283"/>
                    <a:pt x="286" y="1285"/>
                  </a:cubicBezTo>
                  <a:cubicBezTo>
                    <a:pt x="286" y="1286"/>
                    <a:pt x="286" y="1289"/>
                    <a:pt x="286" y="1290"/>
                  </a:cubicBezTo>
                  <a:cubicBezTo>
                    <a:pt x="285" y="1292"/>
                    <a:pt x="284" y="1295"/>
                    <a:pt x="283" y="1297"/>
                  </a:cubicBezTo>
                  <a:cubicBezTo>
                    <a:pt x="283" y="1298"/>
                    <a:pt x="282" y="1300"/>
                    <a:pt x="282" y="1301"/>
                  </a:cubicBezTo>
                  <a:cubicBezTo>
                    <a:pt x="281" y="1303"/>
                    <a:pt x="279" y="1306"/>
                    <a:pt x="278" y="1307"/>
                  </a:cubicBezTo>
                  <a:cubicBezTo>
                    <a:pt x="277" y="1309"/>
                    <a:pt x="276" y="1311"/>
                    <a:pt x="275" y="1313"/>
                  </a:cubicBezTo>
                  <a:cubicBezTo>
                    <a:pt x="275" y="1314"/>
                    <a:pt x="273" y="1316"/>
                    <a:pt x="273" y="1317"/>
                  </a:cubicBezTo>
                  <a:cubicBezTo>
                    <a:pt x="273" y="1318"/>
                    <a:pt x="273" y="1319"/>
                    <a:pt x="273" y="1320"/>
                  </a:cubicBezTo>
                  <a:cubicBezTo>
                    <a:pt x="274" y="1321"/>
                    <a:pt x="275" y="1322"/>
                    <a:pt x="275" y="1322"/>
                  </a:cubicBezTo>
                  <a:cubicBezTo>
                    <a:pt x="276" y="1323"/>
                    <a:pt x="277" y="1325"/>
                    <a:pt x="278" y="1326"/>
                  </a:cubicBezTo>
                  <a:cubicBezTo>
                    <a:pt x="278" y="1326"/>
                    <a:pt x="279" y="1328"/>
                    <a:pt x="279" y="1329"/>
                  </a:cubicBezTo>
                  <a:cubicBezTo>
                    <a:pt x="279" y="1329"/>
                    <a:pt x="279" y="1331"/>
                    <a:pt x="278" y="1332"/>
                  </a:cubicBezTo>
                  <a:cubicBezTo>
                    <a:pt x="278" y="1333"/>
                    <a:pt x="277" y="1335"/>
                    <a:pt x="277" y="1336"/>
                  </a:cubicBezTo>
                  <a:cubicBezTo>
                    <a:pt x="276" y="1337"/>
                    <a:pt x="274" y="1339"/>
                    <a:pt x="273" y="1339"/>
                  </a:cubicBezTo>
                  <a:cubicBezTo>
                    <a:pt x="273" y="1340"/>
                    <a:pt x="272" y="1342"/>
                    <a:pt x="271" y="1343"/>
                  </a:cubicBezTo>
                  <a:cubicBezTo>
                    <a:pt x="271" y="1344"/>
                    <a:pt x="271" y="1346"/>
                    <a:pt x="271" y="1347"/>
                  </a:cubicBezTo>
                  <a:cubicBezTo>
                    <a:pt x="271" y="1348"/>
                    <a:pt x="273" y="1349"/>
                    <a:pt x="273" y="1350"/>
                  </a:cubicBezTo>
                  <a:cubicBezTo>
                    <a:pt x="274" y="1351"/>
                    <a:pt x="275" y="1353"/>
                    <a:pt x="275" y="1354"/>
                  </a:cubicBezTo>
                  <a:cubicBezTo>
                    <a:pt x="275" y="1355"/>
                    <a:pt x="274" y="1358"/>
                    <a:pt x="274" y="1359"/>
                  </a:cubicBezTo>
                  <a:cubicBezTo>
                    <a:pt x="273" y="1361"/>
                    <a:pt x="271" y="1364"/>
                    <a:pt x="270" y="1366"/>
                  </a:cubicBezTo>
                  <a:cubicBezTo>
                    <a:pt x="269" y="1367"/>
                    <a:pt x="268" y="1368"/>
                    <a:pt x="267" y="1369"/>
                  </a:cubicBezTo>
                  <a:cubicBezTo>
                    <a:pt x="266" y="1369"/>
                    <a:pt x="265" y="1371"/>
                    <a:pt x="264" y="1372"/>
                  </a:cubicBezTo>
                  <a:cubicBezTo>
                    <a:pt x="264" y="1373"/>
                    <a:pt x="264" y="1374"/>
                    <a:pt x="264" y="1375"/>
                  </a:cubicBezTo>
                  <a:cubicBezTo>
                    <a:pt x="264" y="1376"/>
                    <a:pt x="264" y="1378"/>
                    <a:pt x="264" y="1379"/>
                  </a:cubicBezTo>
                  <a:cubicBezTo>
                    <a:pt x="265" y="1379"/>
                    <a:pt x="267" y="1381"/>
                    <a:pt x="267" y="1381"/>
                  </a:cubicBezTo>
                  <a:cubicBezTo>
                    <a:pt x="268" y="1381"/>
                    <a:pt x="270" y="1381"/>
                    <a:pt x="271" y="1381"/>
                  </a:cubicBezTo>
                  <a:cubicBezTo>
                    <a:pt x="272" y="1381"/>
                    <a:pt x="274" y="1382"/>
                    <a:pt x="274" y="1383"/>
                  </a:cubicBezTo>
                  <a:cubicBezTo>
                    <a:pt x="275" y="1384"/>
                    <a:pt x="277" y="1385"/>
                    <a:pt x="278" y="1386"/>
                  </a:cubicBezTo>
                  <a:cubicBezTo>
                    <a:pt x="279" y="1387"/>
                    <a:pt x="280" y="1390"/>
                    <a:pt x="281" y="1391"/>
                  </a:cubicBezTo>
                  <a:cubicBezTo>
                    <a:pt x="281" y="1392"/>
                    <a:pt x="281" y="1394"/>
                    <a:pt x="281" y="1395"/>
                  </a:cubicBezTo>
                  <a:cubicBezTo>
                    <a:pt x="282" y="1396"/>
                    <a:pt x="282" y="1398"/>
                    <a:pt x="282" y="1399"/>
                  </a:cubicBezTo>
                  <a:cubicBezTo>
                    <a:pt x="282" y="1400"/>
                    <a:pt x="283" y="1402"/>
                    <a:pt x="283" y="1403"/>
                  </a:cubicBezTo>
                  <a:cubicBezTo>
                    <a:pt x="284" y="1403"/>
                    <a:pt x="285" y="1404"/>
                    <a:pt x="286" y="1404"/>
                  </a:cubicBezTo>
                  <a:cubicBezTo>
                    <a:pt x="288" y="1405"/>
                    <a:pt x="294" y="1405"/>
                    <a:pt x="296" y="1405"/>
                  </a:cubicBezTo>
                  <a:cubicBezTo>
                    <a:pt x="298" y="1405"/>
                    <a:pt x="301" y="1406"/>
                    <a:pt x="303" y="1406"/>
                  </a:cubicBezTo>
                  <a:cubicBezTo>
                    <a:pt x="305" y="1406"/>
                    <a:pt x="309" y="1405"/>
                    <a:pt x="311" y="1405"/>
                  </a:cubicBezTo>
                  <a:cubicBezTo>
                    <a:pt x="312" y="1405"/>
                    <a:pt x="315" y="1405"/>
                    <a:pt x="317" y="1406"/>
                  </a:cubicBezTo>
                  <a:cubicBezTo>
                    <a:pt x="318" y="1406"/>
                    <a:pt x="321" y="1408"/>
                    <a:pt x="323" y="1408"/>
                  </a:cubicBezTo>
                  <a:cubicBezTo>
                    <a:pt x="324" y="1409"/>
                    <a:pt x="326" y="1409"/>
                    <a:pt x="327" y="1409"/>
                  </a:cubicBezTo>
                  <a:cubicBezTo>
                    <a:pt x="328" y="1409"/>
                    <a:pt x="332" y="1410"/>
                    <a:pt x="333" y="1410"/>
                  </a:cubicBezTo>
                  <a:cubicBezTo>
                    <a:pt x="334" y="1411"/>
                    <a:pt x="336" y="1413"/>
                    <a:pt x="337" y="1414"/>
                  </a:cubicBezTo>
                  <a:cubicBezTo>
                    <a:pt x="339" y="1414"/>
                    <a:pt x="341" y="1413"/>
                    <a:pt x="342" y="1414"/>
                  </a:cubicBezTo>
                  <a:cubicBezTo>
                    <a:pt x="344" y="1414"/>
                    <a:pt x="346" y="1414"/>
                    <a:pt x="347" y="1414"/>
                  </a:cubicBezTo>
                  <a:cubicBezTo>
                    <a:pt x="349" y="1415"/>
                    <a:pt x="352" y="1417"/>
                    <a:pt x="353" y="1418"/>
                  </a:cubicBezTo>
                  <a:cubicBezTo>
                    <a:pt x="354" y="1419"/>
                    <a:pt x="355" y="1421"/>
                    <a:pt x="355" y="1421"/>
                  </a:cubicBezTo>
                  <a:cubicBezTo>
                    <a:pt x="356" y="1422"/>
                    <a:pt x="358" y="1422"/>
                    <a:pt x="359" y="1423"/>
                  </a:cubicBezTo>
                  <a:cubicBezTo>
                    <a:pt x="360" y="1423"/>
                    <a:pt x="361" y="1426"/>
                    <a:pt x="362" y="1427"/>
                  </a:cubicBezTo>
                  <a:cubicBezTo>
                    <a:pt x="363" y="1428"/>
                    <a:pt x="365" y="1429"/>
                    <a:pt x="366" y="1429"/>
                  </a:cubicBezTo>
                  <a:cubicBezTo>
                    <a:pt x="367" y="1429"/>
                    <a:pt x="370" y="1429"/>
                    <a:pt x="371" y="1429"/>
                  </a:cubicBezTo>
                  <a:cubicBezTo>
                    <a:pt x="372" y="1429"/>
                    <a:pt x="375" y="1429"/>
                    <a:pt x="376" y="1429"/>
                  </a:cubicBezTo>
                  <a:cubicBezTo>
                    <a:pt x="377" y="1429"/>
                    <a:pt x="379" y="1429"/>
                    <a:pt x="380" y="1430"/>
                  </a:cubicBezTo>
                  <a:cubicBezTo>
                    <a:pt x="381" y="1431"/>
                    <a:pt x="383" y="1432"/>
                    <a:pt x="384" y="1433"/>
                  </a:cubicBezTo>
                  <a:cubicBezTo>
                    <a:pt x="385" y="1434"/>
                    <a:pt x="385" y="1435"/>
                    <a:pt x="386" y="1436"/>
                  </a:cubicBezTo>
                  <a:cubicBezTo>
                    <a:pt x="386" y="1436"/>
                    <a:pt x="388" y="1436"/>
                    <a:pt x="389" y="1435"/>
                  </a:cubicBezTo>
                  <a:cubicBezTo>
                    <a:pt x="389" y="1435"/>
                    <a:pt x="390" y="1433"/>
                    <a:pt x="391" y="1433"/>
                  </a:cubicBezTo>
                  <a:cubicBezTo>
                    <a:pt x="392" y="1433"/>
                    <a:pt x="394" y="1432"/>
                    <a:pt x="396" y="1432"/>
                  </a:cubicBezTo>
                  <a:cubicBezTo>
                    <a:pt x="397" y="1432"/>
                    <a:pt x="401" y="1432"/>
                    <a:pt x="403" y="1433"/>
                  </a:cubicBezTo>
                  <a:cubicBezTo>
                    <a:pt x="405" y="1433"/>
                    <a:pt x="408" y="1435"/>
                    <a:pt x="410" y="1436"/>
                  </a:cubicBezTo>
                  <a:cubicBezTo>
                    <a:pt x="412" y="1437"/>
                    <a:pt x="415" y="1441"/>
                    <a:pt x="416" y="1443"/>
                  </a:cubicBezTo>
                  <a:cubicBezTo>
                    <a:pt x="418" y="1444"/>
                    <a:pt x="421" y="1445"/>
                    <a:pt x="422" y="1446"/>
                  </a:cubicBezTo>
                  <a:cubicBezTo>
                    <a:pt x="423" y="1447"/>
                    <a:pt x="426" y="1449"/>
                    <a:pt x="427" y="1450"/>
                  </a:cubicBezTo>
                  <a:cubicBezTo>
                    <a:pt x="428" y="1451"/>
                    <a:pt x="429" y="1453"/>
                    <a:pt x="429" y="1455"/>
                  </a:cubicBezTo>
                  <a:cubicBezTo>
                    <a:pt x="430" y="1456"/>
                    <a:pt x="430" y="1458"/>
                    <a:pt x="431" y="1458"/>
                  </a:cubicBezTo>
                  <a:cubicBezTo>
                    <a:pt x="431" y="1459"/>
                    <a:pt x="434" y="1459"/>
                    <a:pt x="434" y="1459"/>
                  </a:cubicBezTo>
                  <a:cubicBezTo>
                    <a:pt x="435" y="1460"/>
                    <a:pt x="435" y="1461"/>
                    <a:pt x="435" y="1461"/>
                  </a:cubicBezTo>
                  <a:cubicBezTo>
                    <a:pt x="436" y="1462"/>
                    <a:pt x="436" y="1464"/>
                    <a:pt x="437" y="1465"/>
                  </a:cubicBezTo>
                  <a:cubicBezTo>
                    <a:pt x="438" y="1466"/>
                    <a:pt x="439" y="1468"/>
                    <a:pt x="440" y="1468"/>
                  </a:cubicBezTo>
                  <a:cubicBezTo>
                    <a:pt x="441" y="1469"/>
                    <a:pt x="443" y="1469"/>
                    <a:pt x="443" y="1470"/>
                  </a:cubicBezTo>
                  <a:cubicBezTo>
                    <a:pt x="444" y="1471"/>
                    <a:pt x="445" y="1475"/>
                    <a:pt x="445" y="1476"/>
                  </a:cubicBezTo>
                  <a:cubicBezTo>
                    <a:pt x="446" y="1478"/>
                    <a:pt x="445" y="1482"/>
                    <a:pt x="445" y="1484"/>
                  </a:cubicBezTo>
                  <a:cubicBezTo>
                    <a:pt x="445" y="1485"/>
                    <a:pt x="446" y="1488"/>
                    <a:pt x="447" y="1489"/>
                  </a:cubicBezTo>
                  <a:cubicBezTo>
                    <a:pt x="447" y="1490"/>
                    <a:pt x="448" y="1492"/>
                    <a:pt x="449" y="1493"/>
                  </a:cubicBezTo>
                  <a:cubicBezTo>
                    <a:pt x="449" y="1493"/>
                    <a:pt x="450" y="1494"/>
                    <a:pt x="451" y="1494"/>
                  </a:cubicBezTo>
                  <a:cubicBezTo>
                    <a:pt x="452" y="1495"/>
                    <a:pt x="454" y="1496"/>
                    <a:pt x="455" y="1496"/>
                  </a:cubicBezTo>
                  <a:cubicBezTo>
                    <a:pt x="455" y="1497"/>
                    <a:pt x="457" y="1499"/>
                    <a:pt x="458" y="1500"/>
                  </a:cubicBezTo>
                  <a:cubicBezTo>
                    <a:pt x="458" y="1501"/>
                    <a:pt x="458" y="1503"/>
                    <a:pt x="459" y="1504"/>
                  </a:cubicBezTo>
                  <a:cubicBezTo>
                    <a:pt x="460" y="1504"/>
                    <a:pt x="462" y="1504"/>
                    <a:pt x="463" y="1504"/>
                  </a:cubicBezTo>
                  <a:cubicBezTo>
                    <a:pt x="463" y="1504"/>
                    <a:pt x="465" y="1505"/>
                    <a:pt x="466" y="1506"/>
                  </a:cubicBezTo>
                  <a:cubicBezTo>
                    <a:pt x="467" y="1506"/>
                    <a:pt x="470" y="1507"/>
                    <a:pt x="472" y="1508"/>
                  </a:cubicBezTo>
                  <a:cubicBezTo>
                    <a:pt x="473" y="1509"/>
                    <a:pt x="476" y="1512"/>
                    <a:pt x="478" y="1514"/>
                  </a:cubicBezTo>
                  <a:cubicBezTo>
                    <a:pt x="479" y="1514"/>
                    <a:pt x="481" y="1516"/>
                    <a:pt x="482" y="1517"/>
                  </a:cubicBezTo>
                  <a:cubicBezTo>
                    <a:pt x="483" y="1518"/>
                    <a:pt x="486" y="1519"/>
                    <a:pt x="488" y="1520"/>
                  </a:cubicBezTo>
                  <a:cubicBezTo>
                    <a:pt x="490" y="1520"/>
                    <a:pt x="493" y="1521"/>
                    <a:pt x="494" y="1521"/>
                  </a:cubicBezTo>
                  <a:cubicBezTo>
                    <a:pt x="495" y="1522"/>
                    <a:pt x="497" y="1523"/>
                    <a:pt x="498" y="1524"/>
                  </a:cubicBezTo>
                  <a:cubicBezTo>
                    <a:pt x="499" y="1525"/>
                    <a:pt x="499" y="1527"/>
                    <a:pt x="500" y="1528"/>
                  </a:cubicBezTo>
                  <a:cubicBezTo>
                    <a:pt x="500" y="1529"/>
                    <a:pt x="501" y="1530"/>
                    <a:pt x="502" y="1530"/>
                  </a:cubicBezTo>
                  <a:cubicBezTo>
                    <a:pt x="503" y="1530"/>
                    <a:pt x="503" y="1528"/>
                    <a:pt x="504" y="1527"/>
                  </a:cubicBezTo>
                  <a:cubicBezTo>
                    <a:pt x="505" y="1527"/>
                    <a:pt x="506" y="1527"/>
                    <a:pt x="507" y="1527"/>
                  </a:cubicBezTo>
                  <a:cubicBezTo>
                    <a:pt x="508" y="1526"/>
                    <a:pt x="511" y="1526"/>
                    <a:pt x="512" y="1526"/>
                  </a:cubicBezTo>
                  <a:cubicBezTo>
                    <a:pt x="514" y="1526"/>
                    <a:pt x="517" y="1527"/>
                    <a:pt x="519" y="1527"/>
                  </a:cubicBezTo>
                  <a:cubicBezTo>
                    <a:pt x="521" y="1528"/>
                    <a:pt x="524" y="1529"/>
                    <a:pt x="526" y="1529"/>
                  </a:cubicBezTo>
                  <a:cubicBezTo>
                    <a:pt x="527" y="1529"/>
                    <a:pt x="530" y="1529"/>
                    <a:pt x="532" y="1529"/>
                  </a:cubicBezTo>
                  <a:cubicBezTo>
                    <a:pt x="533" y="1529"/>
                    <a:pt x="537" y="1530"/>
                    <a:pt x="539" y="1531"/>
                  </a:cubicBezTo>
                  <a:cubicBezTo>
                    <a:pt x="540" y="1531"/>
                    <a:pt x="542" y="1533"/>
                    <a:pt x="543" y="1534"/>
                  </a:cubicBezTo>
                  <a:cubicBezTo>
                    <a:pt x="544" y="1536"/>
                    <a:pt x="547" y="1538"/>
                    <a:pt x="548" y="1540"/>
                  </a:cubicBezTo>
                  <a:cubicBezTo>
                    <a:pt x="549" y="1542"/>
                    <a:pt x="551" y="1548"/>
                    <a:pt x="552" y="1551"/>
                  </a:cubicBezTo>
                  <a:cubicBezTo>
                    <a:pt x="553" y="1555"/>
                    <a:pt x="554" y="1563"/>
                    <a:pt x="554" y="1566"/>
                  </a:cubicBezTo>
                  <a:cubicBezTo>
                    <a:pt x="554" y="1568"/>
                    <a:pt x="553" y="1570"/>
                    <a:pt x="553" y="1572"/>
                  </a:cubicBezTo>
                  <a:cubicBezTo>
                    <a:pt x="552" y="1573"/>
                    <a:pt x="550" y="1575"/>
                    <a:pt x="549" y="1575"/>
                  </a:cubicBezTo>
                  <a:cubicBezTo>
                    <a:pt x="549" y="1576"/>
                    <a:pt x="547" y="1576"/>
                    <a:pt x="547" y="1577"/>
                  </a:cubicBezTo>
                  <a:cubicBezTo>
                    <a:pt x="546" y="1578"/>
                    <a:pt x="546" y="1580"/>
                    <a:pt x="546" y="1581"/>
                  </a:cubicBezTo>
                  <a:cubicBezTo>
                    <a:pt x="546" y="1582"/>
                    <a:pt x="547" y="1584"/>
                    <a:pt x="548" y="1585"/>
                  </a:cubicBezTo>
                  <a:cubicBezTo>
                    <a:pt x="549" y="1586"/>
                    <a:pt x="552" y="1586"/>
                    <a:pt x="553" y="1587"/>
                  </a:cubicBezTo>
                  <a:cubicBezTo>
                    <a:pt x="554" y="1587"/>
                    <a:pt x="556" y="1588"/>
                    <a:pt x="557" y="1589"/>
                  </a:cubicBezTo>
                  <a:cubicBezTo>
                    <a:pt x="558" y="1590"/>
                    <a:pt x="560" y="1593"/>
                    <a:pt x="561" y="1593"/>
                  </a:cubicBezTo>
                  <a:cubicBezTo>
                    <a:pt x="563" y="1594"/>
                    <a:pt x="566" y="1595"/>
                    <a:pt x="567" y="1595"/>
                  </a:cubicBezTo>
                  <a:cubicBezTo>
                    <a:pt x="569" y="1595"/>
                    <a:pt x="572" y="1595"/>
                    <a:pt x="574" y="1595"/>
                  </a:cubicBezTo>
                  <a:cubicBezTo>
                    <a:pt x="575" y="1595"/>
                    <a:pt x="578" y="1595"/>
                    <a:pt x="579" y="1595"/>
                  </a:cubicBezTo>
                  <a:cubicBezTo>
                    <a:pt x="580" y="1594"/>
                    <a:pt x="579" y="1592"/>
                    <a:pt x="580" y="1591"/>
                  </a:cubicBezTo>
                  <a:cubicBezTo>
                    <a:pt x="580" y="1591"/>
                    <a:pt x="581" y="1589"/>
                    <a:pt x="582" y="1588"/>
                  </a:cubicBezTo>
                  <a:cubicBezTo>
                    <a:pt x="583" y="1588"/>
                    <a:pt x="585" y="1588"/>
                    <a:pt x="585" y="1589"/>
                  </a:cubicBezTo>
                  <a:cubicBezTo>
                    <a:pt x="586" y="1589"/>
                    <a:pt x="587" y="1590"/>
                    <a:pt x="588" y="1591"/>
                  </a:cubicBezTo>
                  <a:cubicBezTo>
                    <a:pt x="590" y="1592"/>
                    <a:pt x="593" y="1594"/>
                    <a:pt x="594" y="1595"/>
                  </a:cubicBezTo>
                  <a:cubicBezTo>
                    <a:pt x="595" y="1596"/>
                    <a:pt x="596" y="1599"/>
                    <a:pt x="597" y="1601"/>
                  </a:cubicBezTo>
                  <a:cubicBezTo>
                    <a:pt x="598" y="1602"/>
                    <a:pt x="600" y="1606"/>
                    <a:pt x="601" y="1608"/>
                  </a:cubicBezTo>
                  <a:cubicBezTo>
                    <a:pt x="602" y="1609"/>
                    <a:pt x="603" y="1613"/>
                    <a:pt x="605" y="1614"/>
                  </a:cubicBezTo>
                  <a:cubicBezTo>
                    <a:pt x="606" y="1616"/>
                    <a:pt x="610" y="1618"/>
                    <a:pt x="612" y="1620"/>
                  </a:cubicBezTo>
                  <a:cubicBezTo>
                    <a:pt x="612" y="1621"/>
                    <a:pt x="613" y="1622"/>
                    <a:pt x="614" y="1623"/>
                  </a:cubicBezTo>
                  <a:cubicBezTo>
                    <a:pt x="615" y="1624"/>
                    <a:pt x="618" y="1624"/>
                    <a:pt x="620" y="1625"/>
                  </a:cubicBezTo>
                  <a:cubicBezTo>
                    <a:pt x="622" y="1626"/>
                    <a:pt x="625" y="1630"/>
                    <a:pt x="626" y="1632"/>
                  </a:cubicBezTo>
                  <a:cubicBezTo>
                    <a:pt x="627" y="1633"/>
                    <a:pt x="627" y="1635"/>
                    <a:pt x="628" y="1635"/>
                  </a:cubicBezTo>
                  <a:cubicBezTo>
                    <a:pt x="628" y="1636"/>
                    <a:pt x="630" y="1637"/>
                    <a:pt x="631" y="1638"/>
                  </a:cubicBezTo>
                  <a:cubicBezTo>
                    <a:pt x="632" y="1638"/>
                    <a:pt x="633" y="1640"/>
                    <a:pt x="633" y="1641"/>
                  </a:cubicBezTo>
                  <a:cubicBezTo>
                    <a:pt x="634" y="1642"/>
                    <a:pt x="635" y="1645"/>
                    <a:pt x="636" y="1646"/>
                  </a:cubicBezTo>
                  <a:cubicBezTo>
                    <a:pt x="637" y="1647"/>
                    <a:pt x="637" y="1650"/>
                    <a:pt x="638" y="1652"/>
                  </a:cubicBezTo>
                  <a:cubicBezTo>
                    <a:pt x="638" y="1652"/>
                    <a:pt x="640" y="1653"/>
                    <a:pt x="641" y="1654"/>
                  </a:cubicBezTo>
                  <a:cubicBezTo>
                    <a:pt x="641" y="1654"/>
                    <a:pt x="643" y="1654"/>
                    <a:pt x="644" y="1655"/>
                  </a:cubicBezTo>
                  <a:cubicBezTo>
                    <a:pt x="645" y="1655"/>
                    <a:pt x="647" y="1656"/>
                    <a:pt x="648" y="1657"/>
                  </a:cubicBezTo>
                  <a:cubicBezTo>
                    <a:pt x="649" y="1658"/>
                    <a:pt x="650" y="1661"/>
                    <a:pt x="651" y="1663"/>
                  </a:cubicBezTo>
                  <a:cubicBezTo>
                    <a:pt x="651" y="1664"/>
                    <a:pt x="652" y="1667"/>
                    <a:pt x="653" y="1668"/>
                  </a:cubicBezTo>
                  <a:cubicBezTo>
                    <a:pt x="654" y="1669"/>
                    <a:pt x="656" y="1671"/>
                    <a:pt x="657" y="1672"/>
                  </a:cubicBezTo>
                  <a:cubicBezTo>
                    <a:pt x="658" y="1672"/>
                    <a:pt x="660" y="1674"/>
                    <a:pt x="661" y="1675"/>
                  </a:cubicBezTo>
                  <a:cubicBezTo>
                    <a:pt x="662" y="1676"/>
                    <a:pt x="665" y="1680"/>
                    <a:pt x="666" y="1682"/>
                  </a:cubicBezTo>
                  <a:cubicBezTo>
                    <a:pt x="667" y="1685"/>
                    <a:pt x="668" y="1690"/>
                    <a:pt x="669" y="1693"/>
                  </a:cubicBezTo>
                  <a:cubicBezTo>
                    <a:pt x="670" y="1695"/>
                    <a:pt x="672" y="1699"/>
                    <a:pt x="673" y="1700"/>
                  </a:cubicBezTo>
                  <a:cubicBezTo>
                    <a:pt x="674" y="1703"/>
                    <a:pt x="677" y="1707"/>
                    <a:pt x="678" y="1709"/>
                  </a:cubicBezTo>
                  <a:cubicBezTo>
                    <a:pt x="680" y="1712"/>
                    <a:pt x="683" y="1719"/>
                    <a:pt x="683" y="1722"/>
                  </a:cubicBezTo>
                  <a:cubicBezTo>
                    <a:pt x="684" y="1724"/>
                    <a:pt x="684" y="1728"/>
                    <a:pt x="684" y="1730"/>
                  </a:cubicBezTo>
                  <a:cubicBezTo>
                    <a:pt x="684" y="1733"/>
                    <a:pt x="685" y="1738"/>
                    <a:pt x="685" y="1741"/>
                  </a:cubicBezTo>
                  <a:cubicBezTo>
                    <a:pt x="685" y="1743"/>
                    <a:pt x="686" y="1746"/>
                    <a:pt x="686" y="1748"/>
                  </a:cubicBezTo>
                  <a:cubicBezTo>
                    <a:pt x="686" y="1751"/>
                    <a:pt x="686" y="1758"/>
                    <a:pt x="686" y="1761"/>
                  </a:cubicBezTo>
                  <a:cubicBezTo>
                    <a:pt x="686" y="1762"/>
                    <a:pt x="685" y="1765"/>
                    <a:pt x="684" y="1766"/>
                  </a:cubicBezTo>
                  <a:cubicBezTo>
                    <a:pt x="684" y="1767"/>
                    <a:pt x="683" y="1768"/>
                    <a:pt x="682" y="1768"/>
                  </a:cubicBezTo>
                  <a:cubicBezTo>
                    <a:pt x="681" y="1769"/>
                    <a:pt x="679" y="1769"/>
                    <a:pt x="679" y="1769"/>
                  </a:cubicBezTo>
                  <a:cubicBezTo>
                    <a:pt x="678" y="1770"/>
                    <a:pt x="678" y="1771"/>
                    <a:pt x="678" y="1772"/>
                  </a:cubicBezTo>
                  <a:cubicBezTo>
                    <a:pt x="678" y="1773"/>
                    <a:pt x="679" y="1775"/>
                    <a:pt x="679" y="1776"/>
                  </a:cubicBezTo>
                  <a:cubicBezTo>
                    <a:pt x="680" y="1776"/>
                    <a:pt x="681" y="1777"/>
                    <a:pt x="681" y="1778"/>
                  </a:cubicBezTo>
                  <a:cubicBezTo>
                    <a:pt x="681" y="1779"/>
                    <a:pt x="682" y="1781"/>
                    <a:pt x="682" y="1782"/>
                  </a:cubicBezTo>
                  <a:cubicBezTo>
                    <a:pt x="682" y="1784"/>
                    <a:pt x="682" y="1786"/>
                    <a:pt x="681" y="1787"/>
                  </a:cubicBezTo>
                  <a:cubicBezTo>
                    <a:pt x="681" y="1788"/>
                    <a:pt x="679" y="1789"/>
                    <a:pt x="678" y="1790"/>
                  </a:cubicBezTo>
                  <a:cubicBezTo>
                    <a:pt x="678" y="1791"/>
                    <a:pt x="677" y="1793"/>
                    <a:pt x="677" y="1794"/>
                  </a:cubicBezTo>
                  <a:cubicBezTo>
                    <a:pt x="677" y="1796"/>
                    <a:pt x="678" y="1799"/>
                    <a:pt x="679" y="1800"/>
                  </a:cubicBezTo>
                  <a:cubicBezTo>
                    <a:pt x="679" y="1800"/>
                    <a:pt x="681" y="1801"/>
                    <a:pt x="682" y="1801"/>
                  </a:cubicBezTo>
                  <a:cubicBezTo>
                    <a:pt x="683" y="1801"/>
                    <a:pt x="684" y="1798"/>
                    <a:pt x="685" y="1798"/>
                  </a:cubicBezTo>
                  <a:cubicBezTo>
                    <a:pt x="686" y="1798"/>
                    <a:pt x="689" y="1800"/>
                    <a:pt x="690" y="1801"/>
                  </a:cubicBezTo>
                  <a:cubicBezTo>
                    <a:pt x="691" y="1802"/>
                    <a:pt x="692" y="1804"/>
                    <a:pt x="692" y="1806"/>
                  </a:cubicBezTo>
                  <a:cubicBezTo>
                    <a:pt x="693" y="1807"/>
                    <a:pt x="694" y="1811"/>
                    <a:pt x="694" y="1813"/>
                  </a:cubicBezTo>
                  <a:cubicBezTo>
                    <a:pt x="694" y="1815"/>
                    <a:pt x="693" y="1819"/>
                    <a:pt x="693" y="1821"/>
                  </a:cubicBezTo>
                  <a:cubicBezTo>
                    <a:pt x="693" y="1823"/>
                    <a:pt x="694" y="1827"/>
                    <a:pt x="694" y="1827"/>
                  </a:cubicBezTo>
                  <a:cubicBezTo>
                    <a:pt x="842" y="1839"/>
                    <a:pt x="842" y="1839"/>
                    <a:pt x="842" y="1839"/>
                  </a:cubicBezTo>
                  <a:cubicBezTo>
                    <a:pt x="1046" y="1854"/>
                    <a:pt x="1046" y="1854"/>
                    <a:pt x="1046" y="1854"/>
                  </a:cubicBezTo>
                  <a:cubicBezTo>
                    <a:pt x="1047" y="1853"/>
                    <a:pt x="1047" y="1852"/>
                    <a:pt x="1047" y="1851"/>
                  </a:cubicBezTo>
                  <a:cubicBezTo>
                    <a:pt x="1048" y="1851"/>
                    <a:pt x="1049" y="1850"/>
                    <a:pt x="1050" y="1850"/>
                  </a:cubicBezTo>
                  <a:cubicBezTo>
                    <a:pt x="1050" y="1850"/>
                    <a:pt x="1052" y="1851"/>
                    <a:pt x="1053" y="1851"/>
                  </a:cubicBezTo>
                  <a:cubicBezTo>
                    <a:pt x="1053" y="1852"/>
                    <a:pt x="1055" y="1854"/>
                    <a:pt x="1056" y="1854"/>
                  </a:cubicBezTo>
                  <a:cubicBezTo>
                    <a:pt x="1056" y="1854"/>
                    <a:pt x="1058" y="1854"/>
                    <a:pt x="1059" y="1854"/>
                  </a:cubicBezTo>
                  <a:cubicBezTo>
                    <a:pt x="1060" y="1855"/>
                    <a:pt x="1063" y="1855"/>
                    <a:pt x="1065" y="1855"/>
                  </a:cubicBezTo>
                  <a:cubicBezTo>
                    <a:pt x="1066" y="1854"/>
                    <a:pt x="1067" y="1853"/>
                    <a:pt x="1068" y="1852"/>
                  </a:cubicBezTo>
                  <a:cubicBezTo>
                    <a:pt x="1069" y="1852"/>
                    <a:pt x="1071" y="1853"/>
                    <a:pt x="1072" y="1852"/>
                  </a:cubicBezTo>
                  <a:cubicBezTo>
                    <a:pt x="1073" y="1852"/>
                    <a:pt x="1075" y="1851"/>
                    <a:pt x="1075" y="1850"/>
                  </a:cubicBezTo>
                  <a:cubicBezTo>
                    <a:pt x="1076" y="1849"/>
                    <a:pt x="1075" y="1845"/>
                    <a:pt x="1075" y="1844"/>
                  </a:cubicBezTo>
                  <a:cubicBezTo>
                    <a:pt x="1076" y="1843"/>
                    <a:pt x="1079" y="1842"/>
                    <a:pt x="1080" y="1842"/>
                  </a:cubicBezTo>
                  <a:cubicBezTo>
                    <a:pt x="1082" y="1841"/>
                    <a:pt x="1085" y="1839"/>
                    <a:pt x="1086" y="1838"/>
                  </a:cubicBezTo>
                  <a:cubicBezTo>
                    <a:pt x="1087" y="1836"/>
                    <a:pt x="1088" y="1833"/>
                    <a:pt x="1088" y="1831"/>
                  </a:cubicBezTo>
                  <a:cubicBezTo>
                    <a:pt x="1088" y="1830"/>
                    <a:pt x="1088" y="1828"/>
                    <a:pt x="1088" y="1827"/>
                  </a:cubicBezTo>
                  <a:cubicBezTo>
                    <a:pt x="1087" y="1825"/>
                    <a:pt x="1085" y="1823"/>
                    <a:pt x="1085" y="1822"/>
                  </a:cubicBezTo>
                  <a:cubicBezTo>
                    <a:pt x="1085" y="1821"/>
                    <a:pt x="1089" y="1820"/>
                    <a:pt x="1089" y="1819"/>
                  </a:cubicBezTo>
                  <a:cubicBezTo>
                    <a:pt x="1089" y="1817"/>
                    <a:pt x="1086" y="1816"/>
                    <a:pt x="1086" y="1815"/>
                  </a:cubicBezTo>
                  <a:cubicBezTo>
                    <a:pt x="1085" y="1814"/>
                    <a:pt x="1086" y="1812"/>
                    <a:pt x="1086" y="1810"/>
                  </a:cubicBezTo>
                  <a:cubicBezTo>
                    <a:pt x="1086" y="1809"/>
                    <a:pt x="1085" y="1806"/>
                    <a:pt x="1085" y="1805"/>
                  </a:cubicBezTo>
                  <a:cubicBezTo>
                    <a:pt x="1084" y="1804"/>
                    <a:pt x="1081" y="1803"/>
                    <a:pt x="1079" y="1803"/>
                  </a:cubicBezTo>
                  <a:cubicBezTo>
                    <a:pt x="1079" y="1802"/>
                    <a:pt x="1077" y="1802"/>
                    <a:pt x="1076" y="1802"/>
                  </a:cubicBezTo>
                  <a:cubicBezTo>
                    <a:pt x="1075" y="1802"/>
                    <a:pt x="1073" y="1804"/>
                    <a:pt x="1072" y="1804"/>
                  </a:cubicBezTo>
                  <a:cubicBezTo>
                    <a:pt x="1072" y="1804"/>
                    <a:pt x="1070" y="1803"/>
                    <a:pt x="1069" y="1803"/>
                  </a:cubicBezTo>
                  <a:cubicBezTo>
                    <a:pt x="1068" y="1802"/>
                    <a:pt x="1068" y="1800"/>
                    <a:pt x="1067" y="1800"/>
                  </a:cubicBezTo>
                  <a:cubicBezTo>
                    <a:pt x="1066" y="1800"/>
                    <a:pt x="1065" y="1802"/>
                    <a:pt x="1064" y="1802"/>
                  </a:cubicBezTo>
                  <a:cubicBezTo>
                    <a:pt x="1063" y="1802"/>
                    <a:pt x="1062" y="1800"/>
                    <a:pt x="1062" y="1800"/>
                  </a:cubicBezTo>
                  <a:cubicBezTo>
                    <a:pt x="1061" y="1799"/>
                    <a:pt x="1060" y="1796"/>
                    <a:pt x="1060" y="1795"/>
                  </a:cubicBezTo>
                  <a:cubicBezTo>
                    <a:pt x="1059" y="1794"/>
                    <a:pt x="1057" y="1792"/>
                    <a:pt x="1057" y="1790"/>
                  </a:cubicBezTo>
                  <a:cubicBezTo>
                    <a:pt x="1057" y="1789"/>
                    <a:pt x="1058" y="1787"/>
                    <a:pt x="1058" y="1786"/>
                  </a:cubicBezTo>
                  <a:cubicBezTo>
                    <a:pt x="1059" y="1785"/>
                    <a:pt x="1061" y="1782"/>
                    <a:pt x="1062" y="1781"/>
                  </a:cubicBezTo>
                  <a:cubicBezTo>
                    <a:pt x="1063" y="1779"/>
                    <a:pt x="1065" y="1776"/>
                    <a:pt x="1065" y="1774"/>
                  </a:cubicBezTo>
                  <a:cubicBezTo>
                    <a:pt x="1065" y="1772"/>
                    <a:pt x="1064" y="1770"/>
                    <a:pt x="1064" y="1768"/>
                  </a:cubicBezTo>
                  <a:cubicBezTo>
                    <a:pt x="1064" y="1767"/>
                    <a:pt x="1066" y="1765"/>
                    <a:pt x="1066" y="1764"/>
                  </a:cubicBezTo>
                  <a:cubicBezTo>
                    <a:pt x="1066" y="1763"/>
                    <a:pt x="1067" y="1761"/>
                    <a:pt x="1067" y="1760"/>
                  </a:cubicBezTo>
                  <a:cubicBezTo>
                    <a:pt x="1067" y="1759"/>
                    <a:pt x="1066" y="1758"/>
                    <a:pt x="1066" y="1757"/>
                  </a:cubicBezTo>
                  <a:cubicBezTo>
                    <a:pt x="1065" y="1757"/>
                    <a:pt x="1063" y="1757"/>
                    <a:pt x="1062" y="1756"/>
                  </a:cubicBezTo>
                  <a:cubicBezTo>
                    <a:pt x="1061" y="1756"/>
                    <a:pt x="1060" y="1755"/>
                    <a:pt x="1060" y="1754"/>
                  </a:cubicBezTo>
                  <a:cubicBezTo>
                    <a:pt x="1060" y="1752"/>
                    <a:pt x="1062" y="1751"/>
                    <a:pt x="1063" y="1750"/>
                  </a:cubicBezTo>
                  <a:cubicBezTo>
                    <a:pt x="1064" y="1749"/>
                    <a:pt x="1066" y="1747"/>
                    <a:pt x="1067" y="1746"/>
                  </a:cubicBezTo>
                  <a:cubicBezTo>
                    <a:pt x="1067" y="1744"/>
                    <a:pt x="1066" y="1742"/>
                    <a:pt x="1065" y="1741"/>
                  </a:cubicBezTo>
                  <a:cubicBezTo>
                    <a:pt x="1065" y="1740"/>
                    <a:pt x="1063" y="1738"/>
                    <a:pt x="1063" y="1737"/>
                  </a:cubicBezTo>
                  <a:cubicBezTo>
                    <a:pt x="1063" y="1736"/>
                    <a:pt x="1065" y="1735"/>
                    <a:pt x="1066" y="1735"/>
                  </a:cubicBezTo>
                  <a:cubicBezTo>
                    <a:pt x="1067" y="1735"/>
                    <a:pt x="1070" y="1734"/>
                    <a:pt x="1071" y="1734"/>
                  </a:cubicBezTo>
                  <a:cubicBezTo>
                    <a:pt x="1072" y="1734"/>
                    <a:pt x="1073" y="1735"/>
                    <a:pt x="1073" y="1736"/>
                  </a:cubicBezTo>
                  <a:cubicBezTo>
                    <a:pt x="1074" y="1736"/>
                    <a:pt x="1076" y="1734"/>
                    <a:pt x="1077" y="1733"/>
                  </a:cubicBezTo>
                  <a:cubicBezTo>
                    <a:pt x="1078" y="1733"/>
                    <a:pt x="1079" y="1730"/>
                    <a:pt x="1080" y="1729"/>
                  </a:cubicBezTo>
                  <a:cubicBezTo>
                    <a:pt x="1081" y="1727"/>
                    <a:pt x="1083" y="1724"/>
                    <a:pt x="1084" y="1723"/>
                  </a:cubicBezTo>
                  <a:cubicBezTo>
                    <a:pt x="1085" y="1722"/>
                    <a:pt x="1088" y="1722"/>
                    <a:pt x="1088" y="1721"/>
                  </a:cubicBezTo>
                  <a:cubicBezTo>
                    <a:pt x="1090" y="1720"/>
                    <a:pt x="1091" y="1717"/>
                    <a:pt x="1092" y="1716"/>
                  </a:cubicBezTo>
                  <a:cubicBezTo>
                    <a:pt x="1092" y="1716"/>
                    <a:pt x="1093" y="1716"/>
                    <a:pt x="1093" y="1715"/>
                  </a:cubicBezTo>
                  <a:cubicBezTo>
                    <a:pt x="1094" y="1715"/>
                    <a:pt x="1097" y="1715"/>
                    <a:pt x="1097" y="1714"/>
                  </a:cubicBezTo>
                  <a:cubicBezTo>
                    <a:pt x="1097" y="1712"/>
                    <a:pt x="1094" y="1710"/>
                    <a:pt x="1094" y="1708"/>
                  </a:cubicBezTo>
                  <a:cubicBezTo>
                    <a:pt x="1094" y="1707"/>
                    <a:pt x="1096" y="1705"/>
                    <a:pt x="1097" y="1704"/>
                  </a:cubicBezTo>
                  <a:cubicBezTo>
                    <a:pt x="1097" y="1703"/>
                    <a:pt x="1098" y="1700"/>
                    <a:pt x="1098" y="1699"/>
                  </a:cubicBezTo>
                  <a:cubicBezTo>
                    <a:pt x="1099" y="1697"/>
                    <a:pt x="1098" y="1693"/>
                    <a:pt x="1099" y="1692"/>
                  </a:cubicBezTo>
                  <a:cubicBezTo>
                    <a:pt x="1100" y="1691"/>
                    <a:pt x="1102" y="1691"/>
                    <a:pt x="1103" y="1691"/>
                  </a:cubicBezTo>
                  <a:cubicBezTo>
                    <a:pt x="1103" y="1690"/>
                    <a:pt x="1105" y="1689"/>
                    <a:pt x="1105" y="1688"/>
                  </a:cubicBezTo>
                  <a:cubicBezTo>
                    <a:pt x="1105" y="1687"/>
                    <a:pt x="1103" y="1684"/>
                    <a:pt x="1103" y="1683"/>
                  </a:cubicBezTo>
                  <a:cubicBezTo>
                    <a:pt x="1103" y="1682"/>
                    <a:pt x="1104" y="1679"/>
                    <a:pt x="1104" y="1678"/>
                  </a:cubicBezTo>
                  <a:cubicBezTo>
                    <a:pt x="1104" y="1677"/>
                    <a:pt x="1103" y="1674"/>
                    <a:pt x="1103" y="1673"/>
                  </a:cubicBezTo>
                  <a:cubicBezTo>
                    <a:pt x="1102" y="1672"/>
                    <a:pt x="1102" y="1669"/>
                    <a:pt x="1103" y="1668"/>
                  </a:cubicBezTo>
                  <a:cubicBezTo>
                    <a:pt x="1103" y="1666"/>
                    <a:pt x="1103" y="1663"/>
                    <a:pt x="1104" y="1662"/>
                  </a:cubicBezTo>
                  <a:cubicBezTo>
                    <a:pt x="1105" y="1661"/>
                    <a:pt x="1107" y="1661"/>
                    <a:pt x="1107" y="1660"/>
                  </a:cubicBezTo>
                  <a:cubicBezTo>
                    <a:pt x="1108" y="1659"/>
                    <a:pt x="1106" y="1657"/>
                    <a:pt x="1106" y="1655"/>
                  </a:cubicBezTo>
                  <a:cubicBezTo>
                    <a:pt x="1106" y="1655"/>
                    <a:pt x="1107" y="1653"/>
                    <a:pt x="1107" y="1652"/>
                  </a:cubicBezTo>
                  <a:cubicBezTo>
                    <a:pt x="1107" y="1651"/>
                    <a:pt x="1105" y="1651"/>
                    <a:pt x="1105" y="1650"/>
                  </a:cubicBezTo>
                  <a:cubicBezTo>
                    <a:pt x="1105" y="1649"/>
                    <a:pt x="1105" y="1647"/>
                    <a:pt x="1105" y="1647"/>
                  </a:cubicBezTo>
                  <a:cubicBezTo>
                    <a:pt x="1106" y="1646"/>
                    <a:pt x="1107" y="1646"/>
                    <a:pt x="1108" y="1645"/>
                  </a:cubicBezTo>
                  <a:cubicBezTo>
                    <a:pt x="1109" y="1645"/>
                    <a:pt x="1110" y="1645"/>
                    <a:pt x="1111" y="1644"/>
                  </a:cubicBezTo>
                  <a:cubicBezTo>
                    <a:pt x="1113" y="1643"/>
                    <a:pt x="1115" y="1641"/>
                    <a:pt x="1117" y="1640"/>
                  </a:cubicBezTo>
                  <a:cubicBezTo>
                    <a:pt x="1117" y="1639"/>
                    <a:pt x="1118" y="1636"/>
                    <a:pt x="1119" y="1635"/>
                  </a:cubicBezTo>
                  <a:cubicBezTo>
                    <a:pt x="1120" y="1635"/>
                    <a:pt x="1121" y="1634"/>
                    <a:pt x="1122" y="1633"/>
                  </a:cubicBezTo>
                  <a:cubicBezTo>
                    <a:pt x="1122" y="1632"/>
                    <a:pt x="1121" y="1630"/>
                    <a:pt x="1121" y="1628"/>
                  </a:cubicBezTo>
                  <a:cubicBezTo>
                    <a:pt x="1122" y="1627"/>
                    <a:pt x="1123" y="1624"/>
                    <a:pt x="1124" y="1623"/>
                  </a:cubicBezTo>
                  <a:cubicBezTo>
                    <a:pt x="1125" y="1622"/>
                    <a:pt x="1128" y="1620"/>
                    <a:pt x="1130" y="1620"/>
                  </a:cubicBezTo>
                  <a:cubicBezTo>
                    <a:pt x="1131" y="1619"/>
                    <a:pt x="1134" y="1620"/>
                    <a:pt x="1135" y="1619"/>
                  </a:cubicBezTo>
                  <a:cubicBezTo>
                    <a:pt x="1137" y="1619"/>
                    <a:pt x="1139" y="1618"/>
                    <a:pt x="1140" y="1617"/>
                  </a:cubicBezTo>
                  <a:cubicBezTo>
                    <a:pt x="1141" y="1616"/>
                    <a:pt x="1143" y="1614"/>
                    <a:pt x="1144" y="1614"/>
                  </a:cubicBezTo>
                  <a:cubicBezTo>
                    <a:pt x="1144" y="1613"/>
                    <a:pt x="1146" y="1612"/>
                    <a:pt x="1147" y="1612"/>
                  </a:cubicBezTo>
                  <a:cubicBezTo>
                    <a:pt x="1148" y="1612"/>
                    <a:pt x="1152" y="1612"/>
                    <a:pt x="1153" y="1612"/>
                  </a:cubicBezTo>
                  <a:cubicBezTo>
                    <a:pt x="1154" y="1611"/>
                    <a:pt x="1156" y="1610"/>
                    <a:pt x="1157" y="1609"/>
                  </a:cubicBezTo>
                  <a:cubicBezTo>
                    <a:pt x="1158" y="1608"/>
                    <a:pt x="1161" y="1604"/>
                    <a:pt x="1161" y="1604"/>
                  </a:cubicBezTo>
                  <a:cubicBezTo>
                    <a:pt x="1161" y="1604"/>
                    <a:pt x="1165" y="1602"/>
                    <a:pt x="1166" y="1601"/>
                  </a:cubicBezTo>
                  <a:cubicBezTo>
                    <a:pt x="1167" y="1600"/>
                    <a:pt x="1169" y="1600"/>
                    <a:pt x="1170" y="1599"/>
                  </a:cubicBezTo>
                  <a:cubicBezTo>
                    <a:pt x="1170" y="1598"/>
                    <a:pt x="1171" y="1596"/>
                    <a:pt x="1171" y="1595"/>
                  </a:cubicBezTo>
                  <a:cubicBezTo>
                    <a:pt x="1171" y="1593"/>
                    <a:pt x="1171" y="1591"/>
                    <a:pt x="1170" y="1590"/>
                  </a:cubicBezTo>
                  <a:cubicBezTo>
                    <a:pt x="1170" y="1589"/>
                    <a:pt x="1168" y="1588"/>
                    <a:pt x="1168" y="1587"/>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81.7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19" name="Freeform 218"/>
            <p:cNvSpPr>
              <a:spLocks/>
            </p:cNvSpPr>
            <p:nvPr/>
          </p:nvSpPr>
          <p:spPr bwMode="auto">
            <a:xfrm>
              <a:off x="1793876" y="2619378"/>
              <a:ext cx="1587" cy="1588"/>
            </a:xfrm>
            <a:custGeom>
              <a:avLst/>
              <a:gdLst>
                <a:gd name="T0" fmla="*/ 1 w 1"/>
                <a:gd name="T1" fmla="*/ 2 h 2"/>
                <a:gd name="T2" fmla="*/ 1 w 1"/>
                <a:gd name="T3" fmla="*/ 1 h 2"/>
                <a:gd name="T4" fmla="*/ 0 w 1"/>
                <a:gd name="T5" fmla="*/ 0 h 2"/>
                <a:gd name="T6" fmla="*/ 0 w 1"/>
                <a:gd name="T7" fmla="*/ 0 h 2"/>
                <a:gd name="T8" fmla="*/ 0 w 1"/>
                <a:gd name="T9" fmla="*/ 0 h 2"/>
                <a:gd name="T10" fmla="*/ 0 w 1"/>
                <a:gd name="T11" fmla="*/ 1 h 2"/>
                <a:gd name="T12" fmla="*/ 1 w 1"/>
                <a:gd name="T13" fmla="*/ 2 h 2"/>
              </a:gdLst>
              <a:ahLst/>
              <a:cxnLst>
                <a:cxn ang="0">
                  <a:pos x="T0" y="T1"/>
                </a:cxn>
                <a:cxn ang="0">
                  <a:pos x="T2" y="T3"/>
                </a:cxn>
                <a:cxn ang="0">
                  <a:pos x="T4" y="T5"/>
                </a:cxn>
                <a:cxn ang="0">
                  <a:pos x="T6" y="T7"/>
                </a:cxn>
                <a:cxn ang="0">
                  <a:pos x="T8" y="T9"/>
                </a:cxn>
                <a:cxn ang="0">
                  <a:pos x="T10" y="T11"/>
                </a:cxn>
                <a:cxn ang="0">
                  <a:pos x="T12" y="T13"/>
                </a:cxn>
              </a:cxnLst>
              <a:rect l="0" t="0" r="r" b="b"/>
              <a:pathLst>
                <a:path w="1" h="2">
                  <a:moveTo>
                    <a:pt x="1" y="2"/>
                  </a:moveTo>
                  <a:cubicBezTo>
                    <a:pt x="1" y="1"/>
                    <a:pt x="1" y="1"/>
                    <a:pt x="1" y="1"/>
                  </a:cubicBezTo>
                  <a:cubicBezTo>
                    <a:pt x="1" y="1"/>
                    <a:pt x="1" y="1"/>
                    <a:pt x="0" y="0"/>
                  </a:cubicBezTo>
                  <a:cubicBezTo>
                    <a:pt x="0" y="0"/>
                    <a:pt x="0" y="0"/>
                    <a:pt x="0" y="0"/>
                  </a:cubicBezTo>
                  <a:cubicBezTo>
                    <a:pt x="0" y="0"/>
                    <a:pt x="0" y="0"/>
                    <a:pt x="0" y="0"/>
                  </a:cubicBezTo>
                  <a:cubicBezTo>
                    <a:pt x="0" y="1"/>
                    <a:pt x="0" y="1"/>
                    <a:pt x="0" y="1"/>
                  </a:cubicBezTo>
                  <a:cubicBezTo>
                    <a:pt x="1"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0" name="Freeform 219"/>
            <p:cNvSpPr>
              <a:spLocks/>
            </p:cNvSpPr>
            <p:nvPr/>
          </p:nvSpPr>
          <p:spPr bwMode="auto">
            <a:xfrm>
              <a:off x="1554164" y="1903416"/>
              <a:ext cx="1190625" cy="723901"/>
            </a:xfrm>
            <a:custGeom>
              <a:avLst/>
              <a:gdLst>
                <a:gd name="T0" fmla="*/ 251 w 1411"/>
                <a:gd name="T1" fmla="*/ 37 h 858"/>
                <a:gd name="T2" fmla="*/ 3 w 1411"/>
                <a:gd name="T3" fmla="*/ 180 h 858"/>
                <a:gd name="T4" fmla="*/ 12 w 1411"/>
                <a:gd name="T5" fmla="*/ 196 h 858"/>
                <a:gd name="T6" fmla="*/ 20 w 1411"/>
                <a:gd name="T7" fmla="*/ 213 h 858"/>
                <a:gd name="T8" fmla="*/ 28 w 1411"/>
                <a:gd name="T9" fmla="*/ 236 h 858"/>
                <a:gd name="T10" fmla="*/ 31 w 1411"/>
                <a:gd name="T11" fmla="*/ 265 h 858"/>
                <a:gd name="T12" fmla="*/ 41 w 1411"/>
                <a:gd name="T13" fmla="*/ 293 h 858"/>
                <a:gd name="T14" fmla="*/ 53 w 1411"/>
                <a:gd name="T15" fmla="*/ 305 h 858"/>
                <a:gd name="T16" fmla="*/ 70 w 1411"/>
                <a:gd name="T17" fmla="*/ 326 h 858"/>
                <a:gd name="T18" fmla="*/ 82 w 1411"/>
                <a:gd name="T19" fmla="*/ 346 h 858"/>
                <a:gd name="T20" fmla="*/ 94 w 1411"/>
                <a:gd name="T21" fmla="*/ 364 h 858"/>
                <a:gd name="T22" fmla="*/ 100 w 1411"/>
                <a:gd name="T23" fmla="*/ 388 h 858"/>
                <a:gd name="T24" fmla="*/ 109 w 1411"/>
                <a:gd name="T25" fmla="*/ 398 h 858"/>
                <a:gd name="T26" fmla="*/ 128 w 1411"/>
                <a:gd name="T27" fmla="*/ 410 h 858"/>
                <a:gd name="T28" fmla="*/ 136 w 1411"/>
                <a:gd name="T29" fmla="*/ 426 h 858"/>
                <a:gd name="T30" fmla="*/ 155 w 1411"/>
                <a:gd name="T31" fmla="*/ 424 h 858"/>
                <a:gd name="T32" fmla="*/ 163 w 1411"/>
                <a:gd name="T33" fmla="*/ 451 h 858"/>
                <a:gd name="T34" fmla="*/ 155 w 1411"/>
                <a:gd name="T35" fmla="*/ 465 h 858"/>
                <a:gd name="T36" fmla="*/ 145 w 1411"/>
                <a:gd name="T37" fmla="*/ 494 h 858"/>
                <a:gd name="T38" fmla="*/ 136 w 1411"/>
                <a:gd name="T39" fmla="*/ 531 h 858"/>
                <a:gd name="T40" fmla="*/ 137 w 1411"/>
                <a:gd name="T41" fmla="*/ 546 h 858"/>
                <a:gd name="T42" fmla="*/ 138 w 1411"/>
                <a:gd name="T43" fmla="*/ 572 h 858"/>
                <a:gd name="T44" fmla="*/ 123 w 1411"/>
                <a:gd name="T45" fmla="*/ 574 h 858"/>
                <a:gd name="T46" fmla="*/ 116 w 1411"/>
                <a:gd name="T47" fmla="*/ 585 h 858"/>
                <a:gd name="T48" fmla="*/ 113 w 1411"/>
                <a:gd name="T49" fmla="*/ 610 h 858"/>
                <a:gd name="T50" fmla="*/ 122 w 1411"/>
                <a:gd name="T51" fmla="*/ 623 h 858"/>
                <a:gd name="T52" fmla="*/ 135 w 1411"/>
                <a:gd name="T53" fmla="*/ 632 h 858"/>
                <a:gd name="T54" fmla="*/ 145 w 1411"/>
                <a:gd name="T55" fmla="*/ 622 h 858"/>
                <a:gd name="T56" fmla="*/ 161 w 1411"/>
                <a:gd name="T57" fmla="*/ 612 h 858"/>
                <a:gd name="T58" fmla="*/ 172 w 1411"/>
                <a:gd name="T59" fmla="*/ 600 h 858"/>
                <a:gd name="T60" fmla="*/ 192 w 1411"/>
                <a:gd name="T61" fmla="*/ 613 h 858"/>
                <a:gd name="T62" fmla="*/ 201 w 1411"/>
                <a:gd name="T63" fmla="*/ 629 h 858"/>
                <a:gd name="T64" fmla="*/ 205 w 1411"/>
                <a:gd name="T65" fmla="*/ 650 h 858"/>
                <a:gd name="T66" fmla="*/ 204 w 1411"/>
                <a:gd name="T67" fmla="*/ 669 h 858"/>
                <a:gd name="T68" fmla="*/ 211 w 1411"/>
                <a:gd name="T69" fmla="*/ 687 h 858"/>
                <a:gd name="T70" fmla="*/ 217 w 1411"/>
                <a:gd name="T71" fmla="*/ 707 h 858"/>
                <a:gd name="T72" fmla="*/ 230 w 1411"/>
                <a:gd name="T73" fmla="*/ 720 h 858"/>
                <a:gd name="T74" fmla="*/ 231 w 1411"/>
                <a:gd name="T75" fmla="*/ 739 h 858"/>
                <a:gd name="T76" fmla="*/ 228 w 1411"/>
                <a:gd name="T77" fmla="*/ 758 h 858"/>
                <a:gd name="T78" fmla="*/ 248 w 1411"/>
                <a:gd name="T79" fmla="*/ 764 h 858"/>
                <a:gd name="T80" fmla="*/ 263 w 1411"/>
                <a:gd name="T81" fmla="*/ 781 h 858"/>
                <a:gd name="T82" fmla="*/ 271 w 1411"/>
                <a:gd name="T83" fmla="*/ 805 h 858"/>
                <a:gd name="T84" fmla="*/ 271 w 1411"/>
                <a:gd name="T85" fmla="*/ 823 h 858"/>
                <a:gd name="T86" fmla="*/ 277 w 1411"/>
                <a:gd name="T87" fmla="*/ 841 h 858"/>
                <a:gd name="T88" fmla="*/ 294 w 1411"/>
                <a:gd name="T89" fmla="*/ 829 h 858"/>
                <a:gd name="T90" fmla="*/ 310 w 1411"/>
                <a:gd name="T91" fmla="*/ 830 h 858"/>
                <a:gd name="T92" fmla="*/ 327 w 1411"/>
                <a:gd name="T93" fmla="*/ 834 h 858"/>
                <a:gd name="T94" fmla="*/ 345 w 1411"/>
                <a:gd name="T95" fmla="*/ 829 h 858"/>
                <a:gd name="T96" fmla="*/ 361 w 1411"/>
                <a:gd name="T97" fmla="*/ 823 h 858"/>
                <a:gd name="T98" fmla="*/ 380 w 1411"/>
                <a:gd name="T99" fmla="*/ 833 h 858"/>
                <a:gd name="T100" fmla="*/ 390 w 1411"/>
                <a:gd name="T101" fmla="*/ 832 h 858"/>
                <a:gd name="T102" fmla="*/ 412 w 1411"/>
                <a:gd name="T103" fmla="*/ 832 h 858"/>
                <a:gd name="T104" fmla="*/ 421 w 1411"/>
                <a:gd name="T105" fmla="*/ 838 h 858"/>
                <a:gd name="T106" fmla="*/ 445 w 1411"/>
                <a:gd name="T107" fmla="*/ 836 h 858"/>
                <a:gd name="T108" fmla="*/ 456 w 1411"/>
                <a:gd name="T109" fmla="*/ 823 h 858"/>
                <a:gd name="T110" fmla="*/ 473 w 1411"/>
                <a:gd name="T111" fmla="*/ 805 h 858"/>
                <a:gd name="T112" fmla="*/ 491 w 1411"/>
                <a:gd name="T113" fmla="*/ 826 h 858"/>
                <a:gd name="T114" fmla="*/ 500 w 1411"/>
                <a:gd name="T115" fmla="*/ 846 h 858"/>
                <a:gd name="T116" fmla="*/ 509 w 1411"/>
                <a:gd name="T117" fmla="*/ 858 h 858"/>
                <a:gd name="T118" fmla="*/ 636 w 1411"/>
                <a:gd name="T119" fmla="*/ 784 h 858"/>
                <a:gd name="T120" fmla="*/ 1260 w 1411"/>
                <a:gd name="T121" fmla="*/ 836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1" h="858">
                  <a:moveTo>
                    <a:pt x="1411" y="148"/>
                  </a:moveTo>
                  <a:cubicBezTo>
                    <a:pt x="1172" y="136"/>
                    <a:pt x="1172" y="136"/>
                    <a:pt x="1172" y="136"/>
                  </a:cubicBezTo>
                  <a:cubicBezTo>
                    <a:pt x="925" y="117"/>
                    <a:pt x="925" y="117"/>
                    <a:pt x="925" y="117"/>
                  </a:cubicBezTo>
                  <a:cubicBezTo>
                    <a:pt x="781" y="102"/>
                    <a:pt x="781" y="102"/>
                    <a:pt x="781" y="102"/>
                  </a:cubicBezTo>
                  <a:cubicBezTo>
                    <a:pt x="636" y="89"/>
                    <a:pt x="636" y="89"/>
                    <a:pt x="636" y="89"/>
                  </a:cubicBezTo>
                  <a:cubicBezTo>
                    <a:pt x="469" y="67"/>
                    <a:pt x="469" y="67"/>
                    <a:pt x="469" y="67"/>
                  </a:cubicBezTo>
                  <a:cubicBezTo>
                    <a:pt x="251" y="37"/>
                    <a:pt x="251" y="37"/>
                    <a:pt x="251" y="37"/>
                  </a:cubicBezTo>
                  <a:cubicBezTo>
                    <a:pt x="145" y="20"/>
                    <a:pt x="145" y="20"/>
                    <a:pt x="145" y="20"/>
                  </a:cubicBezTo>
                  <a:cubicBezTo>
                    <a:pt x="30" y="0"/>
                    <a:pt x="30" y="0"/>
                    <a:pt x="30" y="0"/>
                  </a:cubicBezTo>
                  <a:cubicBezTo>
                    <a:pt x="1" y="171"/>
                    <a:pt x="1" y="171"/>
                    <a:pt x="1" y="171"/>
                  </a:cubicBezTo>
                  <a:cubicBezTo>
                    <a:pt x="1" y="172"/>
                    <a:pt x="1" y="172"/>
                    <a:pt x="0" y="173"/>
                  </a:cubicBezTo>
                  <a:cubicBezTo>
                    <a:pt x="1" y="173"/>
                    <a:pt x="1" y="173"/>
                    <a:pt x="1" y="173"/>
                  </a:cubicBezTo>
                  <a:cubicBezTo>
                    <a:pt x="1" y="174"/>
                    <a:pt x="2" y="175"/>
                    <a:pt x="2" y="176"/>
                  </a:cubicBezTo>
                  <a:cubicBezTo>
                    <a:pt x="3" y="177"/>
                    <a:pt x="3" y="178"/>
                    <a:pt x="3" y="180"/>
                  </a:cubicBezTo>
                  <a:cubicBezTo>
                    <a:pt x="3" y="180"/>
                    <a:pt x="3" y="181"/>
                    <a:pt x="3" y="181"/>
                  </a:cubicBezTo>
                  <a:cubicBezTo>
                    <a:pt x="4" y="181"/>
                    <a:pt x="4" y="181"/>
                    <a:pt x="4" y="182"/>
                  </a:cubicBezTo>
                  <a:cubicBezTo>
                    <a:pt x="6" y="182"/>
                    <a:pt x="7" y="183"/>
                    <a:pt x="7" y="184"/>
                  </a:cubicBezTo>
                  <a:cubicBezTo>
                    <a:pt x="9" y="186"/>
                    <a:pt x="11" y="190"/>
                    <a:pt x="12" y="192"/>
                  </a:cubicBezTo>
                  <a:cubicBezTo>
                    <a:pt x="12" y="193"/>
                    <a:pt x="12" y="195"/>
                    <a:pt x="12" y="196"/>
                  </a:cubicBezTo>
                  <a:cubicBezTo>
                    <a:pt x="12" y="196"/>
                    <a:pt x="12" y="196"/>
                    <a:pt x="12" y="196"/>
                  </a:cubicBezTo>
                  <a:cubicBezTo>
                    <a:pt x="12" y="196"/>
                    <a:pt x="12" y="196"/>
                    <a:pt x="12" y="196"/>
                  </a:cubicBezTo>
                  <a:cubicBezTo>
                    <a:pt x="12" y="196"/>
                    <a:pt x="12" y="196"/>
                    <a:pt x="12" y="196"/>
                  </a:cubicBezTo>
                  <a:cubicBezTo>
                    <a:pt x="14" y="196"/>
                    <a:pt x="16" y="197"/>
                    <a:pt x="17" y="198"/>
                  </a:cubicBezTo>
                  <a:cubicBezTo>
                    <a:pt x="20" y="201"/>
                    <a:pt x="19" y="206"/>
                    <a:pt x="19" y="207"/>
                  </a:cubicBezTo>
                  <a:cubicBezTo>
                    <a:pt x="19" y="208"/>
                    <a:pt x="19" y="209"/>
                    <a:pt x="18" y="211"/>
                  </a:cubicBezTo>
                  <a:cubicBezTo>
                    <a:pt x="18" y="211"/>
                    <a:pt x="18" y="211"/>
                    <a:pt x="18" y="211"/>
                  </a:cubicBezTo>
                  <a:cubicBezTo>
                    <a:pt x="18" y="211"/>
                    <a:pt x="18" y="212"/>
                    <a:pt x="18" y="212"/>
                  </a:cubicBezTo>
                  <a:cubicBezTo>
                    <a:pt x="19" y="212"/>
                    <a:pt x="19" y="212"/>
                    <a:pt x="20" y="213"/>
                  </a:cubicBezTo>
                  <a:cubicBezTo>
                    <a:pt x="20" y="213"/>
                    <a:pt x="20" y="213"/>
                    <a:pt x="20" y="213"/>
                  </a:cubicBezTo>
                  <a:cubicBezTo>
                    <a:pt x="21" y="213"/>
                    <a:pt x="23" y="214"/>
                    <a:pt x="24" y="216"/>
                  </a:cubicBezTo>
                  <a:cubicBezTo>
                    <a:pt x="25" y="218"/>
                    <a:pt x="25" y="219"/>
                    <a:pt x="25" y="220"/>
                  </a:cubicBezTo>
                  <a:cubicBezTo>
                    <a:pt x="25" y="220"/>
                    <a:pt x="25" y="220"/>
                    <a:pt x="25" y="220"/>
                  </a:cubicBezTo>
                  <a:cubicBezTo>
                    <a:pt x="28" y="222"/>
                    <a:pt x="29" y="224"/>
                    <a:pt x="29" y="225"/>
                  </a:cubicBezTo>
                  <a:cubicBezTo>
                    <a:pt x="30" y="227"/>
                    <a:pt x="30" y="231"/>
                    <a:pt x="29" y="234"/>
                  </a:cubicBezTo>
                  <a:cubicBezTo>
                    <a:pt x="29" y="235"/>
                    <a:pt x="28" y="235"/>
                    <a:pt x="28" y="236"/>
                  </a:cubicBezTo>
                  <a:cubicBezTo>
                    <a:pt x="28" y="237"/>
                    <a:pt x="29" y="237"/>
                    <a:pt x="30" y="238"/>
                  </a:cubicBezTo>
                  <a:cubicBezTo>
                    <a:pt x="30" y="239"/>
                    <a:pt x="33" y="243"/>
                    <a:pt x="32" y="247"/>
                  </a:cubicBezTo>
                  <a:cubicBezTo>
                    <a:pt x="32" y="250"/>
                    <a:pt x="30" y="254"/>
                    <a:pt x="27" y="255"/>
                  </a:cubicBezTo>
                  <a:cubicBezTo>
                    <a:pt x="26" y="255"/>
                    <a:pt x="26" y="255"/>
                    <a:pt x="25" y="255"/>
                  </a:cubicBezTo>
                  <a:cubicBezTo>
                    <a:pt x="25" y="256"/>
                    <a:pt x="26" y="257"/>
                    <a:pt x="27" y="258"/>
                  </a:cubicBezTo>
                  <a:cubicBezTo>
                    <a:pt x="27" y="259"/>
                    <a:pt x="27" y="260"/>
                    <a:pt x="27" y="261"/>
                  </a:cubicBezTo>
                  <a:cubicBezTo>
                    <a:pt x="29" y="262"/>
                    <a:pt x="30" y="263"/>
                    <a:pt x="31" y="265"/>
                  </a:cubicBezTo>
                  <a:cubicBezTo>
                    <a:pt x="33" y="267"/>
                    <a:pt x="32" y="272"/>
                    <a:pt x="30" y="275"/>
                  </a:cubicBezTo>
                  <a:cubicBezTo>
                    <a:pt x="29" y="275"/>
                    <a:pt x="28" y="276"/>
                    <a:pt x="27" y="276"/>
                  </a:cubicBezTo>
                  <a:cubicBezTo>
                    <a:pt x="27" y="276"/>
                    <a:pt x="28" y="276"/>
                    <a:pt x="28" y="276"/>
                  </a:cubicBezTo>
                  <a:cubicBezTo>
                    <a:pt x="29" y="277"/>
                    <a:pt x="29" y="279"/>
                    <a:pt x="30" y="280"/>
                  </a:cubicBezTo>
                  <a:cubicBezTo>
                    <a:pt x="31" y="280"/>
                    <a:pt x="32" y="280"/>
                    <a:pt x="33" y="281"/>
                  </a:cubicBezTo>
                  <a:cubicBezTo>
                    <a:pt x="35" y="282"/>
                    <a:pt x="38" y="285"/>
                    <a:pt x="39" y="287"/>
                  </a:cubicBezTo>
                  <a:cubicBezTo>
                    <a:pt x="40" y="289"/>
                    <a:pt x="40" y="291"/>
                    <a:pt x="41" y="293"/>
                  </a:cubicBezTo>
                  <a:cubicBezTo>
                    <a:pt x="41" y="294"/>
                    <a:pt x="41" y="295"/>
                    <a:pt x="41" y="296"/>
                  </a:cubicBezTo>
                  <a:cubicBezTo>
                    <a:pt x="42" y="297"/>
                    <a:pt x="42" y="298"/>
                    <a:pt x="42" y="298"/>
                  </a:cubicBezTo>
                  <a:cubicBezTo>
                    <a:pt x="43" y="298"/>
                    <a:pt x="43" y="299"/>
                    <a:pt x="44" y="299"/>
                  </a:cubicBezTo>
                  <a:cubicBezTo>
                    <a:pt x="45" y="299"/>
                    <a:pt x="46" y="300"/>
                    <a:pt x="47" y="300"/>
                  </a:cubicBezTo>
                  <a:cubicBezTo>
                    <a:pt x="48" y="301"/>
                    <a:pt x="49" y="302"/>
                    <a:pt x="50" y="303"/>
                  </a:cubicBezTo>
                  <a:cubicBezTo>
                    <a:pt x="51" y="304"/>
                    <a:pt x="51" y="304"/>
                    <a:pt x="52" y="305"/>
                  </a:cubicBezTo>
                  <a:cubicBezTo>
                    <a:pt x="52" y="305"/>
                    <a:pt x="53" y="305"/>
                    <a:pt x="53" y="305"/>
                  </a:cubicBezTo>
                  <a:cubicBezTo>
                    <a:pt x="55" y="305"/>
                    <a:pt x="57" y="305"/>
                    <a:pt x="59" y="306"/>
                  </a:cubicBezTo>
                  <a:cubicBezTo>
                    <a:pt x="60" y="306"/>
                    <a:pt x="63" y="308"/>
                    <a:pt x="64" y="310"/>
                  </a:cubicBezTo>
                  <a:cubicBezTo>
                    <a:pt x="64" y="310"/>
                    <a:pt x="65" y="312"/>
                    <a:pt x="66" y="317"/>
                  </a:cubicBezTo>
                  <a:cubicBezTo>
                    <a:pt x="66" y="318"/>
                    <a:pt x="66" y="319"/>
                    <a:pt x="66" y="320"/>
                  </a:cubicBezTo>
                  <a:cubicBezTo>
                    <a:pt x="66" y="320"/>
                    <a:pt x="66" y="321"/>
                    <a:pt x="66" y="321"/>
                  </a:cubicBezTo>
                  <a:cubicBezTo>
                    <a:pt x="67" y="321"/>
                    <a:pt x="68" y="322"/>
                    <a:pt x="69" y="323"/>
                  </a:cubicBezTo>
                  <a:cubicBezTo>
                    <a:pt x="70" y="324"/>
                    <a:pt x="70" y="325"/>
                    <a:pt x="70" y="326"/>
                  </a:cubicBezTo>
                  <a:cubicBezTo>
                    <a:pt x="72" y="327"/>
                    <a:pt x="73" y="327"/>
                    <a:pt x="74" y="328"/>
                  </a:cubicBezTo>
                  <a:cubicBezTo>
                    <a:pt x="76" y="330"/>
                    <a:pt x="77" y="333"/>
                    <a:pt x="77" y="335"/>
                  </a:cubicBezTo>
                  <a:cubicBezTo>
                    <a:pt x="77" y="336"/>
                    <a:pt x="77" y="336"/>
                    <a:pt x="77" y="337"/>
                  </a:cubicBezTo>
                  <a:cubicBezTo>
                    <a:pt x="77" y="337"/>
                    <a:pt x="78" y="337"/>
                    <a:pt x="78" y="337"/>
                  </a:cubicBezTo>
                  <a:cubicBezTo>
                    <a:pt x="79" y="338"/>
                    <a:pt x="80" y="339"/>
                    <a:pt x="80" y="340"/>
                  </a:cubicBezTo>
                  <a:cubicBezTo>
                    <a:pt x="81" y="341"/>
                    <a:pt x="82" y="343"/>
                    <a:pt x="82" y="345"/>
                  </a:cubicBezTo>
                  <a:cubicBezTo>
                    <a:pt x="82" y="345"/>
                    <a:pt x="82" y="346"/>
                    <a:pt x="82" y="346"/>
                  </a:cubicBezTo>
                  <a:cubicBezTo>
                    <a:pt x="82" y="346"/>
                    <a:pt x="83" y="346"/>
                    <a:pt x="83" y="346"/>
                  </a:cubicBezTo>
                  <a:cubicBezTo>
                    <a:pt x="84" y="347"/>
                    <a:pt x="85" y="348"/>
                    <a:pt x="86" y="349"/>
                  </a:cubicBezTo>
                  <a:cubicBezTo>
                    <a:pt x="87" y="350"/>
                    <a:pt x="89" y="353"/>
                    <a:pt x="89" y="355"/>
                  </a:cubicBezTo>
                  <a:cubicBezTo>
                    <a:pt x="89" y="357"/>
                    <a:pt x="89" y="359"/>
                    <a:pt x="89" y="360"/>
                  </a:cubicBezTo>
                  <a:cubicBezTo>
                    <a:pt x="89" y="360"/>
                    <a:pt x="89" y="361"/>
                    <a:pt x="88" y="361"/>
                  </a:cubicBezTo>
                  <a:cubicBezTo>
                    <a:pt x="89" y="361"/>
                    <a:pt x="89" y="362"/>
                    <a:pt x="89" y="362"/>
                  </a:cubicBezTo>
                  <a:cubicBezTo>
                    <a:pt x="90" y="362"/>
                    <a:pt x="92" y="363"/>
                    <a:pt x="94" y="364"/>
                  </a:cubicBezTo>
                  <a:cubicBezTo>
                    <a:pt x="96" y="366"/>
                    <a:pt x="96" y="368"/>
                    <a:pt x="97" y="370"/>
                  </a:cubicBezTo>
                  <a:cubicBezTo>
                    <a:pt x="97" y="370"/>
                    <a:pt x="97" y="370"/>
                    <a:pt x="97" y="370"/>
                  </a:cubicBezTo>
                  <a:cubicBezTo>
                    <a:pt x="97" y="370"/>
                    <a:pt x="97" y="370"/>
                    <a:pt x="97" y="371"/>
                  </a:cubicBezTo>
                  <a:cubicBezTo>
                    <a:pt x="99" y="371"/>
                    <a:pt x="100" y="372"/>
                    <a:pt x="102" y="374"/>
                  </a:cubicBezTo>
                  <a:cubicBezTo>
                    <a:pt x="103" y="377"/>
                    <a:pt x="102" y="382"/>
                    <a:pt x="102" y="383"/>
                  </a:cubicBezTo>
                  <a:cubicBezTo>
                    <a:pt x="102" y="384"/>
                    <a:pt x="101" y="386"/>
                    <a:pt x="100" y="387"/>
                  </a:cubicBezTo>
                  <a:cubicBezTo>
                    <a:pt x="100" y="387"/>
                    <a:pt x="100" y="388"/>
                    <a:pt x="100" y="388"/>
                  </a:cubicBezTo>
                  <a:cubicBezTo>
                    <a:pt x="100" y="389"/>
                    <a:pt x="99" y="390"/>
                    <a:pt x="100" y="391"/>
                  </a:cubicBezTo>
                  <a:cubicBezTo>
                    <a:pt x="100" y="391"/>
                    <a:pt x="100" y="391"/>
                    <a:pt x="100" y="391"/>
                  </a:cubicBezTo>
                  <a:cubicBezTo>
                    <a:pt x="100" y="391"/>
                    <a:pt x="100" y="391"/>
                    <a:pt x="101" y="391"/>
                  </a:cubicBezTo>
                  <a:cubicBezTo>
                    <a:pt x="101" y="392"/>
                    <a:pt x="102" y="392"/>
                    <a:pt x="103" y="392"/>
                  </a:cubicBezTo>
                  <a:cubicBezTo>
                    <a:pt x="104" y="393"/>
                    <a:pt x="106" y="394"/>
                    <a:pt x="107" y="395"/>
                  </a:cubicBezTo>
                  <a:cubicBezTo>
                    <a:pt x="108" y="395"/>
                    <a:pt x="109" y="397"/>
                    <a:pt x="109" y="397"/>
                  </a:cubicBezTo>
                  <a:cubicBezTo>
                    <a:pt x="109" y="398"/>
                    <a:pt x="109" y="398"/>
                    <a:pt x="109" y="398"/>
                  </a:cubicBezTo>
                  <a:cubicBezTo>
                    <a:pt x="110" y="398"/>
                    <a:pt x="110" y="398"/>
                    <a:pt x="110" y="398"/>
                  </a:cubicBezTo>
                  <a:cubicBezTo>
                    <a:pt x="111" y="398"/>
                    <a:pt x="112" y="399"/>
                    <a:pt x="113" y="400"/>
                  </a:cubicBezTo>
                  <a:cubicBezTo>
                    <a:pt x="114" y="401"/>
                    <a:pt x="117" y="404"/>
                    <a:pt x="118" y="407"/>
                  </a:cubicBezTo>
                  <a:cubicBezTo>
                    <a:pt x="118" y="408"/>
                    <a:pt x="118" y="408"/>
                    <a:pt x="118" y="409"/>
                  </a:cubicBezTo>
                  <a:cubicBezTo>
                    <a:pt x="118" y="409"/>
                    <a:pt x="118" y="409"/>
                    <a:pt x="119" y="408"/>
                  </a:cubicBezTo>
                  <a:cubicBezTo>
                    <a:pt x="119" y="408"/>
                    <a:pt x="121" y="408"/>
                    <a:pt x="122" y="408"/>
                  </a:cubicBezTo>
                  <a:cubicBezTo>
                    <a:pt x="123" y="408"/>
                    <a:pt x="126" y="408"/>
                    <a:pt x="128" y="410"/>
                  </a:cubicBezTo>
                  <a:cubicBezTo>
                    <a:pt x="131" y="411"/>
                    <a:pt x="132" y="415"/>
                    <a:pt x="133" y="417"/>
                  </a:cubicBezTo>
                  <a:cubicBezTo>
                    <a:pt x="133" y="420"/>
                    <a:pt x="131" y="425"/>
                    <a:pt x="131" y="425"/>
                  </a:cubicBezTo>
                  <a:cubicBezTo>
                    <a:pt x="131" y="425"/>
                    <a:pt x="131" y="426"/>
                    <a:pt x="131" y="426"/>
                  </a:cubicBezTo>
                  <a:cubicBezTo>
                    <a:pt x="131" y="426"/>
                    <a:pt x="131" y="426"/>
                    <a:pt x="131" y="426"/>
                  </a:cubicBezTo>
                  <a:cubicBezTo>
                    <a:pt x="131" y="427"/>
                    <a:pt x="132" y="427"/>
                    <a:pt x="132" y="427"/>
                  </a:cubicBezTo>
                  <a:cubicBezTo>
                    <a:pt x="133" y="427"/>
                    <a:pt x="134" y="426"/>
                    <a:pt x="135" y="426"/>
                  </a:cubicBezTo>
                  <a:cubicBezTo>
                    <a:pt x="135" y="426"/>
                    <a:pt x="135" y="426"/>
                    <a:pt x="136" y="426"/>
                  </a:cubicBezTo>
                  <a:cubicBezTo>
                    <a:pt x="137" y="426"/>
                    <a:pt x="138" y="426"/>
                    <a:pt x="141" y="428"/>
                  </a:cubicBezTo>
                  <a:cubicBezTo>
                    <a:pt x="142" y="428"/>
                    <a:pt x="143" y="429"/>
                    <a:pt x="144" y="429"/>
                  </a:cubicBezTo>
                  <a:cubicBezTo>
                    <a:pt x="144" y="429"/>
                    <a:pt x="144" y="430"/>
                    <a:pt x="144" y="430"/>
                  </a:cubicBezTo>
                  <a:cubicBezTo>
                    <a:pt x="144" y="429"/>
                    <a:pt x="145" y="429"/>
                    <a:pt x="145" y="429"/>
                  </a:cubicBezTo>
                  <a:cubicBezTo>
                    <a:pt x="146" y="428"/>
                    <a:pt x="146" y="427"/>
                    <a:pt x="148" y="427"/>
                  </a:cubicBezTo>
                  <a:cubicBezTo>
                    <a:pt x="148" y="427"/>
                    <a:pt x="152" y="425"/>
                    <a:pt x="155" y="424"/>
                  </a:cubicBezTo>
                  <a:cubicBezTo>
                    <a:pt x="155" y="424"/>
                    <a:pt x="155" y="424"/>
                    <a:pt x="155" y="424"/>
                  </a:cubicBezTo>
                  <a:cubicBezTo>
                    <a:pt x="157" y="424"/>
                    <a:pt x="160" y="425"/>
                    <a:pt x="162" y="426"/>
                  </a:cubicBezTo>
                  <a:cubicBezTo>
                    <a:pt x="164" y="427"/>
                    <a:pt x="167" y="431"/>
                    <a:pt x="167" y="433"/>
                  </a:cubicBezTo>
                  <a:cubicBezTo>
                    <a:pt x="168" y="437"/>
                    <a:pt x="167" y="441"/>
                    <a:pt x="166" y="443"/>
                  </a:cubicBezTo>
                  <a:cubicBezTo>
                    <a:pt x="166" y="444"/>
                    <a:pt x="165" y="445"/>
                    <a:pt x="164" y="446"/>
                  </a:cubicBezTo>
                  <a:cubicBezTo>
                    <a:pt x="164" y="446"/>
                    <a:pt x="164" y="446"/>
                    <a:pt x="164" y="446"/>
                  </a:cubicBezTo>
                  <a:cubicBezTo>
                    <a:pt x="164" y="446"/>
                    <a:pt x="164" y="446"/>
                    <a:pt x="164" y="446"/>
                  </a:cubicBezTo>
                  <a:cubicBezTo>
                    <a:pt x="164" y="448"/>
                    <a:pt x="164" y="449"/>
                    <a:pt x="163" y="451"/>
                  </a:cubicBezTo>
                  <a:cubicBezTo>
                    <a:pt x="162" y="452"/>
                    <a:pt x="161" y="453"/>
                    <a:pt x="161" y="454"/>
                  </a:cubicBezTo>
                  <a:cubicBezTo>
                    <a:pt x="161" y="454"/>
                    <a:pt x="161" y="454"/>
                    <a:pt x="160" y="454"/>
                  </a:cubicBezTo>
                  <a:cubicBezTo>
                    <a:pt x="160" y="454"/>
                    <a:pt x="160" y="455"/>
                    <a:pt x="160" y="456"/>
                  </a:cubicBezTo>
                  <a:cubicBezTo>
                    <a:pt x="160" y="457"/>
                    <a:pt x="160" y="458"/>
                    <a:pt x="159" y="459"/>
                  </a:cubicBezTo>
                  <a:cubicBezTo>
                    <a:pt x="159" y="460"/>
                    <a:pt x="159" y="460"/>
                    <a:pt x="159" y="460"/>
                  </a:cubicBezTo>
                  <a:cubicBezTo>
                    <a:pt x="158" y="461"/>
                    <a:pt x="157" y="463"/>
                    <a:pt x="155" y="464"/>
                  </a:cubicBezTo>
                  <a:cubicBezTo>
                    <a:pt x="155" y="464"/>
                    <a:pt x="155" y="465"/>
                    <a:pt x="155" y="465"/>
                  </a:cubicBezTo>
                  <a:cubicBezTo>
                    <a:pt x="156" y="467"/>
                    <a:pt x="156" y="471"/>
                    <a:pt x="155" y="473"/>
                  </a:cubicBezTo>
                  <a:cubicBezTo>
                    <a:pt x="154" y="476"/>
                    <a:pt x="151" y="479"/>
                    <a:pt x="150" y="480"/>
                  </a:cubicBezTo>
                  <a:cubicBezTo>
                    <a:pt x="149" y="480"/>
                    <a:pt x="149" y="481"/>
                    <a:pt x="148" y="481"/>
                  </a:cubicBezTo>
                  <a:cubicBezTo>
                    <a:pt x="149" y="482"/>
                    <a:pt x="149" y="483"/>
                    <a:pt x="149" y="483"/>
                  </a:cubicBezTo>
                  <a:cubicBezTo>
                    <a:pt x="149" y="486"/>
                    <a:pt x="148" y="489"/>
                    <a:pt x="147" y="491"/>
                  </a:cubicBezTo>
                  <a:cubicBezTo>
                    <a:pt x="147" y="492"/>
                    <a:pt x="146" y="493"/>
                    <a:pt x="145" y="494"/>
                  </a:cubicBezTo>
                  <a:cubicBezTo>
                    <a:pt x="145" y="494"/>
                    <a:pt x="145" y="494"/>
                    <a:pt x="145" y="494"/>
                  </a:cubicBezTo>
                  <a:cubicBezTo>
                    <a:pt x="145" y="496"/>
                    <a:pt x="145" y="498"/>
                    <a:pt x="143" y="500"/>
                  </a:cubicBezTo>
                  <a:cubicBezTo>
                    <a:pt x="142" y="501"/>
                    <a:pt x="141" y="502"/>
                    <a:pt x="140" y="502"/>
                  </a:cubicBezTo>
                  <a:cubicBezTo>
                    <a:pt x="141" y="502"/>
                    <a:pt x="141" y="503"/>
                    <a:pt x="141" y="503"/>
                  </a:cubicBezTo>
                  <a:cubicBezTo>
                    <a:pt x="142" y="506"/>
                    <a:pt x="142" y="511"/>
                    <a:pt x="141" y="514"/>
                  </a:cubicBezTo>
                  <a:cubicBezTo>
                    <a:pt x="140" y="516"/>
                    <a:pt x="137" y="520"/>
                    <a:pt x="134" y="520"/>
                  </a:cubicBezTo>
                  <a:cubicBezTo>
                    <a:pt x="135" y="521"/>
                    <a:pt x="135" y="522"/>
                    <a:pt x="136" y="522"/>
                  </a:cubicBezTo>
                  <a:cubicBezTo>
                    <a:pt x="137" y="525"/>
                    <a:pt x="137" y="529"/>
                    <a:pt x="136" y="531"/>
                  </a:cubicBezTo>
                  <a:cubicBezTo>
                    <a:pt x="135" y="533"/>
                    <a:pt x="134" y="534"/>
                    <a:pt x="134" y="535"/>
                  </a:cubicBezTo>
                  <a:cubicBezTo>
                    <a:pt x="133" y="535"/>
                    <a:pt x="133" y="536"/>
                    <a:pt x="133" y="536"/>
                  </a:cubicBezTo>
                  <a:cubicBezTo>
                    <a:pt x="133" y="536"/>
                    <a:pt x="133" y="537"/>
                    <a:pt x="132" y="537"/>
                  </a:cubicBezTo>
                  <a:cubicBezTo>
                    <a:pt x="132" y="538"/>
                    <a:pt x="131" y="539"/>
                    <a:pt x="131" y="539"/>
                  </a:cubicBezTo>
                  <a:cubicBezTo>
                    <a:pt x="131" y="540"/>
                    <a:pt x="131" y="540"/>
                    <a:pt x="131" y="540"/>
                  </a:cubicBezTo>
                  <a:cubicBezTo>
                    <a:pt x="132" y="540"/>
                    <a:pt x="132" y="541"/>
                    <a:pt x="133" y="541"/>
                  </a:cubicBezTo>
                  <a:cubicBezTo>
                    <a:pt x="133" y="541"/>
                    <a:pt x="136" y="544"/>
                    <a:pt x="137" y="546"/>
                  </a:cubicBezTo>
                  <a:cubicBezTo>
                    <a:pt x="138" y="549"/>
                    <a:pt x="137" y="553"/>
                    <a:pt x="137" y="554"/>
                  </a:cubicBezTo>
                  <a:cubicBezTo>
                    <a:pt x="137" y="555"/>
                    <a:pt x="137" y="556"/>
                    <a:pt x="136" y="556"/>
                  </a:cubicBezTo>
                  <a:cubicBezTo>
                    <a:pt x="136" y="557"/>
                    <a:pt x="137" y="557"/>
                    <a:pt x="137" y="557"/>
                  </a:cubicBezTo>
                  <a:cubicBezTo>
                    <a:pt x="137" y="558"/>
                    <a:pt x="137" y="558"/>
                    <a:pt x="137" y="558"/>
                  </a:cubicBezTo>
                  <a:cubicBezTo>
                    <a:pt x="137" y="558"/>
                    <a:pt x="137" y="559"/>
                    <a:pt x="138" y="559"/>
                  </a:cubicBezTo>
                  <a:cubicBezTo>
                    <a:pt x="138" y="560"/>
                    <a:pt x="140" y="562"/>
                    <a:pt x="140" y="564"/>
                  </a:cubicBezTo>
                  <a:cubicBezTo>
                    <a:pt x="140" y="565"/>
                    <a:pt x="140" y="570"/>
                    <a:pt x="138" y="572"/>
                  </a:cubicBezTo>
                  <a:cubicBezTo>
                    <a:pt x="136" y="574"/>
                    <a:pt x="133" y="575"/>
                    <a:pt x="130" y="575"/>
                  </a:cubicBezTo>
                  <a:cubicBezTo>
                    <a:pt x="130" y="575"/>
                    <a:pt x="130" y="575"/>
                    <a:pt x="130" y="575"/>
                  </a:cubicBezTo>
                  <a:cubicBezTo>
                    <a:pt x="129" y="575"/>
                    <a:pt x="129" y="575"/>
                    <a:pt x="129" y="575"/>
                  </a:cubicBezTo>
                  <a:cubicBezTo>
                    <a:pt x="128" y="575"/>
                    <a:pt x="127" y="575"/>
                    <a:pt x="126" y="575"/>
                  </a:cubicBezTo>
                  <a:cubicBezTo>
                    <a:pt x="125" y="575"/>
                    <a:pt x="124" y="574"/>
                    <a:pt x="123" y="574"/>
                  </a:cubicBezTo>
                  <a:cubicBezTo>
                    <a:pt x="123" y="574"/>
                    <a:pt x="123" y="574"/>
                    <a:pt x="123" y="574"/>
                  </a:cubicBezTo>
                  <a:cubicBezTo>
                    <a:pt x="123" y="574"/>
                    <a:pt x="123" y="574"/>
                    <a:pt x="123" y="574"/>
                  </a:cubicBezTo>
                  <a:cubicBezTo>
                    <a:pt x="123" y="575"/>
                    <a:pt x="123" y="576"/>
                    <a:pt x="122" y="576"/>
                  </a:cubicBezTo>
                  <a:cubicBezTo>
                    <a:pt x="121" y="578"/>
                    <a:pt x="119" y="580"/>
                    <a:pt x="117" y="581"/>
                  </a:cubicBezTo>
                  <a:cubicBezTo>
                    <a:pt x="117" y="581"/>
                    <a:pt x="117" y="581"/>
                    <a:pt x="116" y="582"/>
                  </a:cubicBezTo>
                  <a:cubicBezTo>
                    <a:pt x="116" y="582"/>
                    <a:pt x="116" y="582"/>
                    <a:pt x="116" y="582"/>
                  </a:cubicBezTo>
                  <a:cubicBezTo>
                    <a:pt x="116" y="582"/>
                    <a:pt x="116" y="583"/>
                    <a:pt x="116" y="583"/>
                  </a:cubicBezTo>
                  <a:cubicBezTo>
                    <a:pt x="116" y="583"/>
                    <a:pt x="116" y="584"/>
                    <a:pt x="116" y="585"/>
                  </a:cubicBezTo>
                  <a:cubicBezTo>
                    <a:pt x="116" y="585"/>
                    <a:pt x="116" y="585"/>
                    <a:pt x="116" y="585"/>
                  </a:cubicBezTo>
                  <a:cubicBezTo>
                    <a:pt x="116" y="585"/>
                    <a:pt x="116" y="585"/>
                    <a:pt x="116" y="585"/>
                  </a:cubicBezTo>
                  <a:cubicBezTo>
                    <a:pt x="117" y="586"/>
                    <a:pt x="118" y="587"/>
                    <a:pt x="119" y="588"/>
                  </a:cubicBezTo>
                  <a:cubicBezTo>
                    <a:pt x="120" y="590"/>
                    <a:pt x="121" y="593"/>
                    <a:pt x="121" y="595"/>
                  </a:cubicBezTo>
                  <a:cubicBezTo>
                    <a:pt x="122" y="596"/>
                    <a:pt x="122" y="599"/>
                    <a:pt x="121" y="600"/>
                  </a:cubicBezTo>
                  <a:cubicBezTo>
                    <a:pt x="121" y="601"/>
                    <a:pt x="119" y="606"/>
                    <a:pt x="116" y="608"/>
                  </a:cubicBezTo>
                  <a:cubicBezTo>
                    <a:pt x="115" y="608"/>
                    <a:pt x="114" y="609"/>
                    <a:pt x="113" y="609"/>
                  </a:cubicBezTo>
                  <a:cubicBezTo>
                    <a:pt x="113" y="609"/>
                    <a:pt x="113" y="609"/>
                    <a:pt x="113" y="610"/>
                  </a:cubicBezTo>
                  <a:cubicBezTo>
                    <a:pt x="113" y="611"/>
                    <a:pt x="112" y="612"/>
                    <a:pt x="111" y="613"/>
                  </a:cubicBezTo>
                  <a:cubicBezTo>
                    <a:pt x="112" y="613"/>
                    <a:pt x="113" y="614"/>
                    <a:pt x="113" y="614"/>
                  </a:cubicBezTo>
                  <a:cubicBezTo>
                    <a:pt x="113" y="614"/>
                    <a:pt x="114" y="614"/>
                    <a:pt x="114" y="615"/>
                  </a:cubicBezTo>
                  <a:cubicBezTo>
                    <a:pt x="114" y="615"/>
                    <a:pt x="114" y="615"/>
                    <a:pt x="114" y="615"/>
                  </a:cubicBezTo>
                  <a:cubicBezTo>
                    <a:pt x="116" y="615"/>
                    <a:pt x="118" y="615"/>
                    <a:pt x="119" y="617"/>
                  </a:cubicBezTo>
                  <a:cubicBezTo>
                    <a:pt x="121" y="618"/>
                    <a:pt x="122" y="620"/>
                    <a:pt x="122" y="622"/>
                  </a:cubicBezTo>
                  <a:cubicBezTo>
                    <a:pt x="122" y="622"/>
                    <a:pt x="122" y="623"/>
                    <a:pt x="122" y="623"/>
                  </a:cubicBezTo>
                  <a:cubicBezTo>
                    <a:pt x="123" y="623"/>
                    <a:pt x="123" y="623"/>
                    <a:pt x="124" y="624"/>
                  </a:cubicBezTo>
                  <a:cubicBezTo>
                    <a:pt x="125" y="624"/>
                    <a:pt x="126" y="625"/>
                    <a:pt x="127" y="626"/>
                  </a:cubicBezTo>
                  <a:cubicBezTo>
                    <a:pt x="128" y="627"/>
                    <a:pt x="130" y="629"/>
                    <a:pt x="131" y="631"/>
                  </a:cubicBezTo>
                  <a:cubicBezTo>
                    <a:pt x="132" y="632"/>
                    <a:pt x="132" y="633"/>
                    <a:pt x="132" y="633"/>
                  </a:cubicBezTo>
                  <a:cubicBezTo>
                    <a:pt x="132" y="633"/>
                    <a:pt x="133" y="633"/>
                    <a:pt x="134" y="633"/>
                  </a:cubicBezTo>
                  <a:cubicBezTo>
                    <a:pt x="134" y="633"/>
                    <a:pt x="134" y="633"/>
                    <a:pt x="134" y="633"/>
                  </a:cubicBezTo>
                  <a:cubicBezTo>
                    <a:pt x="134" y="633"/>
                    <a:pt x="134" y="632"/>
                    <a:pt x="135" y="632"/>
                  </a:cubicBezTo>
                  <a:cubicBezTo>
                    <a:pt x="135" y="632"/>
                    <a:pt x="135" y="631"/>
                    <a:pt x="135" y="631"/>
                  </a:cubicBezTo>
                  <a:cubicBezTo>
                    <a:pt x="136" y="631"/>
                    <a:pt x="136" y="631"/>
                    <a:pt x="136" y="631"/>
                  </a:cubicBezTo>
                  <a:cubicBezTo>
                    <a:pt x="136" y="631"/>
                    <a:pt x="136" y="630"/>
                    <a:pt x="136" y="630"/>
                  </a:cubicBezTo>
                  <a:cubicBezTo>
                    <a:pt x="136" y="629"/>
                    <a:pt x="136" y="627"/>
                    <a:pt x="137" y="626"/>
                  </a:cubicBezTo>
                  <a:cubicBezTo>
                    <a:pt x="137" y="625"/>
                    <a:pt x="137" y="625"/>
                    <a:pt x="137" y="625"/>
                  </a:cubicBezTo>
                  <a:cubicBezTo>
                    <a:pt x="139" y="624"/>
                    <a:pt x="142" y="622"/>
                    <a:pt x="145" y="622"/>
                  </a:cubicBezTo>
                  <a:cubicBezTo>
                    <a:pt x="145" y="622"/>
                    <a:pt x="145" y="622"/>
                    <a:pt x="145" y="622"/>
                  </a:cubicBezTo>
                  <a:cubicBezTo>
                    <a:pt x="147" y="622"/>
                    <a:pt x="148" y="623"/>
                    <a:pt x="149" y="624"/>
                  </a:cubicBezTo>
                  <a:cubicBezTo>
                    <a:pt x="150" y="623"/>
                    <a:pt x="151" y="623"/>
                    <a:pt x="152" y="622"/>
                  </a:cubicBezTo>
                  <a:cubicBezTo>
                    <a:pt x="152" y="622"/>
                    <a:pt x="152" y="622"/>
                    <a:pt x="153" y="622"/>
                  </a:cubicBezTo>
                  <a:cubicBezTo>
                    <a:pt x="153" y="622"/>
                    <a:pt x="153" y="622"/>
                    <a:pt x="153" y="621"/>
                  </a:cubicBezTo>
                  <a:cubicBezTo>
                    <a:pt x="154" y="620"/>
                    <a:pt x="155" y="619"/>
                    <a:pt x="156" y="618"/>
                  </a:cubicBezTo>
                  <a:cubicBezTo>
                    <a:pt x="157" y="617"/>
                    <a:pt x="158" y="617"/>
                    <a:pt x="159" y="617"/>
                  </a:cubicBezTo>
                  <a:cubicBezTo>
                    <a:pt x="159" y="615"/>
                    <a:pt x="160" y="614"/>
                    <a:pt x="161" y="612"/>
                  </a:cubicBezTo>
                  <a:cubicBezTo>
                    <a:pt x="162" y="611"/>
                    <a:pt x="164" y="610"/>
                    <a:pt x="166" y="610"/>
                  </a:cubicBezTo>
                  <a:cubicBezTo>
                    <a:pt x="166" y="609"/>
                    <a:pt x="167" y="609"/>
                    <a:pt x="167" y="609"/>
                  </a:cubicBezTo>
                  <a:cubicBezTo>
                    <a:pt x="167" y="609"/>
                    <a:pt x="168" y="609"/>
                    <a:pt x="168" y="609"/>
                  </a:cubicBezTo>
                  <a:cubicBezTo>
                    <a:pt x="168" y="609"/>
                    <a:pt x="168" y="609"/>
                    <a:pt x="168" y="609"/>
                  </a:cubicBezTo>
                  <a:cubicBezTo>
                    <a:pt x="168" y="608"/>
                    <a:pt x="168" y="607"/>
                    <a:pt x="168" y="606"/>
                  </a:cubicBezTo>
                  <a:cubicBezTo>
                    <a:pt x="169" y="606"/>
                    <a:pt x="169" y="606"/>
                    <a:pt x="169" y="606"/>
                  </a:cubicBezTo>
                  <a:cubicBezTo>
                    <a:pt x="169" y="604"/>
                    <a:pt x="170" y="601"/>
                    <a:pt x="172" y="600"/>
                  </a:cubicBezTo>
                  <a:cubicBezTo>
                    <a:pt x="173" y="599"/>
                    <a:pt x="175" y="599"/>
                    <a:pt x="177" y="599"/>
                  </a:cubicBezTo>
                  <a:cubicBezTo>
                    <a:pt x="178" y="599"/>
                    <a:pt x="179" y="599"/>
                    <a:pt x="180" y="599"/>
                  </a:cubicBezTo>
                  <a:cubicBezTo>
                    <a:pt x="183" y="600"/>
                    <a:pt x="186" y="603"/>
                    <a:pt x="186" y="603"/>
                  </a:cubicBezTo>
                  <a:cubicBezTo>
                    <a:pt x="187" y="604"/>
                    <a:pt x="187" y="605"/>
                    <a:pt x="188" y="606"/>
                  </a:cubicBezTo>
                  <a:cubicBezTo>
                    <a:pt x="188" y="607"/>
                    <a:pt x="188" y="607"/>
                    <a:pt x="188" y="607"/>
                  </a:cubicBezTo>
                  <a:cubicBezTo>
                    <a:pt x="188" y="607"/>
                    <a:pt x="189" y="608"/>
                    <a:pt x="189" y="608"/>
                  </a:cubicBezTo>
                  <a:cubicBezTo>
                    <a:pt x="190" y="609"/>
                    <a:pt x="191" y="611"/>
                    <a:pt x="192" y="613"/>
                  </a:cubicBezTo>
                  <a:cubicBezTo>
                    <a:pt x="192" y="613"/>
                    <a:pt x="192" y="614"/>
                    <a:pt x="192" y="614"/>
                  </a:cubicBezTo>
                  <a:cubicBezTo>
                    <a:pt x="192" y="614"/>
                    <a:pt x="192" y="614"/>
                    <a:pt x="192" y="614"/>
                  </a:cubicBezTo>
                  <a:cubicBezTo>
                    <a:pt x="192" y="614"/>
                    <a:pt x="192" y="614"/>
                    <a:pt x="192" y="614"/>
                  </a:cubicBezTo>
                  <a:cubicBezTo>
                    <a:pt x="192" y="614"/>
                    <a:pt x="192" y="614"/>
                    <a:pt x="192" y="614"/>
                  </a:cubicBezTo>
                  <a:cubicBezTo>
                    <a:pt x="194" y="614"/>
                    <a:pt x="197" y="615"/>
                    <a:pt x="198" y="617"/>
                  </a:cubicBezTo>
                  <a:cubicBezTo>
                    <a:pt x="200" y="618"/>
                    <a:pt x="201" y="621"/>
                    <a:pt x="202" y="622"/>
                  </a:cubicBezTo>
                  <a:cubicBezTo>
                    <a:pt x="202" y="623"/>
                    <a:pt x="203" y="627"/>
                    <a:pt x="201" y="629"/>
                  </a:cubicBezTo>
                  <a:cubicBezTo>
                    <a:pt x="201" y="631"/>
                    <a:pt x="200" y="632"/>
                    <a:pt x="199" y="633"/>
                  </a:cubicBezTo>
                  <a:cubicBezTo>
                    <a:pt x="199" y="633"/>
                    <a:pt x="199" y="633"/>
                    <a:pt x="199" y="633"/>
                  </a:cubicBezTo>
                  <a:cubicBezTo>
                    <a:pt x="199" y="633"/>
                    <a:pt x="198" y="633"/>
                    <a:pt x="198" y="634"/>
                  </a:cubicBezTo>
                  <a:cubicBezTo>
                    <a:pt x="198" y="634"/>
                    <a:pt x="199" y="634"/>
                    <a:pt x="199" y="634"/>
                  </a:cubicBezTo>
                  <a:cubicBezTo>
                    <a:pt x="200" y="634"/>
                    <a:pt x="201" y="634"/>
                    <a:pt x="202" y="635"/>
                  </a:cubicBezTo>
                  <a:cubicBezTo>
                    <a:pt x="206" y="637"/>
                    <a:pt x="206" y="642"/>
                    <a:pt x="206" y="642"/>
                  </a:cubicBezTo>
                  <a:cubicBezTo>
                    <a:pt x="206" y="644"/>
                    <a:pt x="206" y="647"/>
                    <a:pt x="205" y="650"/>
                  </a:cubicBezTo>
                  <a:cubicBezTo>
                    <a:pt x="204" y="651"/>
                    <a:pt x="203" y="652"/>
                    <a:pt x="202" y="652"/>
                  </a:cubicBezTo>
                  <a:cubicBezTo>
                    <a:pt x="202" y="653"/>
                    <a:pt x="202" y="653"/>
                    <a:pt x="202" y="653"/>
                  </a:cubicBezTo>
                  <a:cubicBezTo>
                    <a:pt x="202" y="654"/>
                    <a:pt x="202" y="655"/>
                    <a:pt x="201" y="656"/>
                  </a:cubicBezTo>
                  <a:cubicBezTo>
                    <a:pt x="203" y="657"/>
                    <a:pt x="204" y="658"/>
                    <a:pt x="205" y="660"/>
                  </a:cubicBezTo>
                  <a:cubicBezTo>
                    <a:pt x="205" y="662"/>
                    <a:pt x="205" y="664"/>
                    <a:pt x="205" y="666"/>
                  </a:cubicBezTo>
                  <a:cubicBezTo>
                    <a:pt x="205" y="667"/>
                    <a:pt x="204" y="667"/>
                    <a:pt x="204" y="667"/>
                  </a:cubicBezTo>
                  <a:cubicBezTo>
                    <a:pt x="204" y="668"/>
                    <a:pt x="204" y="669"/>
                    <a:pt x="204" y="669"/>
                  </a:cubicBezTo>
                  <a:cubicBezTo>
                    <a:pt x="204" y="670"/>
                    <a:pt x="204" y="671"/>
                    <a:pt x="203" y="671"/>
                  </a:cubicBezTo>
                  <a:cubicBezTo>
                    <a:pt x="204" y="672"/>
                    <a:pt x="204" y="673"/>
                    <a:pt x="205" y="673"/>
                  </a:cubicBezTo>
                  <a:cubicBezTo>
                    <a:pt x="205" y="674"/>
                    <a:pt x="205" y="674"/>
                    <a:pt x="205" y="674"/>
                  </a:cubicBezTo>
                  <a:cubicBezTo>
                    <a:pt x="205" y="674"/>
                    <a:pt x="206" y="675"/>
                    <a:pt x="206" y="675"/>
                  </a:cubicBezTo>
                  <a:cubicBezTo>
                    <a:pt x="207" y="677"/>
                    <a:pt x="208" y="679"/>
                    <a:pt x="209" y="681"/>
                  </a:cubicBezTo>
                  <a:cubicBezTo>
                    <a:pt x="209" y="682"/>
                    <a:pt x="209" y="684"/>
                    <a:pt x="209" y="685"/>
                  </a:cubicBezTo>
                  <a:cubicBezTo>
                    <a:pt x="209" y="685"/>
                    <a:pt x="210" y="686"/>
                    <a:pt x="211" y="687"/>
                  </a:cubicBezTo>
                  <a:cubicBezTo>
                    <a:pt x="211" y="688"/>
                    <a:pt x="212" y="689"/>
                    <a:pt x="212" y="691"/>
                  </a:cubicBezTo>
                  <a:cubicBezTo>
                    <a:pt x="212" y="691"/>
                    <a:pt x="212" y="691"/>
                    <a:pt x="213" y="692"/>
                  </a:cubicBezTo>
                  <a:cubicBezTo>
                    <a:pt x="213" y="692"/>
                    <a:pt x="213" y="692"/>
                    <a:pt x="213" y="692"/>
                  </a:cubicBezTo>
                  <a:cubicBezTo>
                    <a:pt x="215" y="693"/>
                    <a:pt x="216" y="695"/>
                    <a:pt x="217" y="696"/>
                  </a:cubicBezTo>
                  <a:cubicBezTo>
                    <a:pt x="218" y="699"/>
                    <a:pt x="218" y="701"/>
                    <a:pt x="217" y="703"/>
                  </a:cubicBezTo>
                  <a:cubicBezTo>
                    <a:pt x="217" y="704"/>
                    <a:pt x="217" y="704"/>
                    <a:pt x="217" y="705"/>
                  </a:cubicBezTo>
                  <a:cubicBezTo>
                    <a:pt x="217" y="705"/>
                    <a:pt x="217" y="706"/>
                    <a:pt x="217" y="707"/>
                  </a:cubicBezTo>
                  <a:cubicBezTo>
                    <a:pt x="217" y="707"/>
                    <a:pt x="217" y="707"/>
                    <a:pt x="217" y="707"/>
                  </a:cubicBezTo>
                  <a:cubicBezTo>
                    <a:pt x="217" y="708"/>
                    <a:pt x="218" y="708"/>
                    <a:pt x="218" y="708"/>
                  </a:cubicBezTo>
                  <a:cubicBezTo>
                    <a:pt x="218" y="708"/>
                    <a:pt x="218" y="708"/>
                    <a:pt x="218" y="708"/>
                  </a:cubicBezTo>
                  <a:cubicBezTo>
                    <a:pt x="219" y="708"/>
                    <a:pt x="222" y="708"/>
                    <a:pt x="224" y="711"/>
                  </a:cubicBezTo>
                  <a:cubicBezTo>
                    <a:pt x="226" y="713"/>
                    <a:pt x="225" y="716"/>
                    <a:pt x="225" y="718"/>
                  </a:cubicBezTo>
                  <a:cubicBezTo>
                    <a:pt x="225" y="718"/>
                    <a:pt x="225" y="718"/>
                    <a:pt x="225" y="718"/>
                  </a:cubicBezTo>
                  <a:cubicBezTo>
                    <a:pt x="226" y="718"/>
                    <a:pt x="228" y="718"/>
                    <a:pt x="230" y="720"/>
                  </a:cubicBezTo>
                  <a:cubicBezTo>
                    <a:pt x="232" y="722"/>
                    <a:pt x="232" y="725"/>
                    <a:pt x="232" y="727"/>
                  </a:cubicBezTo>
                  <a:cubicBezTo>
                    <a:pt x="232" y="727"/>
                    <a:pt x="232" y="727"/>
                    <a:pt x="232" y="728"/>
                  </a:cubicBezTo>
                  <a:cubicBezTo>
                    <a:pt x="232" y="728"/>
                    <a:pt x="233" y="728"/>
                    <a:pt x="233" y="728"/>
                  </a:cubicBezTo>
                  <a:cubicBezTo>
                    <a:pt x="233" y="729"/>
                    <a:pt x="234" y="731"/>
                    <a:pt x="234" y="733"/>
                  </a:cubicBezTo>
                  <a:cubicBezTo>
                    <a:pt x="234" y="736"/>
                    <a:pt x="232" y="737"/>
                    <a:pt x="231" y="738"/>
                  </a:cubicBezTo>
                  <a:cubicBezTo>
                    <a:pt x="231" y="739"/>
                    <a:pt x="231" y="739"/>
                    <a:pt x="231" y="739"/>
                  </a:cubicBezTo>
                  <a:cubicBezTo>
                    <a:pt x="231" y="739"/>
                    <a:pt x="231" y="739"/>
                    <a:pt x="231" y="739"/>
                  </a:cubicBezTo>
                  <a:cubicBezTo>
                    <a:pt x="230" y="741"/>
                    <a:pt x="230" y="743"/>
                    <a:pt x="229" y="744"/>
                  </a:cubicBezTo>
                  <a:cubicBezTo>
                    <a:pt x="228" y="746"/>
                    <a:pt x="226" y="748"/>
                    <a:pt x="225" y="749"/>
                  </a:cubicBezTo>
                  <a:cubicBezTo>
                    <a:pt x="225" y="749"/>
                    <a:pt x="225" y="750"/>
                    <a:pt x="225" y="750"/>
                  </a:cubicBezTo>
                  <a:cubicBezTo>
                    <a:pt x="225" y="751"/>
                    <a:pt x="225" y="752"/>
                    <a:pt x="225" y="753"/>
                  </a:cubicBezTo>
                  <a:cubicBezTo>
                    <a:pt x="225" y="754"/>
                    <a:pt x="225" y="755"/>
                    <a:pt x="225" y="755"/>
                  </a:cubicBezTo>
                  <a:cubicBezTo>
                    <a:pt x="225" y="756"/>
                    <a:pt x="226" y="757"/>
                    <a:pt x="227" y="757"/>
                  </a:cubicBezTo>
                  <a:cubicBezTo>
                    <a:pt x="227" y="757"/>
                    <a:pt x="227" y="758"/>
                    <a:pt x="228" y="758"/>
                  </a:cubicBezTo>
                  <a:cubicBezTo>
                    <a:pt x="229" y="758"/>
                    <a:pt x="230" y="759"/>
                    <a:pt x="231" y="759"/>
                  </a:cubicBezTo>
                  <a:cubicBezTo>
                    <a:pt x="231" y="759"/>
                    <a:pt x="234" y="761"/>
                    <a:pt x="235" y="764"/>
                  </a:cubicBezTo>
                  <a:cubicBezTo>
                    <a:pt x="236" y="765"/>
                    <a:pt x="236" y="766"/>
                    <a:pt x="236" y="768"/>
                  </a:cubicBezTo>
                  <a:cubicBezTo>
                    <a:pt x="236" y="768"/>
                    <a:pt x="236" y="768"/>
                    <a:pt x="236" y="768"/>
                  </a:cubicBezTo>
                  <a:cubicBezTo>
                    <a:pt x="237" y="767"/>
                    <a:pt x="238" y="765"/>
                    <a:pt x="239" y="765"/>
                  </a:cubicBezTo>
                  <a:cubicBezTo>
                    <a:pt x="241" y="764"/>
                    <a:pt x="244" y="763"/>
                    <a:pt x="246" y="763"/>
                  </a:cubicBezTo>
                  <a:cubicBezTo>
                    <a:pt x="247" y="763"/>
                    <a:pt x="247" y="763"/>
                    <a:pt x="248" y="764"/>
                  </a:cubicBezTo>
                  <a:cubicBezTo>
                    <a:pt x="249" y="764"/>
                    <a:pt x="251" y="765"/>
                    <a:pt x="254" y="768"/>
                  </a:cubicBezTo>
                  <a:cubicBezTo>
                    <a:pt x="255" y="769"/>
                    <a:pt x="256" y="770"/>
                    <a:pt x="256" y="771"/>
                  </a:cubicBezTo>
                  <a:cubicBezTo>
                    <a:pt x="257" y="772"/>
                    <a:pt x="257" y="772"/>
                    <a:pt x="257" y="772"/>
                  </a:cubicBezTo>
                  <a:cubicBezTo>
                    <a:pt x="257" y="772"/>
                    <a:pt x="257" y="772"/>
                    <a:pt x="257" y="772"/>
                  </a:cubicBezTo>
                  <a:cubicBezTo>
                    <a:pt x="259" y="773"/>
                    <a:pt x="260" y="773"/>
                    <a:pt x="262" y="775"/>
                  </a:cubicBezTo>
                  <a:cubicBezTo>
                    <a:pt x="263" y="777"/>
                    <a:pt x="263" y="779"/>
                    <a:pt x="263" y="781"/>
                  </a:cubicBezTo>
                  <a:cubicBezTo>
                    <a:pt x="263" y="781"/>
                    <a:pt x="263" y="781"/>
                    <a:pt x="263" y="781"/>
                  </a:cubicBezTo>
                  <a:cubicBezTo>
                    <a:pt x="263" y="781"/>
                    <a:pt x="263" y="781"/>
                    <a:pt x="263" y="781"/>
                  </a:cubicBezTo>
                  <a:cubicBezTo>
                    <a:pt x="264" y="782"/>
                    <a:pt x="265" y="783"/>
                    <a:pt x="265" y="784"/>
                  </a:cubicBezTo>
                  <a:cubicBezTo>
                    <a:pt x="265" y="786"/>
                    <a:pt x="265" y="787"/>
                    <a:pt x="265" y="789"/>
                  </a:cubicBezTo>
                  <a:cubicBezTo>
                    <a:pt x="266" y="789"/>
                    <a:pt x="267" y="790"/>
                    <a:pt x="268" y="791"/>
                  </a:cubicBezTo>
                  <a:cubicBezTo>
                    <a:pt x="269" y="793"/>
                    <a:pt x="270" y="795"/>
                    <a:pt x="270" y="798"/>
                  </a:cubicBezTo>
                  <a:cubicBezTo>
                    <a:pt x="270" y="799"/>
                    <a:pt x="270" y="799"/>
                    <a:pt x="270" y="799"/>
                  </a:cubicBezTo>
                  <a:cubicBezTo>
                    <a:pt x="271" y="801"/>
                    <a:pt x="271" y="803"/>
                    <a:pt x="271" y="805"/>
                  </a:cubicBezTo>
                  <a:cubicBezTo>
                    <a:pt x="271" y="807"/>
                    <a:pt x="269" y="810"/>
                    <a:pt x="268" y="811"/>
                  </a:cubicBezTo>
                  <a:cubicBezTo>
                    <a:pt x="267" y="812"/>
                    <a:pt x="267" y="812"/>
                    <a:pt x="267" y="812"/>
                  </a:cubicBezTo>
                  <a:cubicBezTo>
                    <a:pt x="268" y="813"/>
                    <a:pt x="269" y="813"/>
                    <a:pt x="269" y="815"/>
                  </a:cubicBezTo>
                  <a:cubicBezTo>
                    <a:pt x="270" y="816"/>
                    <a:pt x="270" y="817"/>
                    <a:pt x="270" y="819"/>
                  </a:cubicBezTo>
                  <a:cubicBezTo>
                    <a:pt x="270" y="819"/>
                    <a:pt x="270" y="819"/>
                    <a:pt x="270" y="819"/>
                  </a:cubicBezTo>
                  <a:cubicBezTo>
                    <a:pt x="270" y="820"/>
                    <a:pt x="270" y="820"/>
                    <a:pt x="270" y="820"/>
                  </a:cubicBezTo>
                  <a:cubicBezTo>
                    <a:pt x="270" y="821"/>
                    <a:pt x="271" y="822"/>
                    <a:pt x="271" y="823"/>
                  </a:cubicBezTo>
                  <a:cubicBezTo>
                    <a:pt x="271" y="824"/>
                    <a:pt x="271" y="826"/>
                    <a:pt x="270" y="827"/>
                  </a:cubicBezTo>
                  <a:cubicBezTo>
                    <a:pt x="270" y="827"/>
                    <a:pt x="270" y="827"/>
                    <a:pt x="270" y="828"/>
                  </a:cubicBezTo>
                  <a:cubicBezTo>
                    <a:pt x="270" y="828"/>
                    <a:pt x="270" y="830"/>
                    <a:pt x="271" y="831"/>
                  </a:cubicBezTo>
                  <a:cubicBezTo>
                    <a:pt x="271" y="832"/>
                    <a:pt x="271" y="832"/>
                    <a:pt x="271" y="833"/>
                  </a:cubicBezTo>
                  <a:cubicBezTo>
                    <a:pt x="271" y="833"/>
                    <a:pt x="271" y="835"/>
                    <a:pt x="271" y="836"/>
                  </a:cubicBezTo>
                  <a:cubicBezTo>
                    <a:pt x="272" y="837"/>
                    <a:pt x="272" y="837"/>
                    <a:pt x="274" y="839"/>
                  </a:cubicBezTo>
                  <a:cubicBezTo>
                    <a:pt x="275" y="839"/>
                    <a:pt x="276" y="840"/>
                    <a:pt x="277" y="841"/>
                  </a:cubicBezTo>
                  <a:cubicBezTo>
                    <a:pt x="277" y="841"/>
                    <a:pt x="278" y="841"/>
                    <a:pt x="278" y="841"/>
                  </a:cubicBezTo>
                  <a:cubicBezTo>
                    <a:pt x="279" y="842"/>
                    <a:pt x="281" y="843"/>
                    <a:pt x="282" y="844"/>
                  </a:cubicBezTo>
                  <a:cubicBezTo>
                    <a:pt x="282" y="844"/>
                    <a:pt x="283" y="845"/>
                    <a:pt x="283" y="845"/>
                  </a:cubicBezTo>
                  <a:cubicBezTo>
                    <a:pt x="283" y="843"/>
                    <a:pt x="283" y="841"/>
                    <a:pt x="283" y="840"/>
                  </a:cubicBezTo>
                  <a:cubicBezTo>
                    <a:pt x="284" y="838"/>
                    <a:pt x="286" y="836"/>
                    <a:pt x="287" y="834"/>
                  </a:cubicBezTo>
                  <a:cubicBezTo>
                    <a:pt x="288" y="834"/>
                    <a:pt x="288" y="834"/>
                    <a:pt x="288" y="834"/>
                  </a:cubicBezTo>
                  <a:cubicBezTo>
                    <a:pt x="290" y="832"/>
                    <a:pt x="292" y="830"/>
                    <a:pt x="294" y="829"/>
                  </a:cubicBezTo>
                  <a:cubicBezTo>
                    <a:pt x="295" y="828"/>
                    <a:pt x="296" y="828"/>
                    <a:pt x="297" y="828"/>
                  </a:cubicBezTo>
                  <a:cubicBezTo>
                    <a:pt x="298" y="828"/>
                    <a:pt x="298" y="828"/>
                    <a:pt x="298" y="828"/>
                  </a:cubicBezTo>
                  <a:cubicBezTo>
                    <a:pt x="299" y="828"/>
                    <a:pt x="299" y="828"/>
                    <a:pt x="299" y="828"/>
                  </a:cubicBezTo>
                  <a:cubicBezTo>
                    <a:pt x="299" y="828"/>
                    <a:pt x="299" y="828"/>
                    <a:pt x="299" y="828"/>
                  </a:cubicBezTo>
                  <a:cubicBezTo>
                    <a:pt x="300" y="828"/>
                    <a:pt x="302" y="827"/>
                    <a:pt x="303" y="827"/>
                  </a:cubicBezTo>
                  <a:cubicBezTo>
                    <a:pt x="304" y="827"/>
                    <a:pt x="304" y="827"/>
                    <a:pt x="304" y="827"/>
                  </a:cubicBezTo>
                  <a:cubicBezTo>
                    <a:pt x="306" y="827"/>
                    <a:pt x="309" y="829"/>
                    <a:pt x="310" y="830"/>
                  </a:cubicBezTo>
                  <a:cubicBezTo>
                    <a:pt x="311" y="831"/>
                    <a:pt x="311" y="831"/>
                    <a:pt x="311" y="831"/>
                  </a:cubicBezTo>
                  <a:cubicBezTo>
                    <a:pt x="312" y="831"/>
                    <a:pt x="312" y="831"/>
                    <a:pt x="312" y="831"/>
                  </a:cubicBezTo>
                  <a:cubicBezTo>
                    <a:pt x="313" y="831"/>
                    <a:pt x="313" y="831"/>
                    <a:pt x="313" y="831"/>
                  </a:cubicBezTo>
                  <a:cubicBezTo>
                    <a:pt x="314" y="832"/>
                    <a:pt x="318" y="832"/>
                    <a:pt x="320" y="833"/>
                  </a:cubicBezTo>
                  <a:cubicBezTo>
                    <a:pt x="321" y="833"/>
                    <a:pt x="321" y="834"/>
                    <a:pt x="322" y="834"/>
                  </a:cubicBezTo>
                  <a:cubicBezTo>
                    <a:pt x="323" y="834"/>
                    <a:pt x="323" y="834"/>
                    <a:pt x="324" y="834"/>
                  </a:cubicBezTo>
                  <a:cubicBezTo>
                    <a:pt x="325" y="834"/>
                    <a:pt x="326" y="834"/>
                    <a:pt x="327" y="834"/>
                  </a:cubicBezTo>
                  <a:cubicBezTo>
                    <a:pt x="328" y="835"/>
                    <a:pt x="329" y="836"/>
                    <a:pt x="330" y="837"/>
                  </a:cubicBezTo>
                  <a:cubicBezTo>
                    <a:pt x="331" y="837"/>
                    <a:pt x="332" y="836"/>
                    <a:pt x="333" y="836"/>
                  </a:cubicBezTo>
                  <a:cubicBezTo>
                    <a:pt x="333" y="836"/>
                    <a:pt x="334" y="836"/>
                    <a:pt x="334" y="836"/>
                  </a:cubicBezTo>
                  <a:cubicBezTo>
                    <a:pt x="335" y="836"/>
                    <a:pt x="338" y="836"/>
                    <a:pt x="340" y="838"/>
                  </a:cubicBezTo>
                  <a:cubicBezTo>
                    <a:pt x="341" y="838"/>
                    <a:pt x="342" y="839"/>
                    <a:pt x="342" y="840"/>
                  </a:cubicBezTo>
                  <a:cubicBezTo>
                    <a:pt x="342" y="838"/>
                    <a:pt x="342" y="837"/>
                    <a:pt x="342" y="836"/>
                  </a:cubicBezTo>
                  <a:cubicBezTo>
                    <a:pt x="343" y="833"/>
                    <a:pt x="343" y="831"/>
                    <a:pt x="345" y="829"/>
                  </a:cubicBezTo>
                  <a:cubicBezTo>
                    <a:pt x="347" y="828"/>
                    <a:pt x="349" y="828"/>
                    <a:pt x="350" y="828"/>
                  </a:cubicBezTo>
                  <a:cubicBezTo>
                    <a:pt x="350" y="828"/>
                    <a:pt x="351" y="828"/>
                    <a:pt x="351" y="828"/>
                  </a:cubicBezTo>
                  <a:cubicBezTo>
                    <a:pt x="351" y="828"/>
                    <a:pt x="352" y="828"/>
                    <a:pt x="352" y="828"/>
                  </a:cubicBezTo>
                  <a:cubicBezTo>
                    <a:pt x="352" y="828"/>
                    <a:pt x="352" y="828"/>
                    <a:pt x="352" y="828"/>
                  </a:cubicBezTo>
                  <a:cubicBezTo>
                    <a:pt x="352" y="827"/>
                    <a:pt x="353" y="825"/>
                    <a:pt x="354" y="824"/>
                  </a:cubicBezTo>
                  <a:cubicBezTo>
                    <a:pt x="356" y="823"/>
                    <a:pt x="358" y="823"/>
                    <a:pt x="360" y="823"/>
                  </a:cubicBezTo>
                  <a:cubicBezTo>
                    <a:pt x="360" y="823"/>
                    <a:pt x="361" y="823"/>
                    <a:pt x="361" y="823"/>
                  </a:cubicBezTo>
                  <a:cubicBezTo>
                    <a:pt x="361" y="823"/>
                    <a:pt x="361" y="823"/>
                    <a:pt x="361" y="823"/>
                  </a:cubicBezTo>
                  <a:cubicBezTo>
                    <a:pt x="364" y="823"/>
                    <a:pt x="368" y="826"/>
                    <a:pt x="370" y="828"/>
                  </a:cubicBezTo>
                  <a:cubicBezTo>
                    <a:pt x="370" y="829"/>
                    <a:pt x="371" y="830"/>
                    <a:pt x="371" y="831"/>
                  </a:cubicBezTo>
                  <a:cubicBezTo>
                    <a:pt x="372" y="831"/>
                    <a:pt x="373" y="830"/>
                    <a:pt x="375" y="830"/>
                  </a:cubicBezTo>
                  <a:cubicBezTo>
                    <a:pt x="375" y="830"/>
                    <a:pt x="375" y="830"/>
                    <a:pt x="375" y="830"/>
                  </a:cubicBezTo>
                  <a:cubicBezTo>
                    <a:pt x="375" y="830"/>
                    <a:pt x="375" y="830"/>
                    <a:pt x="375" y="830"/>
                  </a:cubicBezTo>
                  <a:cubicBezTo>
                    <a:pt x="377" y="830"/>
                    <a:pt x="379" y="832"/>
                    <a:pt x="380" y="833"/>
                  </a:cubicBezTo>
                  <a:cubicBezTo>
                    <a:pt x="380" y="833"/>
                    <a:pt x="380" y="833"/>
                    <a:pt x="380" y="833"/>
                  </a:cubicBezTo>
                  <a:cubicBezTo>
                    <a:pt x="381" y="833"/>
                    <a:pt x="381" y="834"/>
                    <a:pt x="381" y="834"/>
                  </a:cubicBezTo>
                  <a:cubicBezTo>
                    <a:pt x="381" y="834"/>
                    <a:pt x="381" y="834"/>
                    <a:pt x="381" y="834"/>
                  </a:cubicBezTo>
                  <a:cubicBezTo>
                    <a:pt x="382" y="834"/>
                    <a:pt x="384" y="833"/>
                    <a:pt x="385" y="833"/>
                  </a:cubicBezTo>
                  <a:cubicBezTo>
                    <a:pt x="385" y="833"/>
                    <a:pt x="386" y="833"/>
                    <a:pt x="387" y="834"/>
                  </a:cubicBezTo>
                  <a:cubicBezTo>
                    <a:pt x="387" y="834"/>
                    <a:pt x="387" y="834"/>
                    <a:pt x="387" y="834"/>
                  </a:cubicBezTo>
                  <a:cubicBezTo>
                    <a:pt x="388" y="833"/>
                    <a:pt x="389" y="832"/>
                    <a:pt x="390" y="832"/>
                  </a:cubicBezTo>
                  <a:cubicBezTo>
                    <a:pt x="390" y="832"/>
                    <a:pt x="391" y="832"/>
                    <a:pt x="391" y="832"/>
                  </a:cubicBezTo>
                  <a:cubicBezTo>
                    <a:pt x="393" y="832"/>
                    <a:pt x="394" y="833"/>
                    <a:pt x="395" y="834"/>
                  </a:cubicBezTo>
                  <a:cubicBezTo>
                    <a:pt x="396" y="834"/>
                    <a:pt x="396" y="833"/>
                    <a:pt x="396" y="833"/>
                  </a:cubicBezTo>
                  <a:cubicBezTo>
                    <a:pt x="396" y="833"/>
                    <a:pt x="397" y="833"/>
                    <a:pt x="398" y="833"/>
                  </a:cubicBezTo>
                  <a:cubicBezTo>
                    <a:pt x="399" y="832"/>
                    <a:pt x="401" y="831"/>
                    <a:pt x="402" y="830"/>
                  </a:cubicBezTo>
                  <a:cubicBezTo>
                    <a:pt x="403" y="830"/>
                    <a:pt x="404" y="830"/>
                    <a:pt x="405" y="830"/>
                  </a:cubicBezTo>
                  <a:cubicBezTo>
                    <a:pt x="408" y="830"/>
                    <a:pt x="411" y="831"/>
                    <a:pt x="412" y="832"/>
                  </a:cubicBezTo>
                  <a:cubicBezTo>
                    <a:pt x="414" y="834"/>
                    <a:pt x="415" y="837"/>
                    <a:pt x="415" y="839"/>
                  </a:cubicBezTo>
                  <a:cubicBezTo>
                    <a:pt x="415" y="839"/>
                    <a:pt x="416" y="840"/>
                    <a:pt x="416" y="840"/>
                  </a:cubicBezTo>
                  <a:cubicBezTo>
                    <a:pt x="416" y="841"/>
                    <a:pt x="416" y="841"/>
                    <a:pt x="416" y="841"/>
                  </a:cubicBezTo>
                  <a:cubicBezTo>
                    <a:pt x="416" y="841"/>
                    <a:pt x="416" y="841"/>
                    <a:pt x="416" y="841"/>
                  </a:cubicBezTo>
                  <a:cubicBezTo>
                    <a:pt x="417" y="841"/>
                    <a:pt x="418" y="840"/>
                    <a:pt x="419" y="840"/>
                  </a:cubicBezTo>
                  <a:cubicBezTo>
                    <a:pt x="419" y="839"/>
                    <a:pt x="420" y="839"/>
                    <a:pt x="420" y="839"/>
                  </a:cubicBezTo>
                  <a:cubicBezTo>
                    <a:pt x="421" y="839"/>
                    <a:pt x="421" y="838"/>
                    <a:pt x="421" y="838"/>
                  </a:cubicBezTo>
                  <a:cubicBezTo>
                    <a:pt x="424" y="837"/>
                    <a:pt x="426" y="836"/>
                    <a:pt x="427" y="836"/>
                  </a:cubicBezTo>
                  <a:cubicBezTo>
                    <a:pt x="428" y="835"/>
                    <a:pt x="431" y="835"/>
                    <a:pt x="433" y="835"/>
                  </a:cubicBezTo>
                  <a:cubicBezTo>
                    <a:pt x="434" y="835"/>
                    <a:pt x="434" y="835"/>
                    <a:pt x="435" y="835"/>
                  </a:cubicBezTo>
                  <a:cubicBezTo>
                    <a:pt x="437" y="835"/>
                    <a:pt x="438" y="836"/>
                    <a:pt x="440" y="837"/>
                  </a:cubicBezTo>
                  <a:cubicBezTo>
                    <a:pt x="440" y="837"/>
                    <a:pt x="440" y="837"/>
                    <a:pt x="440" y="837"/>
                  </a:cubicBezTo>
                  <a:cubicBezTo>
                    <a:pt x="441" y="837"/>
                    <a:pt x="443" y="836"/>
                    <a:pt x="444" y="836"/>
                  </a:cubicBezTo>
                  <a:cubicBezTo>
                    <a:pt x="445" y="836"/>
                    <a:pt x="445" y="836"/>
                    <a:pt x="445" y="836"/>
                  </a:cubicBezTo>
                  <a:cubicBezTo>
                    <a:pt x="445" y="836"/>
                    <a:pt x="445" y="836"/>
                    <a:pt x="445" y="836"/>
                  </a:cubicBezTo>
                  <a:cubicBezTo>
                    <a:pt x="446" y="836"/>
                    <a:pt x="448" y="837"/>
                    <a:pt x="449" y="837"/>
                  </a:cubicBezTo>
                  <a:cubicBezTo>
                    <a:pt x="449" y="837"/>
                    <a:pt x="449" y="836"/>
                    <a:pt x="449" y="836"/>
                  </a:cubicBezTo>
                  <a:cubicBezTo>
                    <a:pt x="448" y="833"/>
                    <a:pt x="449" y="830"/>
                    <a:pt x="450" y="828"/>
                  </a:cubicBezTo>
                  <a:cubicBezTo>
                    <a:pt x="451" y="827"/>
                    <a:pt x="453" y="826"/>
                    <a:pt x="454" y="825"/>
                  </a:cubicBezTo>
                  <a:cubicBezTo>
                    <a:pt x="454" y="825"/>
                    <a:pt x="454" y="825"/>
                    <a:pt x="454" y="825"/>
                  </a:cubicBezTo>
                  <a:cubicBezTo>
                    <a:pt x="455" y="824"/>
                    <a:pt x="455" y="823"/>
                    <a:pt x="456" y="823"/>
                  </a:cubicBezTo>
                  <a:cubicBezTo>
                    <a:pt x="456" y="823"/>
                    <a:pt x="456" y="823"/>
                    <a:pt x="456" y="823"/>
                  </a:cubicBezTo>
                  <a:cubicBezTo>
                    <a:pt x="455" y="821"/>
                    <a:pt x="455" y="820"/>
                    <a:pt x="455" y="818"/>
                  </a:cubicBezTo>
                  <a:cubicBezTo>
                    <a:pt x="455" y="816"/>
                    <a:pt x="457" y="813"/>
                    <a:pt x="459" y="811"/>
                  </a:cubicBezTo>
                  <a:cubicBezTo>
                    <a:pt x="460" y="810"/>
                    <a:pt x="462" y="810"/>
                    <a:pt x="465" y="810"/>
                  </a:cubicBezTo>
                  <a:cubicBezTo>
                    <a:pt x="466" y="810"/>
                    <a:pt x="466" y="810"/>
                    <a:pt x="467" y="810"/>
                  </a:cubicBezTo>
                  <a:cubicBezTo>
                    <a:pt x="467" y="809"/>
                    <a:pt x="468" y="808"/>
                    <a:pt x="469" y="807"/>
                  </a:cubicBezTo>
                  <a:cubicBezTo>
                    <a:pt x="470" y="806"/>
                    <a:pt x="471" y="805"/>
                    <a:pt x="473" y="805"/>
                  </a:cubicBezTo>
                  <a:cubicBezTo>
                    <a:pt x="475" y="805"/>
                    <a:pt x="478" y="807"/>
                    <a:pt x="479" y="808"/>
                  </a:cubicBezTo>
                  <a:cubicBezTo>
                    <a:pt x="481" y="809"/>
                    <a:pt x="482" y="810"/>
                    <a:pt x="482" y="812"/>
                  </a:cubicBezTo>
                  <a:cubicBezTo>
                    <a:pt x="483" y="812"/>
                    <a:pt x="485" y="812"/>
                    <a:pt x="486" y="814"/>
                  </a:cubicBezTo>
                  <a:cubicBezTo>
                    <a:pt x="488" y="815"/>
                    <a:pt x="489" y="817"/>
                    <a:pt x="490" y="821"/>
                  </a:cubicBezTo>
                  <a:cubicBezTo>
                    <a:pt x="490" y="822"/>
                    <a:pt x="490" y="824"/>
                    <a:pt x="490" y="825"/>
                  </a:cubicBezTo>
                  <a:cubicBezTo>
                    <a:pt x="490" y="825"/>
                    <a:pt x="490" y="826"/>
                    <a:pt x="490" y="826"/>
                  </a:cubicBezTo>
                  <a:cubicBezTo>
                    <a:pt x="490" y="826"/>
                    <a:pt x="490" y="826"/>
                    <a:pt x="491" y="826"/>
                  </a:cubicBezTo>
                  <a:cubicBezTo>
                    <a:pt x="492" y="827"/>
                    <a:pt x="494" y="828"/>
                    <a:pt x="495" y="831"/>
                  </a:cubicBezTo>
                  <a:cubicBezTo>
                    <a:pt x="496" y="833"/>
                    <a:pt x="496" y="836"/>
                    <a:pt x="496" y="838"/>
                  </a:cubicBezTo>
                  <a:cubicBezTo>
                    <a:pt x="496" y="838"/>
                    <a:pt x="496" y="839"/>
                    <a:pt x="496" y="839"/>
                  </a:cubicBezTo>
                  <a:cubicBezTo>
                    <a:pt x="496" y="840"/>
                    <a:pt x="495" y="840"/>
                    <a:pt x="495" y="841"/>
                  </a:cubicBezTo>
                  <a:cubicBezTo>
                    <a:pt x="496" y="841"/>
                    <a:pt x="496" y="841"/>
                    <a:pt x="496" y="842"/>
                  </a:cubicBezTo>
                  <a:cubicBezTo>
                    <a:pt x="497" y="842"/>
                    <a:pt x="498" y="844"/>
                    <a:pt x="499" y="845"/>
                  </a:cubicBezTo>
                  <a:cubicBezTo>
                    <a:pt x="499" y="846"/>
                    <a:pt x="500" y="846"/>
                    <a:pt x="500" y="846"/>
                  </a:cubicBezTo>
                  <a:cubicBezTo>
                    <a:pt x="500" y="847"/>
                    <a:pt x="500" y="847"/>
                    <a:pt x="500" y="847"/>
                  </a:cubicBezTo>
                  <a:cubicBezTo>
                    <a:pt x="501" y="848"/>
                    <a:pt x="502" y="849"/>
                    <a:pt x="503" y="850"/>
                  </a:cubicBezTo>
                  <a:cubicBezTo>
                    <a:pt x="504" y="851"/>
                    <a:pt x="504" y="853"/>
                    <a:pt x="504" y="855"/>
                  </a:cubicBezTo>
                  <a:cubicBezTo>
                    <a:pt x="505" y="856"/>
                    <a:pt x="505" y="857"/>
                    <a:pt x="505" y="857"/>
                  </a:cubicBezTo>
                  <a:cubicBezTo>
                    <a:pt x="505" y="858"/>
                    <a:pt x="506" y="858"/>
                    <a:pt x="507" y="858"/>
                  </a:cubicBezTo>
                  <a:cubicBezTo>
                    <a:pt x="507" y="858"/>
                    <a:pt x="507" y="858"/>
                    <a:pt x="507" y="858"/>
                  </a:cubicBezTo>
                  <a:cubicBezTo>
                    <a:pt x="509" y="858"/>
                    <a:pt x="509" y="858"/>
                    <a:pt x="509" y="858"/>
                  </a:cubicBezTo>
                  <a:cubicBezTo>
                    <a:pt x="519" y="772"/>
                    <a:pt x="519" y="772"/>
                    <a:pt x="519" y="772"/>
                  </a:cubicBezTo>
                  <a:cubicBezTo>
                    <a:pt x="552" y="776"/>
                    <a:pt x="552" y="776"/>
                    <a:pt x="552" y="776"/>
                  </a:cubicBezTo>
                  <a:cubicBezTo>
                    <a:pt x="552" y="776"/>
                    <a:pt x="562" y="779"/>
                    <a:pt x="566" y="780"/>
                  </a:cubicBezTo>
                  <a:cubicBezTo>
                    <a:pt x="574" y="782"/>
                    <a:pt x="590" y="782"/>
                    <a:pt x="598" y="783"/>
                  </a:cubicBezTo>
                  <a:cubicBezTo>
                    <a:pt x="602" y="783"/>
                    <a:pt x="608" y="783"/>
                    <a:pt x="611" y="783"/>
                  </a:cubicBezTo>
                  <a:cubicBezTo>
                    <a:pt x="615" y="783"/>
                    <a:pt x="622" y="786"/>
                    <a:pt x="626" y="786"/>
                  </a:cubicBezTo>
                  <a:cubicBezTo>
                    <a:pt x="629" y="786"/>
                    <a:pt x="636" y="784"/>
                    <a:pt x="636" y="784"/>
                  </a:cubicBezTo>
                  <a:cubicBezTo>
                    <a:pt x="673" y="789"/>
                    <a:pt x="673" y="789"/>
                    <a:pt x="673" y="789"/>
                  </a:cubicBezTo>
                  <a:cubicBezTo>
                    <a:pt x="753" y="797"/>
                    <a:pt x="753" y="797"/>
                    <a:pt x="753" y="797"/>
                  </a:cubicBezTo>
                  <a:cubicBezTo>
                    <a:pt x="791" y="801"/>
                    <a:pt x="791" y="801"/>
                    <a:pt x="791" y="801"/>
                  </a:cubicBezTo>
                  <a:cubicBezTo>
                    <a:pt x="863" y="808"/>
                    <a:pt x="863" y="808"/>
                    <a:pt x="863" y="808"/>
                  </a:cubicBezTo>
                  <a:cubicBezTo>
                    <a:pt x="955" y="815"/>
                    <a:pt x="955" y="815"/>
                    <a:pt x="955" y="815"/>
                  </a:cubicBezTo>
                  <a:cubicBezTo>
                    <a:pt x="1109" y="828"/>
                    <a:pt x="1109" y="828"/>
                    <a:pt x="1109" y="828"/>
                  </a:cubicBezTo>
                  <a:cubicBezTo>
                    <a:pt x="1260" y="836"/>
                    <a:pt x="1260" y="836"/>
                    <a:pt x="1260" y="836"/>
                  </a:cubicBezTo>
                  <a:cubicBezTo>
                    <a:pt x="1380" y="842"/>
                    <a:pt x="1380" y="842"/>
                    <a:pt x="1380" y="842"/>
                  </a:cubicBezTo>
                  <a:cubicBezTo>
                    <a:pt x="1383" y="842"/>
                    <a:pt x="1383" y="842"/>
                    <a:pt x="1383" y="842"/>
                  </a:cubicBezTo>
                  <a:cubicBezTo>
                    <a:pt x="1390" y="677"/>
                    <a:pt x="1390" y="677"/>
                    <a:pt x="1390" y="677"/>
                  </a:cubicBezTo>
                  <a:cubicBezTo>
                    <a:pt x="1411" y="148"/>
                    <a:pt x="1411" y="148"/>
                    <a:pt x="1411" y="148"/>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90.7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1" name="Freeform 220"/>
            <p:cNvSpPr>
              <a:spLocks/>
            </p:cNvSpPr>
            <p:nvPr/>
          </p:nvSpPr>
          <p:spPr bwMode="auto">
            <a:xfrm>
              <a:off x="1512888" y="2957516"/>
              <a:ext cx="631824" cy="800101"/>
            </a:xfrm>
            <a:custGeom>
              <a:avLst/>
              <a:gdLst>
                <a:gd name="T0" fmla="*/ 328 w 398"/>
                <a:gd name="T1" fmla="*/ 124 h 504"/>
                <a:gd name="T2" fmla="*/ 259 w 398"/>
                <a:gd name="T3" fmla="*/ 117 h 504"/>
                <a:gd name="T4" fmla="*/ 270 w 398"/>
                <a:gd name="T5" fmla="*/ 25 h 504"/>
                <a:gd name="T6" fmla="*/ 241 w 398"/>
                <a:gd name="T7" fmla="*/ 23 h 504"/>
                <a:gd name="T8" fmla="*/ 137 w 398"/>
                <a:gd name="T9" fmla="*/ 10 h 504"/>
                <a:gd name="T10" fmla="*/ 69 w 398"/>
                <a:gd name="T11" fmla="*/ 0 h 504"/>
                <a:gd name="T12" fmla="*/ 66 w 398"/>
                <a:gd name="T13" fmla="*/ 18 h 504"/>
                <a:gd name="T14" fmla="*/ 44 w 398"/>
                <a:gd name="T15" fmla="*/ 162 h 504"/>
                <a:gd name="T16" fmla="*/ 21 w 398"/>
                <a:gd name="T17" fmla="*/ 319 h 504"/>
                <a:gd name="T18" fmla="*/ 2 w 398"/>
                <a:gd name="T19" fmla="*/ 443 h 504"/>
                <a:gd name="T20" fmla="*/ 0 w 398"/>
                <a:gd name="T21" fmla="*/ 459 h 504"/>
                <a:gd name="T22" fmla="*/ 78 w 398"/>
                <a:gd name="T23" fmla="*/ 470 h 504"/>
                <a:gd name="T24" fmla="*/ 161 w 398"/>
                <a:gd name="T25" fmla="*/ 480 h 504"/>
                <a:gd name="T26" fmla="*/ 253 w 398"/>
                <a:gd name="T27" fmla="*/ 491 h 504"/>
                <a:gd name="T28" fmla="*/ 348 w 398"/>
                <a:gd name="T29" fmla="*/ 502 h 504"/>
                <a:gd name="T30" fmla="*/ 363 w 398"/>
                <a:gd name="T31" fmla="*/ 504 h 504"/>
                <a:gd name="T32" fmla="*/ 371 w 398"/>
                <a:gd name="T33" fmla="*/ 416 h 504"/>
                <a:gd name="T34" fmla="*/ 373 w 398"/>
                <a:gd name="T35" fmla="*/ 396 h 504"/>
                <a:gd name="T36" fmla="*/ 372 w 398"/>
                <a:gd name="T37" fmla="*/ 382 h 504"/>
                <a:gd name="T38" fmla="*/ 375 w 398"/>
                <a:gd name="T39" fmla="*/ 363 h 504"/>
                <a:gd name="T40" fmla="*/ 380 w 398"/>
                <a:gd name="T41" fmla="*/ 313 h 504"/>
                <a:gd name="T42" fmla="*/ 387 w 398"/>
                <a:gd name="T43" fmla="*/ 244 h 504"/>
                <a:gd name="T44" fmla="*/ 398 w 398"/>
                <a:gd name="T45" fmla="*/ 131 h 504"/>
                <a:gd name="T46" fmla="*/ 328 w 398"/>
                <a:gd name="T47"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8" h="504">
                  <a:moveTo>
                    <a:pt x="328" y="124"/>
                  </a:moveTo>
                  <a:lnTo>
                    <a:pt x="259" y="117"/>
                  </a:lnTo>
                  <a:lnTo>
                    <a:pt x="270" y="25"/>
                  </a:lnTo>
                  <a:lnTo>
                    <a:pt x="241" y="23"/>
                  </a:lnTo>
                  <a:lnTo>
                    <a:pt x="137" y="10"/>
                  </a:lnTo>
                  <a:lnTo>
                    <a:pt x="69" y="0"/>
                  </a:lnTo>
                  <a:lnTo>
                    <a:pt x="66" y="18"/>
                  </a:lnTo>
                  <a:lnTo>
                    <a:pt x="44" y="162"/>
                  </a:lnTo>
                  <a:lnTo>
                    <a:pt x="21" y="319"/>
                  </a:lnTo>
                  <a:lnTo>
                    <a:pt x="2" y="443"/>
                  </a:lnTo>
                  <a:lnTo>
                    <a:pt x="0" y="459"/>
                  </a:lnTo>
                  <a:lnTo>
                    <a:pt x="78" y="470"/>
                  </a:lnTo>
                  <a:lnTo>
                    <a:pt x="161" y="480"/>
                  </a:lnTo>
                  <a:lnTo>
                    <a:pt x="253" y="491"/>
                  </a:lnTo>
                  <a:lnTo>
                    <a:pt x="348" y="502"/>
                  </a:lnTo>
                  <a:lnTo>
                    <a:pt x="363" y="504"/>
                  </a:lnTo>
                  <a:lnTo>
                    <a:pt x="371" y="416"/>
                  </a:lnTo>
                  <a:lnTo>
                    <a:pt x="373" y="396"/>
                  </a:lnTo>
                  <a:lnTo>
                    <a:pt x="372" y="382"/>
                  </a:lnTo>
                  <a:lnTo>
                    <a:pt x="375" y="363"/>
                  </a:lnTo>
                  <a:lnTo>
                    <a:pt x="380" y="313"/>
                  </a:lnTo>
                  <a:lnTo>
                    <a:pt x="387" y="244"/>
                  </a:lnTo>
                  <a:lnTo>
                    <a:pt x="398" y="131"/>
                  </a:lnTo>
                  <a:lnTo>
                    <a:pt x="328" y="124"/>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96.0</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2" name="Freeform 221"/>
            <p:cNvSpPr>
              <a:spLocks/>
            </p:cNvSpPr>
            <p:nvPr/>
          </p:nvSpPr>
          <p:spPr bwMode="auto">
            <a:xfrm>
              <a:off x="892176" y="2843216"/>
              <a:ext cx="725486" cy="1119188"/>
            </a:xfrm>
            <a:custGeom>
              <a:avLst/>
              <a:gdLst>
                <a:gd name="T0" fmla="*/ 774 w 861"/>
                <a:gd name="T1" fmla="*/ 122 h 1327"/>
                <a:gd name="T2" fmla="*/ 485 w 861"/>
                <a:gd name="T3" fmla="*/ 73 h 1327"/>
                <a:gd name="T4" fmla="*/ 480 w 861"/>
                <a:gd name="T5" fmla="*/ 72 h 1327"/>
                <a:gd name="T6" fmla="*/ 108 w 861"/>
                <a:gd name="T7" fmla="*/ 0 h 1327"/>
                <a:gd name="T8" fmla="*/ 46 w 861"/>
                <a:gd name="T9" fmla="*/ 295 h 1327"/>
                <a:gd name="T10" fmla="*/ 0 w 861"/>
                <a:gd name="T11" fmla="*/ 508 h 1327"/>
                <a:gd name="T12" fmla="*/ 313 w 861"/>
                <a:gd name="T13" fmla="*/ 936 h 1327"/>
                <a:gd name="T14" fmla="*/ 597 w 861"/>
                <a:gd name="T15" fmla="*/ 1324 h 1327"/>
                <a:gd name="T16" fmla="*/ 599 w 861"/>
                <a:gd name="T17" fmla="*/ 1326 h 1327"/>
                <a:gd name="T18" fmla="*/ 603 w 861"/>
                <a:gd name="T19" fmla="*/ 1323 h 1327"/>
                <a:gd name="T20" fmla="*/ 599 w 861"/>
                <a:gd name="T21" fmla="*/ 1319 h 1327"/>
                <a:gd name="T22" fmla="*/ 601 w 861"/>
                <a:gd name="T23" fmla="*/ 1314 h 1327"/>
                <a:gd name="T24" fmla="*/ 610 w 861"/>
                <a:gd name="T25" fmla="*/ 1313 h 1327"/>
                <a:gd name="T26" fmla="*/ 611 w 861"/>
                <a:gd name="T27" fmla="*/ 1305 h 1327"/>
                <a:gd name="T28" fmla="*/ 611 w 861"/>
                <a:gd name="T29" fmla="*/ 1297 h 1327"/>
                <a:gd name="T30" fmla="*/ 610 w 861"/>
                <a:gd name="T31" fmla="*/ 1284 h 1327"/>
                <a:gd name="T32" fmla="*/ 611 w 861"/>
                <a:gd name="T33" fmla="*/ 1270 h 1327"/>
                <a:gd name="T34" fmla="*/ 605 w 861"/>
                <a:gd name="T35" fmla="*/ 1257 h 1327"/>
                <a:gd name="T36" fmla="*/ 606 w 861"/>
                <a:gd name="T37" fmla="*/ 1243 h 1327"/>
                <a:gd name="T38" fmla="*/ 609 w 861"/>
                <a:gd name="T39" fmla="*/ 1234 h 1327"/>
                <a:gd name="T40" fmla="*/ 610 w 861"/>
                <a:gd name="T41" fmla="*/ 1224 h 1327"/>
                <a:gd name="T42" fmla="*/ 608 w 861"/>
                <a:gd name="T43" fmla="*/ 1217 h 1327"/>
                <a:gd name="T44" fmla="*/ 607 w 861"/>
                <a:gd name="T45" fmla="*/ 1210 h 1327"/>
                <a:gd name="T46" fmla="*/ 610 w 861"/>
                <a:gd name="T47" fmla="*/ 1203 h 1327"/>
                <a:gd name="T48" fmla="*/ 610 w 861"/>
                <a:gd name="T49" fmla="*/ 1191 h 1327"/>
                <a:gd name="T50" fmla="*/ 613 w 861"/>
                <a:gd name="T51" fmla="*/ 1183 h 1327"/>
                <a:gd name="T52" fmla="*/ 611 w 861"/>
                <a:gd name="T53" fmla="*/ 1175 h 1327"/>
                <a:gd name="T54" fmla="*/ 609 w 861"/>
                <a:gd name="T55" fmla="*/ 1168 h 1327"/>
                <a:gd name="T56" fmla="*/ 608 w 861"/>
                <a:gd name="T57" fmla="*/ 1161 h 1327"/>
                <a:gd name="T58" fmla="*/ 612 w 861"/>
                <a:gd name="T59" fmla="*/ 1151 h 1327"/>
                <a:gd name="T60" fmla="*/ 612 w 861"/>
                <a:gd name="T61" fmla="*/ 1141 h 1327"/>
                <a:gd name="T62" fmla="*/ 620 w 861"/>
                <a:gd name="T63" fmla="*/ 1140 h 1327"/>
                <a:gd name="T64" fmla="*/ 628 w 861"/>
                <a:gd name="T65" fmla="*/ 1136 h 1327"/>
                <a:gd name="T66" fmla="*/ 634 w 861"/>
                <a:gd name="T67" fmla="*/ 1135 h 1327"/>
                <a:gd name="T68" fmla="*/ 643 w 861"/>
                <a:gd name="T69" fmla="*/ 1138 h 1327"/>
                <a:gd name="T70" fmla="*/ 647 w 861"/>
                <a:gd name="T71" fmla="*/ 1141 h 1327"/>
                <a:gd name="T72" fmla="*/ 653 w 861"/>
                <a:gd name="T73" fmla="*/ 1142 h 1327"/>
                <a:gd name="T74" fmla="*/ 659 w 861"/>
                <a:gd name="T75" fmla="*/ 1139 h 1327"/>
                <a:gd name="T76" fmla="*/ 667 w 861"/>
                <a:gd name="T77" fmla="*/ 1145 h 1327"/>
                <a:gd name="T78" fmla="*/ 670 w 861"/>
                <a:gd name="T79" fmla="*/ 1152 h 1327"/>
                <a:gd name="T80" fmla="*/ 671 w 861"/>
                <a:gd name="T81" fmla="*/ 1159 h 1327"/>
                <a:gd name="T82" fmla="*/ 678 w 861"/>
                <a:gd name="T83" fmla="*/ 1165 h 1327"/>
                <a:gd name="T84" fmla="*/ 688 w 861"/>
                <a:gd name="T85" fmla="*/ 1165 h 1327"/>
                <a:gd name="T86" fmla="*/ 696 w 861"/>
                <a:gd name="T87" fmla="*/ 1160 h 1327"/>
                <a:gd name="T88" fmla="*/ 698 w 861"/>
                <a:gd name="T89" fmla="*/ 1152 h 1327"/>
                <a:gd name="T90" fmla="*/ 704 w 861"/>
                <a:gd name="T91" fmla="*/ 1147 h 1327"/>
                <a:gd name="T92" fmla="*/ 710 w 861"/>
                <a:gd name="T93" fmla="*/ 1140 h 1327"/>
                <a:gd name="T94" fmla="*/ 731 w 861"/>
                <a:gd name="T95" fmla="*/ 999 h 1327"/>
                <a:gd name="T96" fmla="*/ 771 w 861"/>
                <a:gd name="T97" fmla="*/ 737 h 1327"/>
                <a:gd name="T98" fmla="*/ 856 w 861"/>
                <a:gd name="T99" fmla="*/ 169 h 1327"/>
                <a:gd name="T100" fmla="*/ 832 w 861"/>
                <a:gd name="T101" fmla="*/ 131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1327">
                  <a:moveTo>
                    <a:pt x="832" y="131"/>
                  </a:moveTo>
                  <a:cubicBezTo>
                    <a:pt x="774" y="122"/>
                    <a:pt x="774" y="122"/>
                    <a:pt x="774" y="122"/>
                  </a:cubicBezTo>
                  <a:cubicBezTo>
                    <a:pt x="734" y="116"/>
                    <a:pt x="734" y="116"/>
                    <a:pt x="734" y="116"/>
                  </a:cubicBezTo>
                  <a:cubicBezTo>
                    <a:pt x="485" y="73"/>
                    <a:pt x="485" y="73"/>
                    <a:pt x="485" y="73"/>
                  </a:cubicBezTo>
                  <a:cubicBezTo>
                    <a:pt x="485" y="74"/>
                    <a:pt x="485" y="74"/>
                    <a:pt x="485" y="74"/>
                  </a:cubicBezTo>
                  <a:cubicBezTo>
                    <a:pt x="480" y="72"/>
                    <a:pt x="480" y="72"/>
                    <a:pt x="480" y="72"/>
                  </a:cubicBezTo>
                  <a:cubicBezTo>
                    <a:pt x="112" y="1"/>
                    <a:pt x="112" y="1"/>
                    <a:pt x="112" y="1"/>
                  </a:cubicBezTo>
                  <a:cubicBezTo>
                    <a:pt x="108" y="0"/>
                    <a:pt x="108" y="0"/>
                    <a:pt x="108" y="0"/>
                  </a:cubicBezTo>
                  <a:cubicBezTo>
                    <a:pt x="88" y="93"/>
                    <a:pt x="88" y="93"/>
                    <a:pt x="88" y="93"/>
                  </a:cubicBezTo>
                  <a:cubicBezTo>
                    <a:pt x="46" y="295"/>
                    <a:pt x="46" y="295"/>
                    <a:pt x="46" y="295"/>
                  </a:cubicBezTo>
                  <a:cubicBezTo>
                    <a:pt x="4" y="486"/>
                    <a:pt x="4" y="486"/>
                    <a:pt x="4" y="486"/>
                  </a:cubicBezTo>
                  <a:cubicBezTo>
                    <a:pt x="0" y="508"/>
                    <a:pt x="0" y="508"/>
                    <a:pt x="0" y="508"/>
                  </a:cubicBezTo>
                  <a:cubicBezTo>
                    <a:pt x="75" y="611"/>
                    <a:pt x="75" y="611"/>
                    <a:pt x="75" y="611"/>
                  </a:cubicBezTo>
                  <a:cubicBezTo>
                    <a:pt x="313" y="936"/>
                    <a:pt x="313" y="936"/>
                    <a:pt x="313" y="936"/>
                  </a:cubicBezTo>
                  <a:cubicBezTo>
                    <a:pt x="450" y="1124"/>
                    <a:pt x="450" y="1124"/>
                    <a:pt x="450" y="1124"/>
                  </a:cubicBezTo>
                  <a:cubicBezTo>
                    <a:pt x="597" y="1324"/>
                    <a:pt x="597" y="1324"/>
                    <a:pt x="597" y="1324"/>
                  </a:cubicBezTo>
                  <a:cubicBezTo>
                    <a:pt x="598" y="1325"/>
                    <a:pt x="598" y="1326"/>
                    <a:pt x="599" y="1327"/>
                  </a:cubicBezTo>
                  <a:cubicBezTo>
                    <a:pt x="599" y="1326"/>
                    <a:pt x="599" y="1326"/>
                    <a:pt x="599" y="1326"/>
                  </a:cubicBezTo>
                  <a:cubicBezTo>
                    <a:pt x="600" y="1326"/>
                    <a:pt x="602" y="1326"/>
                    <a:pt x="602" y="1325"/>
                  </a:cubicBezTo>
                  <a:cubicBezTo>
                    <a:pt x="603" y="1325"/>
                    <a:pt x="603" y="1323"/>
                    <a:pt x="603" y="1323"/>
                  </a:cubicBezTo>
                  <a:cubicBezTo>
                    <a:pt x="603" y="1322"/>
                    <a:pt x="602" y="1320"/>
                    <a:pt x="602" y="1320"/>
                  </a:cubicBezTo>
                  <a:cubicBezTo>
                    <a:pt x="601" y="1319"/>
                    <a:pt x="600" y="1319"/>
                    <a:pt x="599" y="1319"/>
                  </a:cubicBezTo>
                  <a:cubicBezTo>
                    <a:pt x="599" y="1318"/>
                    <a:pt x="599" y="1317"/>
                    <a:pt x="599" y="1316"/>
                  </a:cubicBezTo>
                  <a:cubicBezTo>
                    <a:pt x="599" y="1315"/>
                    <a:pt x="600" y="1314"/>
                    <a:pt x="601" y="1314"/>
                  </a:cubicBezTo>
                  <a:cubicBezTo>
                    <a:pt x="602" y="1314"/>
                    <a:pt x="604" y="1315"/>
                    <a:pt x="605" y="1315"/>
                  </a:cubicBezTo>
                  <a:cubicBezTo>
                    <a:pt x="606" y="1314"/>
                    <a:pt x="609" y="1314"/>
                    <a:pt x="610" y="1313"/>
                  </a:cubicBezTo>
                  <a:cubicBezTo>
                    <a:pt x="610" y="1313"/>
                    <a:pt x="611" y="1311"/>
                    <a:pt x="611" y="1310"/>
                  </a:cubicBezTo>
                  <a:cubicBezTo>
                    <a:pt x="612" y="1309"/>
                    <a:pt x="611" y="1306"/>
                    <a:pt x="611" y="1305"/>
                  </a:cubicBezTo>
                  <a:cubicBezTo>
                    <a:pt x="611" y="1304"/>
                    <a:pt x="612" y="1303"/>
                    <a:pt x="612" y="1302"/>
                  </a:cubicBezTo>
                  <a:cubicBezTo>
                    <a:pt x="612" y="1301"/>
                    <a:pt x="611" y="1298"/>
                    <a:pt x="611" y="1297"/>
                  </a:cubicBezTo>
                  <a:cubicBezTo>
                    <a:pt x="611" y="1295"/>
                    <a:pt x="612" y="1291"/>
                    <a:pt x="612" y="1289"/>
                  </a:cubicBezTo>
                  <a:cubicBezTo>
                    <a:pt x="612" y="1288"/>
                    <a:pt x="610" y="1286"/>
                    <a:pt x="610" y="1284"/>
                  </a:cubicBezTo>
                  <a:cubicBezTo>
                    <a:pt x="610" y="1283"/>
                    <a:pt x="612" y="1280"/>
                    <a:pt x="612" y="1278"/>
                  </a:cubicBezTo>
                  <a:cubicBezTo>
                    <a:pt x="612" y="1276"/>
                    <a:pt x="611" y="1272"/>
                    <a:pt x="611" y="1270"/>
                  </a:cubicBezTo>
                  <a:cubicBezTo>
                    <a:pt x="610" y="1268"/>
                    <a:pt x="609" y="1265"/>
                    <a:pt x="609" y="1263"/>
                  </a:cubicBezTo>
                  <a:cubicBezTo>
                    <a:pt x="608" y="1261"/>
                    <a:pt x="605" y="1259"/>
                    <a:pt x="605" y="1257"/>
                  </a:cubicBezTo>
                  <a:cubicBezTo>
                    <a:pt x="604" y="1255"/>
                    <a:pt x="604" y="1252"/>
                    <a:pt x="604" y="1250"/>
                  </a:cubicBezTo>
                  <a:cubicBezTo>
                    <a:pt x="604" y="1248"/>
                    <a:pt x="605" y="1245"/>
                    <a:pt x="606" y="1243"/>
                  </a:cubicBezTo>
                  <a:cubicBezTo>
                    <a:pt x="606" y="1243"/>
                    <a:pt x="608" y="1242"/>
                    <a:pt x="608" y="1241"/>
                  </a:cubicBezTo>
                  <a:cubicBezTo>
                    <a:pt x="609" y="1240"/>
                    <a:pt x="608" y="1236"/>
                    <a:pt x="609" y="1234"/>
                  </a:cubicBezTo>
                  <a:cubicBezTo>
                    <a:pt x="609" y="1232"/>
                    <a:pt x="611" y="1230"/>
                    <a:pt x="611" y="1229"/>
                  </a:cubicBezTo>
                  <a:cubicBezTo>
                    <a:pt x="611" y="1228"/>
                    <a:pt x="611" y="1225"/>
                    <a:pt x="610" y="1224"/>
                  </a:cubicBezTo>
                  <a:cubicBezTo>
                    <a:pt x="610" y="1223"/>
                    <a:pt x="607" y="1221"/>
                    <a:pt x="607" y="1220"/>
                  </a:cubicBezTo>
                  <a:cubicBezTo>
                    <a:pt x="606" y="1219"/>
                    <a:pt x="608" y="1218"/>
                    <a:pt x="608" y="1217"/>
                  </a:cubicBezTo>
                  <a:cubicBezTo>
                    <a:pt x="609" y="1216"/>
                    <a:pt x="609" y="1214"/>
                    <a:pt x="609" y="1213"/>
                  </a:cubicBezTo>
                  <a:cubicBezTo>
                    <a:pt x="609" y="1213"/>
                    <a:pt x="607" y="1211"/>
                    <a:pt x="607" y="1210"/>
                  </a:cubicBezTo>
                  <a:cubicBezTo>
                    <a:pt x="607" y="1209"/>
                    <a:pt x="607" y="1207"/>
                    <a:pt x="607" y="1206"/>
                  </a:cubicBezTo>
                  <a:cubicBezTo>
                    <a:pt x="607" y="1205"/>
                    <a:pt x="609" y="1204"/>
                    <a:pt x="610" y="1203"/>
                  </a:cubicBezTo>
                  <a:cubicBezTo>
                    <a:pt x="610" y="1201"/>
                    <a:pt x="609" y="1199"/>
                    <a:pt x="609" y="1197"/>
                  </a:cubicBezTo>
                  <a:cubicBezTo>
                    <a:pt x="609" y="1196"/>
                    <a:pt x="610" y="1193"/>
                    <a:pt x="610" y="1191"/>
                  </a:cubicBezTo>
                  <a:cubicBezTo>
                    <a:pt x="610" y="1190"/>
                    <a:pt x="610" y="1186"/>
                    <a:pt x="611" y="1185"/>
                  </a:cubicBezTo>
                  <a:cubicBezTo>
                    <a:pt x="611" y="1184"/>
                    <a:pt x="613" y="1183"/>
                    <a:pt x="613" y="1183"/>
                  </a:cubicBezTo>
                  <a:cubicBezTo>
                    <a:pt x="614" y="1182"/>
                    <a:pt x="615" y="1180"/>
                    <a:pt x="615" y="1179"/>
                  </a:cubicBezTo>
                  <a:cubicBezTo>
                    <a:pt x="614" y="1178"/>
                    <a:pt x="612" y="1177"/>
                    <a:pt x="611" y="1175"/>
                  </a:cubicBezTo>
                  <a:cubicBezTo>
                    <a:pt x="611" y="1174"/>
                    <a:pt x="612" y="1172"/>
                    <a:pt x="611" y="1170"/>
                  </a:cubicBezTo>
                  <a:cubicBezTo>
                    <a:pt x="611" y="1170"/>
                    <a:pt x="609" y="1169"/>
                    <a:pt x="609" y="1168"/>
                  </a:cubicBezTo>
                  <a:cubicBezTo>
                    <a:pt x="609" y="1167"/>
                    <a:pt x="610" y="1165"/>
                    <a:pt x="610" y="1164"/>
                  </a:cubicBezTo>
                  <a:cubicBezTo>
                    <a:pt x="610" y="1163"/>
                    <a:pt x="608" y="1162"/>
                    <a:pt x="608" y="1161"/>
                  </a:cubicBezTo>
                  <a:cubicBezTo>
                    <a:pt x="608" y="1159"/>
                    <a:pt x="610" y="1157"/>
                    <a:pt x="611" y="1155"/>
                  </a:cubicBezTo>
                  <a:cubicBezTo>
                    <a:pt x="611" y="1154"/>
                    <a:pt x="612" y="1152"/>
                    <a:pt x="612" y="1151"/>
                  </a:cubicBezTo>
                  <a:cubicBezTo>
                    <a:pt x="612" y="1150"/>
                    <a:pt x="610" y="1148"/>
                    <a:pt x="610" y="1146"/>
                  </a:cubicBezTo>
                  <a:cubicBezTo>
                    <a:pt x="610" y="1145"/>
                    <a:pt x="611" y="1142"/>
                    <a:pt x="612" y="1141"/>
                  </a:cubicBezTo>
                  <a:cubicBezTo>
                    <a:pt x="613" y="1140"/>
                    <a:pt x="614" y="1139"/>
                    <a:pt x="615" y="1139"/>
                  </a:cubicBezTo>
                  <a:cubicBezTo>
                    <a:pt x="616" y="1139"/>
                    <a:pt x="619" y="1140"/>
                    <a:pt x="620" y="1140"/>
                  </a:cubicBezTo>
                  <a:cubicBezTo>
                    <a:pt x="621" y="1140"/>
                    <a:pt x="623" y="1139"/>
                    <a:pt x="624" y="1139"/>
                  </a:cubicBezTo>
                  <a:cubicBezTo>
                    <a:pt x="625" y="1139"/>
                    <a:pt x="626" y="1136"/>
                    <a:pt x="628" y="1136"/>
                  </a:cubicBezTo>
                  <a:cubicBezTo>
                    <a:pt x="629" y="1136"/>
                    <a:pt x="630" y="1139"/>
                    <a:pt x="631" y="1139"/>
                  </a:cubicBezTo>
                  <a:cubicBezTo>
                    <a:pt x="632" y="1139"/>
                    <a:pt x="633" y="1136"/>
                    <a:pt x="634" y="1135"/>
                  </a:cubicBezTo>
                  <a:cubicBezTo>
                    <a:pt x="635" y="1135"/>
                    <a:pt x="637" y="1135"/>
                    <a:pt x="639" y="1135"/>
                  </a:cubicBezTo>
                  <a:cubicBezTo>
                    <a:pt x="640" y="1135"/>
                    <a:pt x="641" y="1137"/>
                    <a:pt x="643" y="1138"/>
                  </a:cubicBezTo>
                  <a:cubicBezTo>
                    <a:pt x="643" y="1138"/>
                    <a:pt x="645" y="1137"/>
                    <a:pt x="646" y="1138"/>
                  </a:cubicBezTo>
                  <a:cubicBezTo>
                    <a:pt x="646" y="1138"/>
                    <a:pt x="646" y="1140"/>
                    <a:pt x="647" y="1141"/>
                  </a:cubicBezTo>
                  <a:cubicBezTo>
                    <a:pt x="648" y="1141"/>
                    <a:pt x="650" y="1140"/>
                    <a:pt x="651" y="1140"/>
                  </a:cubicBezTo>
                  <a:cubicBezTo>
                    <a:pt x="652" y="1140"/>
                    <a:pt x="653" y="1142"/>
                    <a:pt x="653" y="1142"/>
                  </a:cubicBezTo>
                  <a:cubicBezTo>
                    <a:pt x="654" y="1143"/>
                    <a:pt x="656" y="1142"/>
                    <a:pt x="656" y="1142"/>
                  </a:cubicBezTo>
                  <a:cubicBezTo>
                    <a:pt x="657" y="1142"/>
                    <a:pt x="658" y="1140"/>
                    <a:pt x="659" y="1139"/>
                  </a:cubicBezTo>
                  <a:cubicBezTo>
                    <a:pt x="660" y="1139"/>
                    <a:pt x="662" y="1139"/>
                    <a:pt x="663" y="1140"/>
                  </a:cubicBezTo>
                  <a:cubicBezTo>
                    <a:pt x="664" y="1141"/>
                    <a:pt x="666" y="1143"/>
                    <a:pt x="667" y="1145"/>
                  </a:cubicBezTo>
                  <a:cubicBezTo>
                    <a:pt x="667" y="1146"/>
                    <a:pt x="668" y="1148"/>
                    <a:pt x="668" y="1149"/>
                  </a:cubicBezTo>
                  <a:cubicBezTo>
                    <a:pt x="669" y="1150"/>
                    <a:pt x="670" y="1151"/>
                    <a:pt x="670" y="1152"/>
                  </a:cubicBezTo>
                  <a:cubicBezTo>
                    <a:pt x="671" y="1153"/>
                    <a:pt x="670" y="1155"/>
                    <a:pt x="670" y="1156"/>
                  </a:cubicBezTo>
                  <a:cubicBezTo>
                    <a:pt x="670" y="1157"/>
                    <a:pt x="671" y="1158"/>
                    <a:pt x="671" y="1159"/>
                  </a:cubicBezTo>
                  <a:cubicBezTo>
                    <a:pt x="672" y="1160"/>
                    <a:pt x="675" y="1160"/>
                    <a:pt x="675" y="1160"/>
                  </a:cubicBezTo>
                  <a:cubicBezTo>
                    <a:pt x="677" y="1161"/>
                    <a:pt x="677" y="1165"/>
                    <a:pt x="678" y="1165"/>
                  </a:cubicBezTo>
                  <a:cubicBezTo>
                    <a:pt x="679" y="1166"/>
                    <a:pt x="681" y="1167"/>
                    <a:pt x="683" y="1167"/>
                  </a:cubicBezTo>
                  <a:cubicBezTo>
                    <a:pt x="684" y="1167"/>
                    <a:pt x="686" y="1165"/>
                    <a:pt x="688" y="1165"/>
                  </a:cubicBezTo>
                  <a:cubicBezTo>
                    <a:pt x="689" y="1165"/>
                    <a:pt x="692" y="1166"/>
                    <a:pt x="693" y="1165"/>
                  </a:cubicBezTo>
                  <a:cubicBezTo>
                    <a:pt x="694" y="1164"/>
                    <a:pt x="695" y="1161"/>
                    <a:pt x="696" y="1160"/>
                  </a:cubicBezTo>
                  <a:cubicBezTo>
                    <a:pt x="696" y="1159"/>
                    <a:pt x="698" y="1157"/>
                    <a:pt x="698" y="1156"/>
                  </a:cubicBezTo>
                  <a:cubicBezTo>
                    <a:pt x="699" y="1155"/>
                    <a:pt x="698" y="1153"/>
                    <a:pt x="698" y="1152"/>
                  </a:cubicBezTo>
                  <a:cubicBezTo>
                    <a:pt x="699" y="1152"/>
                    <a:pt x="701" y="1151"/>
                    <a:pt x="702" y="1150"/>
                  </a:cubicBezTo>
                  <a:cubicBezTo>
                    <a:pt x="703" y="1150"/>
                    <a:pt x="704" y="1148"/>
                    <a:pt x="704" y="1147"/>
                  </a:cubicBezTo>
                  <a:cubicBezTo>
                    <a:pt x="705" y="1146"/>
                    <a:pt x="705" y="1144"/>
                    <a:pt x="706" y="1143"/>
                  </a:cubicBezTo>
                  <a:cubicBezTo>
                    <a:pt x="707" y="1142"/>
                    <a:pt x="710" y="1141"/>
                    <a:pt x="710" y="1140"/>
                  </a:cubicBezTo>
                  <a:cubicBezTo>
                    <a:pt x="711" y="1140"/>
                    <a:pt x="712" y="1137"/>
                    <a:pt x="712" y="1137"/>
                  </a:cubicBezTo>
                  <a:cubicBezTo>
                    <a:pt x="731" y="999"/>
                    <a:pt x="731" y="999"/>
                    <a:pt x="731" y="999"/>
                  </a:cubicBezTo>
                  <a:cubicBezTo>
                    <a:pt x="735" y="970"/>
                    <a:pt x="735" y="970"/>
                    <a:pt x="735" y="970"/>
                  </a:cubicBezTo>
                  <a:cubicBezTo>
                    <a:pt x="771" y="737"/>
                    <a:pt x="771" y="737"/>
                    <a:pt x="771" y="737"/>
                  </a:cubicBezTo>
                  <a:cubicBezTo>
                    <a:pt x="814" y="441"/>
                    <a:pt x="814" y="441"/>
                    <a:pt x="814" y="441"/>
                  </a:cubicBezTo>
                  <a:cubicBezTo>
                    <a:pt x="856" y="169"/>
                    <a:pt x="856" y="169"/>
                    <a:pt x="856" y="169"/>
                  </a:cubicBezTo>
                  <a:cubicBezTo>
                    <a:pt x="861" y="135"/>
                    <a:pt x="861" y="135"/>
                    <a:pt x="861" y="135"/>
                  </a:cubicBezTo>
                  <a:lnTo>
                    <a:pt x="832" y="131"/>
                  </a:ln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78.3</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3" name="Freeform 222"/>
            <p:cNvSpPr>
              <a:spLocks/>
            </p:cNvSpPr>
            <p:nvPr/>
          </p:nvSpPr>
          <p:spPr bwMode="auto">
            <a:xfrm>
              <a:off x="2730500" y="2027240"/>
              <a:ext cx="765174" cy="455613"/>
            </a:xfrm>
            <a:custGeom>
              <a:avLst/>
              <a:gdLst>
                <a:gd name="T0" fmla="*/ 906 w 907"/>
                <a:gd name="T1" fmla="*/ 506 h 539"/>
                <a:gd name="T2" fmla="*/ 900 w 907"/>
                <a:gd name="T3" fmla="*/ 487 h 539"/>
                <a:gd name="T4" fmla="*/ 899 w 907"/>
                <a:gd name="T5" fmla="*/ 467 h 539"/>
                <a:gd name="T6" fmla="*/ 892 w 907"/>
                <a:gd name="T7" fmla="*/ 458 h 539"/>
                <a:gd name="T8" fmla="*/ 885 w 907"/>
                <a:gd name="T9" fmla="*/ 447 h 539"/>
                <a:gd name="T10" fmla="*/ 881 w 907"/>
                <a:gd name="T11" fmla="*/ 433 h 539"/>
                <a:gd name="T12" fmla="*/ 876 w 907"/>
                <a:gd name="T13" fmla="*/ 415 h 539"/>
                <a:gd name="T14" fmla="*/ 876 w 907"/>
                <a:gd name="T15" fmla="*/ 404 h 539"/>
                <a:gd name="T16" fmla="*/ 875 w 907"/>
                <a:gd name="T17" fmla="*/ 397 h 539"/>
                <a:gd name="T18" fmla="*/ 872 w 907"/>
                <a:gd name="T19" fmla="*/ 382 h 539"/>
                <a:gd name="T20" fmla="*/ 874 w 907"/>
                <a:gd name="T21" fmla="*/ 372 h 539"/>
                <a:gd name="T22" fmla="*/ 872 w 907"/>
                <a:gd name="T23" fmla="*/ 360 h 539"/>
                <a:gd name="T24" fmla="*/ 869 w 907"/>
                <a:gd name="T25" fmla="*/ 354 h 539"/>
                <a:gd name="T26" fmla="*/ 868 w 907"/>
                <a:gd name="T27" fmla="*/ 340 h 539"/>
                <a:gd name="T28" fmla="*/ 866 w 907"/>
                <a:gd name="T29" fmla="*/ 326 h 539"/>
                <a:gd name="T30" fmla="*/ 864 w 907"/>
                <a:gd name="T31" fmla="*/ 316 h 539"/>
                <a:gd name="T32" fmla="*/ 865 w 907"/>
                <a:gd name="T33" fmla="*/ 301 h 539"/>
                <a:gd name="T34" fmla="*/ 862 w 907"/>
                <a:gd name="T35" fmla="*/ 287 h 539"/>
                <a:gd name="T36" fmla="*/ 861 w 907"/>
                <a:gd name="T37" fmla="*/ 277 h 539"/>
                <a:gd name="T38" fmla="*/ 863 w 907"/>
                <a:gd name="T39" fmla="*/ 264 h 539"/>
                <a:gd name="T40" fmla="*/ 861 w 907"/>
                <a:gd name="T41" fmla="*/ 253 h 539"/>
                <a:gd name="T42" fmla="*/ 860 w 907"/>
                <a:gd name="T43" fmla="*/ 242 h 539"/>
                <a:gd name="T44" fmla="*/ 855 w 907"/>
                <a:gd name="T45" fmla="*/ 231 h 539"/>
                <a:gd name="T46" fmla="*/ 851 w 907"/>
                <a:gd name="T47" fmla="*/ 219 h 539"/>
                <a:gd name="T48" fmla="*/ 845 w 907"/>
                <a:gd name="T49" fmla="*/ 210 h 539"/>
                <a:gd name="T50" fmla="*/ 842 w 907"/>
                <a:gd name="T51" fmla="*/ 198 h 539"/>
                <a:gd name="T52" fmla="*/ 839 w 907"/>
                <a:gd name="T53" fmla="*/ 189 h 539"/>
                <a:gd name="T54" fmla="*/ 835 w 907"/>
                <a:gd name="T55" fmla="*/ 181 h 539"/>
                <a:gd name="T56" fmla="*/ 832 w 907"/>
                <a:gd name="T57" fmla="*/ 168 h 539"/>
                <a:gd name="T58" fmla="*/ 828 w 907"/>
                <a:gd name="T59" fmla="*/ 160 h 539"/>
                <a:gd name="T60" fmla="*/ 827 w 907"/>
                <a:gd name="T61" fmla="*/ 154 h 539"/>
                <a:gd name="T62" fmla="*/ 824 w 907"/>
                <a:gd name="T63" fmla="*/ 143 h 539"/>
                <a:gd name="T64" fmla="*/ 825 w 907"/>
                <a:gd name="T65" fmla="*/ 132 h 539"/>
                <a:gd name="T66" fmla="*/ 823 w 907"/>
                <a:gd name="T67" fmla="*/ 117 h 539"/>
                <a:gd name="T68" fmla="*/ 824 w 907"/>
                <a:gd name="T69" fmla="*/ 106 h 539"/>
                <a:gd name="T70" fmla="*/ 820 w 907"/>
                <a:gd name="T71" fmla="*/ 89 h 539"/>
                <a:gd name="T72" fmla="*/ 822 w 907"/>
                <a:gd name="T73" fmla="*/ 76 h 539"/>
                <a:gd name="T74" fmla="*/ 826 w 907"/>
                <a:gd name="T75" fmla="*/ 65 h 539"/>
                <a:gd name="T76" fmla="*/ 824 w 907"/>
                <a:gd name="T77" fmla="*/ 55 h 539"/>
                <a:gd name="T78" fmla="*/ 818 w 907"/>
                <a:gd name="T79" fmla="*/ 39 h 539"/>
                <a:gd name="T80" fmla="*/ 816 w 907"/>
                <a:gd name="T81" fmla="*/ 30 h 539"/>
                <a:gd name="T82" fmla="*/ 809 w 907"/>
                <a:gd name="T83" fmla="*/ 13 h 539"/>
                <a:gd name="T84" fmla="*/ 808 w 907"/>
                <a:gd name="T85" fmla="*/ 3 h 539"/>
                <a:gd name="T86" fmla="*/ 313 w 907"/>
                <a:gd name="T87" fmla="*/ 8 h 539"/>
                <a:gd name="T88" fmla="*/ 0 w 907"/>
                <a:gd name="T89" fmla="*/ 529 h 539"/>
                <a:gd name="T90" fmla="*/ 643 w 907"/>
                <a:gd name="T91" fmla="*/ 539 h 539"/>
                <a:gd name="T92" fmla="*/ 905 w 907"/>
                <a:gd name="T93" fmla="*/ 529 h 539"/>
                <a:gd name="T94" fmla="*/ 906 w 907"/>
                <a:gd name="T95" fmla="*/ 514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07" h="539">
                  <a:moveTo>
                    <a:pt x="906" y="514"/>
                  </a:moveTo>
                  <a:cubicBezTo>
                    <a:pt x="906" y="512"/>
                    <a:pt x="907" y="508"/>
                    <a:pt x="906" y="506"/>
                  </a:cubicBezTo>
                  <a:cubicBezTo>
                    <a:pt x="906" y="503"/>
                    <a:pt x="905" y="499"/>
                    <a:pt x="904" y="497"/>
                  </a:cubicBezTo>
                  <a:cubicBezTo>
                    <a:pt x="903" y="494"/>
                    <a:pt x="901" y="489"/>
                    <a:pt x="900" y="487"/>
                  </a:cubicBezTo>
                  <a:cubicBezTo>
                    <a:pt x="900" y="484"/>
                    <a:pt x="900" y="479"/>
                    <a:pt x="899" y="476"/>
                  </a:cubicBezTo>
                  <a:cubicBezTo>
                    <a:pt x="899" y="474"/>
                    <a:pt x="900" y="469"/>
                    <a:pt x="899" y="467"/>
                  </a:cubicBezTo>
                  <a:cubicBezTo>
                    <a:pt x="899" y="466"/>
                    <a:pt x="897" y="463"/>
                    <a:pt x="896" y="461"/>
                  </a:cubicBezTo>
                  <a:cubicBezTo>
                    <a:pt x="895" y="460"/>
                    <a:pt x="893" y="459"/>
                    <a:pt x="892" y="458"/>
                  </a:cubicBezTo>
                  <a:cubicBezTo>
                    <a:pt x="891" y="457"/>
                    <a:pt x="890" y="453"/>
                    <a:pt x="889" y="452"/>
                  </a:cubicBezTo>
                  <a:cubicBezTo>
                    <a:pt x="888" y="450"/>
                    <a:pt x="886" y="448"/>
                    <a:pt x="885" y="447"/>
                  </a:cubicBezTo>
                  <a:cubicBezTo>
                    <a:pt x="885" y="446"/>
                    <a:pt x="885" y="444"/>
                    <a:pt x="884" y="443"/>
                  </a:cubicBezTo>
                  <a:cubicBezTo>
                    <a:pt x="884" y="440"/>
                    <a:pt x="881" y="436"/>
                    <a:pt x="881" y="433"/>
                  </a:cubicBezTo>
                  <a:cubicBezTo>
                    <a:pt x="880" y="430"/>
                    <a:pt x="882" y="424"/>
                    <a:pt x="881" y="422"/>
                  </a:cubicBezTo>
                  <a:cubicBezTo>
                    <a:pt x="880" y="420"/>
                    <a:pt x="877" y="417"/>
                    <a:pt x="876" y="415"/>
                  </a:cubicBezTo>
                  <a:cubicBezTo>
                    <a:pt x="875" y="414"/>
                    <a:pt x="874" y="411"/>
                    <a:pt x="874" y="409"/>
                  </a:cubicBezTo>
                  <a:cubicBezTo>
                    <a:pt x="874" y="408"/>
                    <a:pt x="876" y="406"/>
                    <a:pt x="876" y="404"/>
                  </a:cubicBezTo>
                  <a:cubicBezTo>
                    <a:pt x="876" y="403"/>
                    <a:pt x="874" y="401"/>
                    <a:pt x="874" y="400"/>
                  </a:cubicBezTo>
                  <a:cubicBezTo>
                    <a:pt x="874" y="399"/>
                    <a:pt x="875" y="398"/>
                    <a:pt x="875" y="397"/>
                  </a:cubicBezTo>
                  <a:cubicBezTo>
                    <a:pt x="875" y="395"/>
                    <a:pt x="875" y="392"/>
                    <a:pt x="875" y="390"/>
                  </a:cubicBezTo>
                  <a:cubicBezTo>
                    <a:pt x="875" y="388"/>
                    <a:pt x="872" y="384"/>
                    <a:pt x="872" y="382"/>
                  </a:cubicBezTo>
                  <a:cubicBezTo>
                    <a:pt x="873" y="380"/>
                    <a:pt x="875" y="379"/>
                    <a:pt x="875" y="378"/>
                  </a:cubicBezTo>
                  <a:cubicBezTo>
                    <a:pt x="875" y="376"/>
                    <a:pt x="874" y="373"/>
                    <a:pt x="874" y="372"/>
                  </a:cubicBezTo>
                  <a:cubicBezTo>
                    <a:pt x="874" y="369"/>
                    <a:pt x="878" y="365"/>
                    <a:pt x="877" y="363"/>
                  </a:cubicBezTo>
                  <a:cubicBezTo>
                    <a:pt x="877" y="362"/>
                    <a:pt x="873" y="362"/>
                    <a:pt x="872" y="360"/>
                  </a:cubicBezTo>
                  <a:cubicBezTo>
                    <a:pt x="872" y="359"/>
                    <a:pt x="872" y="356"/>
                    <a:pt x="871" y="355"/>
                  </a:cubicBezTo>
                  <a:cubicBezTo>
                    <a:pt x="871" y="355"/>
                    <a:pt x="869" y="354"/>
                    <a:pt x="869" y="354"/>
                  </a:cubicBezTo>
                  <a:cubicBezTo>
                    <a:pt x="868" y="352"/>
                    <a:pt x="867" y="349"/>
                    <a:pt x="867" y="348"/>
                  </a:cubicBezTo>
                  <a:cubicBezTo>
                    <a:pt x="867" y="346"/>
                    <a:pt x="868" y="342"/>
                    <a:pt x="868" y="340"/>
                  </a:cubicBezTo>
                  <a:cubicBezTo>
                    <a:pt x="868" y="338"/>
                    <a:pt x="869" y="334"/>
                    <a:pt x="868" y="332"/>
                  </a:cubicBezTo>
                  <a:cubicBezTo>
                    <a:pt x="868" y="330"/>
                    <a:pt x="866" y="327"/>
                    <a:pt x="866" y="326"/>
                  </a:cubicBezTo>
                  <a:cubicBezTo>
                    <a:pt x="866" y="325"/>
                    <a:pt x="867" y="323"/>
                    <a:pt x="867" y="322"/>
                  </a:cubicBezTo>
                  <a:cubicBezTo>
                    <a:pt x="867" y="320"/>
                    <a:pt x="864" y="318"/>
                    <a:pt x="864" y="316"/>
                  </a:cubicBezTo>
                  <a:cubicBezTo>
                    <a:pt x="863" y="314"/>
                    <a:pt x="865" y="310"/>
                    <a:pt x="866" y="308"/>
                  </a:cubicBezTo>
                  <a:cubicBezTo>
                    <a:pt x="866" y="306"/>
                    <a:pt x="864" y="303"/>
                    <a:pt x="865" y="301"/>
                  </a:cubicBezTo>
                  <a:cubicBezTo>
                    <a:pt x="865" y="299"/>
                    <a:pt x="867" y="296"/>
                    <a:pt x="866" y="294"/>
                  </a:cubicBezTo>
                  <a:cubicBezTo>
                    <a:pt x="866" y="292"/>
                    <a:pt x="863" y="289"/>
                    <a:pt x="862" y="287"/>
                  </a:cubicBezTo>
                  <a:cubicBezTo>
                    <a:pt x="862" y="285"/>
                    <a:pt x="864" y="282"/>
                    <a:pt x="864" y="280"/>
                  </a:cubicBezTo>
                  <a:cubicBezTo>
                    <a:pt x="864" y="279"/>
                    <a:pt x="861" y="278"/>
                    <a:pt x="861" y="277"/>
                  </a:cubicBezTo>
                  <a:cubicBezTo>
                    <a:pt x="861" y="275"/>
                    <a:pt x="861" y="272"/>
                    <a:pt x="862" y="270"/>
                  </a:cubicBezTo>
                  <a:cubicBezTo>
                    <a:pt x="862" y="269"/>
                    <a:pt x="863" y="266"/>
                    <a:pt x="863" y="264"/>
                  </a:cubicBezTo>
                  <a:cubicBezTo>
                    <a:pt x="863" y="263"/>
                    <a:pt x="861" y="260"/>
                    <a:pt x="861" y="258"/>
                  </a:cubicBezTo>
                  <a:cubicBezTo>
                    <a:pt x="860" y="257"/>
                    <a:pt x="861" y="254"/>
                    <a:pt x="861" y="253"/>
                  </a:cubicBezTo>
                  <a:cubicBezTo>
                    <a:pt x="861" y="251"/>
                    <a:pt x="862" y="247"/>
                    <a:pt x="862" y="246"/>
                  </a:cubicBezTo>
                  <a:cubicBezTo>
                    <a:pt x="861" y="245"/>
                    <a:pt x="860" y="243"/>
                    <a:pt x="860" y="242"/>
                  </a:cubicBezTo>
                  <a:cubicBezTo>
                    <a:pt x="859" y="241"/>
                    <a:pt x="857" y="240"/>
                    <a:pt x="857" y="239"/>
                  </a:cubicBezTo>
                  <a:cubicBezTo>
                    <a:pt x="856" y="237"/>
                    <a:pt x="856" y="233"/>
                    <a:pt x="855" y="231"/>
                  </a:cubicBezTo>
                  <a:cubicBezTo>
                    <a:pt x="855" y="230"/>
                    <a:pt x="852" y="228"/>
                    <a:pt x="852" y="227"/>
                  </a:cubicBezTo>
                  <a:cubicBezTo>
                    <a:pt x="851" y="225"/>
                    <a:pt x="852" y="221"/>
                    <a:pt x="851" y="219"/>
                  </a:cubicBezTo>
                  <a:cubicBezTo>
                    <a:pt x="851" y="218"/>
                    <a:pt x="848" y="215"/>
                    <a:pt x="847" y="213"/>
                  </a:cubicBezTo>
                  <a:cubicBezTo>
                    <a:pt x="847" y="213"/>
                    <a:pt x="845" y="211"/>
                    <a:pt x="845" y="210"/>
                  </a:cubicBezTo>
                  <a:cubicBezTo>
                    <a:pt x="844" y="209"/>
                    <a:pt x="845" y="206"/>
                    <a:pt x="845" y="204"/>
                  </a:cubicBezTo>
                  <a:cubicBezTo>
                    <a:pt x="845" y="203"/>
                    <a:pt x="843" y="200"/>
                    <a:pt x="842" y="198"/>
                  </a:cubicBezTo>
                  <a:cubicBezTo>
                    <a:pt x="842" y="197"/>
                    <a:pt x="839" y="197"/>
                    <a:pt x="839" y="196"/>
                  </a:cubicBezTo>
                  <a:cubicBezTo>
                    <a:pt x="838" y="194"/>
                    <a:pt x="840" y="191"/>
                    <a:pt x="839" y="189"/>
                  </a:cubicBezTo>
                  <a:cubicBezTo>
                    <a:pt x="839" y="188"/>
                    <a:pt x="836" y="188"/>
                    <a:pt x="836" y="187"/>
                  </a:cubicBezTo>
                  <a:cubicBezTo>
                    <a:pt x="835" y="186"/>
                    <a:pt x="835" y="183"/>
                    <a:pt x="835" y="181"/>
                  </a:cubicBezTo>
                  <a:cubicBezTo>
                    <a:pt x="835" y="179"/>
                    <a:pt x="833" y="175"/>
                    <a:pt x="832" y="173"/>
                  </a:cubicBezTo>
                  <a:cubicBezTo>
                    <a:pt x="832" y="172"/>
                    <a:pt x="832" y="169"/>
                    <a:pt x="832" y="168"/>
                  </a:cubicBezTo>
                  <a:cubicBezTo>
                    <a:pt x="831" y="167"/>
                    <a:pt x="830" y="165"/>
                    <a:pt x="830" y="164"/>
                  </a:cubicBezTo>
                  <a:cubicBezTo>
                    <a:pt x="829" y="163"/>
                    <a:pt x="829" y="161"/>
                    <a:pt x="828" y="160"/>
                  </a:cubicBezTo>
                  <a:cubicBezTo>
                    <a:pt x="828" y="160"/>
                    <a:pt x="827" y="159"/>
                    <a:pt x="827" y="158"/>
                  </a:cubicBezTo>
                  <a:cubicBezTo>
                    <a:pt x="826" y="157"/>
                    <a:pt x="827" y="155"/>
                    <a:pt x="827" y="154"/>
                  </a:cubicBezTo>
                  <a:cubicBezTo>
                    <a:pt x="826" y="153"/>
                    <a:pt x="825" y="152"/>
                    <a:pt x="825" y="151"/>
                  </a:cubicBezTo>
                  <a:cubicBezTo>
                    <a:pt x="824" y="149"/>
                    <a:pt x="824" y="145"/>
                    <a:pt x="824" y="143"/>
                  </a:cubicBezTo>
                  <a:cubicBezTo>
                    <a:pt x="824" y="141"/>
                    <a:pt x="824" y="138"/>
                    <a:pt x="824" y="136"/>
                  </a:cubicBezTo>
                  <a:cubicBezTo>
                    <a:pt x="824" y="135"/>
                    <a:pt x="825" y="133"/>
                    <a:pt x="825" y="132"/>
                  </a:cubicBezTo>
                  <a:cubicBezTo>
                    <a:pt x="826" y="130"/>
                    <a:pt x="827" y="126"/>
                    <a:pt x="827" y="125"/>
                  </a:cubicBezTo>
                  <a:cubicBezTo>
                    <a:pt x="826" y="122"/>
                    <a:pt x="823" y="119"/>
                    <a:pt x="823" y="117"/>
                  </a:cubicBezTo>
                  <a:cubicBezTo>
                    <a:pt x="822" y="115"/>
                    <a:pt x="822" y="112"/>
                    <a:pt x="823" y="111"/>
                  </a:cubicBezTo>
                  <a:cubicBezTo>
                    <a:pt x="823" y="110"/>
                    <a:pt x="824" y="107"/>
                    <a:pt x="824" y="106"/>
                  </a:cubicBezTo>
                  <a:cubicBezTo>
                    <a:pt x="825" y="104"/>
                    <a:pt x="825" y="99"/>
                    <a:pt x="824" y="97"/>
                  </a:cubicBezTo>
                  <a:cubicBezTo>
                    <a:pt x="824" y="95"/>
                    <a:pt x="821" y="91"/>
                    <a:pt x="820" y="89"/>
                  </a:cubicBezTo>
                  <a:cubicBezTo>
                    <a:pt x="819" y="87"/>
                    <a:pt x="818" y="84"/>
                    <a:pt x="819" y="83"/>
                  </a:cubicBezTo>
                  <a:cubicBezTo>
                    <a:pt x="819" y="81"/>
                    <a:pt x="822" y="78"/>
                    <a:pt x="822" y="76"/>
                  </a:cubicBezTo>
                  <a:cubicBezTo>
                    <a:pt x="823" y="74"/>
                    <a:pt x="823" y="71"/>
                    <a:pt x="824" y="69"/>
                  </a:cubicBezTo>
                  <a:cubicBezTo>
                    <a:pt x="824" y="68"/>
                    <a:pt x="826" y="66"/>
                    <a:pt x="826" y="65"/>
                  </a:cubicBezTo>
                  <a:cubicBezTo>
                    <a:pt x="827" y="64"/>
                    <a:pt x="827" y="61"/>
                    <a:pt x="827" y="60"/>
                  </a:cubicBezTo>
                  <a:cubicBezTo>
                    <a:pt x="826" y="59"/>
                    <a:pt x="825" y="56"/>
                    <a:pt x="824" y="55"/>
                  </a:cubicBezTo>
                  <a:cubicBezTo>
                    <a:pt x="823" y="53"/>
                    <a:pt x="820" y="49"/>
                    <a:pt x="819" y="47"/>
                  </a:cubicBezTo>
                  <a:cubicBezTo>
                    <a:pt x="819" y="45"/>
                    <a:pt x="819" y="41"/>
                    <a:pt x="818" y="39"/>
                  </a:cubicBezTo>
                  <a:cubicBezTo>
                    <a:pt x="818" y="38"/>
                    <a:pt x="817" y="36"/>
                    <a:pt x="816" y="35"/>
                  </a:cubicBezTo>
                  <a:cubicBezTo>
                    <a:pt x="816" y="34"/>
                    <a:pt x="816" y="31"/>
                    <a:pt x="816" y="30"/>
                  </a:cubicBezTo>
                  <a:cubicBezTo>
                    <a:pt x="815" y="28"/>
                    <a:pt x="814" y="24"/>
                    <a:pt x="813" y="22"/>
                  </a:cubicBezTo>
                  <a:cubicBezTo>
                    <a:pt x="812" y="20"/>
                    <a:pt x="809" y="16"/>
                    <a:pt x="809" y="13"/>
                  </a:cubicBezTo>
                  <a:cubicBezTo>
                    <a:pt x="809" y="12"/>
                    <a:pt x="809" y="9"/>
                    <a:pt x="809" y="8"/>
                  </a:cubicBezTo>
                  <a:cubicBezTo>
                    <a:pt x="809" y="7"/>
                    <a:pt x="809" y="5"/>
                    <a:pt x="808" y="3"/>
                  </a:cubicBezTo>
                  <a:cubicBezTo>
                    <a:pt x="603" y="9"/>
                    <a:pt x="603" y="9"/>
                    <a:pt x="603" y="9"/>
                  </a:cubicBezTo>
                  <a:cubicBezTo>
                    <a:pt x="313" y="8"/>
                    <a:pt x="313" y="8"/>
                    <a:pt x="313" y="8"/>
                  </a:cubicBezTo>
                  <a:cubicBezTo>
                    <a:pt x="22" y="0"/>
                    <a:pt x="22" y="0"/>
                    <a:pt x="22" y="0"/>
                  </a:cubicBezTo>
                  <a:cubicBezTo>
                    <a:pt x="0" y="529"/>
                    <a:pt x="0" y="529"/>
                    <a:pt x="0" y="529"/>
                  </a:cubicBezTo>
                  <a:cubicBezTo>
                    <a:pt x="244" y="537"/>
                    <a:pt x="244" y="537"/>
                    <a:pt x="244" y="537"/>
                  </a:cubicBezTo>
                  <a:cubicBezTo>
                    <a:pt x="643" y="539"/>
                    <a:pt x="643" y="539"/>
                    <a:pt x="643" y="539"/>
                  </a:cubicBezTo>
                  <a:cubicBezTo>
                    <a:pt x="905" y="534"/>
                    <a:pt x="905" y="534"/>
                    <a:pt x="905" y="534"/>
                  </a:cubicBezTo>
                  <a:cubicBezTo>
                    <a:pt x="905" y="532"/>
                    <a:pt x="905" y="530"/>
                    <a:pt x="905" y="529"/>
                  </a:cubicBezTo>
                  <a:cubicBezTo>
                    <a:pt x="904" y="527"/>
                    <a:pt x="903" y="522"/>
                    <a:pt x="904" y="520"/>
                  </a:cubicBezTo>
                  <a:cubicBezTo>
                    <a:pt x="904" y="519"/>
                    <a:pt x="905" y="516"/>
                    <a:pt x="906" y="514"/>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96.1</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4" name="Freeform 223"/>
            <p:cNvSpPr>
              <a:spLocks/>
            </p:cNvSpPr>
            <p:nvPr/>
          </p:nvSpPr>
          <p:spPr bwMode="auto">
            <a:xfrm>
              <a:off x="1317625" y="3690941"/>
              <a:ext cx="769936" cy="898526"/>
            </a:xfrm>
            <a:custGeom>
              <a:avLst/>
              <a:gdLst>
                <a:gd name="T0" fmla="*/ 232 w 914"/>
                <a:gd name="T1" fmla="*/ 0 h 1067"/>
                <a:gd name="T2" fmla="*/ 206 w 914"/>
                <a:gd name="T3" fmla="*/ 142 h 1067"/>
                <a:gd name="T4" fmla="*/ 200 w 914"/>
                <a:gd name="T5" fmla="*/ 151 h 1067"/>
                <a:gd name="T6" fmla="*/ 191 w 914"/>
                <a:gd name="T7" fmla="*/ 165 h 1067"/>
                <a:gd name="T8" fmla="*/ 179 w 914"/>
                <a:gd name="T9" fmla="*/ 167 h 1067"/>
                <a:gd name="T10" fmla="*/ 164 w 914"/>
                <a:gd name="T11" fmla="*/ 157 h 1067"/>
                <a:gd name="T12" fmla="*/ 160 w 914"/>
                <a:gd name="T13" fmla="*/ 146 h 1067"/>
                <a:gd name="T14" fmla="*/ 155 w 914"/>
                <a:gd name="T15" fmla="*/ 142 h 1067"/>
                <a:gd name="T16" fmla="*/ 141 w 914"/>
                <a:gd name="T17" fmla="*/ 140 h 1067"/>
                <a:gd name="T18" fmla="*/ 133 w 914"/>
                <a:gd name="T19" fmla="*/ 135 h 1067"/>
                <a:gd name="T20" fmla="*/ 123 w 914"/>
                <a:gd name="T21" fmla="*/ 138 h 1067"/>
                <a:gd name="T22" fmla="*/ 112 w 914"/>
                <a:gd name="T23" fmla="*/ 140 h 1067"/>
                <a:gd name="T24" fmla="*/ 112 w 914"/>
                <a:gd name="T25" fmla="*/ 152 h 1067"/>
                <a:gd name="T26" fmla="*/ 112 w 914"/>
                <a:gd name="T27" fmla="*/ 164 h 1067"/>
                <a:gd name="T28" fmla="*/ 111 w 914"/>
                <a:gd name="T29" fmla="*/ 185 h 1067"/>
                <a:gd name="T30" fmla="*/ 111 w 914"/>
                <a:gd name="T31" fmla="*/ 199 h 1067"/>
                <a:gd name="T32" fmla="*/ 109 w 914"/>
                <a:gd name="T33" fmla="*/ 214 h 1067"/>
                <a:gd name="T34" fmla="*/ 110 w 914"/>
                <a:gd name="T35" fmla="*/ 230 h 1067"/>
                <a:gd name="T36" fmla="*/ 106 w 914"/>
                <a:gd name="T37" fmla="*/ 250 h 1067"/>
                <a:gd name="T38" fmla="*/ 113 w 914"/>
                <a:gd name="T39" fmla="*/ 274 h 1067"/>
                <a:gd name="T40" fmla="*/ 112 w 914"/>
                <a:gd name="T41" fmla="*/ 289 h 1067"/>
                <a:gd name="T42" fmla="*/ 112 w 914"/>
                <a:gd name="T43" fmla="*/ 301 h 1067"/>
                <a:gd name="T44" fmla="*/ 104 w 914"/>
                <a:gd name="T45" fmla="*/ 317 h 1067"/>
                <a:gd name="T46" fmla="*/ 97 w 914"/>
                <a:gd name="T47" fmla="*/ 335 h 1067"/>
                <a:gd name="T48" fmla="*/ 95 w 914"/>
                <a:gd name="T49" fmla="*/ 350 h 1067"/>
                <a:gd name="T50" fmla="*/ 103 w 914"/>
                <a:gd name="T51" fmla="*/ 365 h 1067"/>
                <a:gd name="T52" fmla="*/ 113 w 914"/>
                <a:gd name="T53" fmla="*/ 380 h 1067"/>
                <a:gd name="T54" fmla="*/ 115 w 914"/>
                <a:gd name="T55" fmla="*/ 395 h 1067"/>
                <a:gd name="T56" fmla="*/ 122 w 914"/>
                <a:gd name="T57" fmla="*/ 412 h 1067"/>
                <a:gd name="T58" fmla="*/ 120 w 914"/>
                <a:gd name="T59" fmla="*/ 427 h 1067"/>
                <a:gd name="T60" fmla="*/ 137 w 914"/>
                <a:gd name="T61" fmla="*/ 442 h 1067"/>
                <a:gd name="T62" fmla="*/ 146 w 914"/>
                <a:gd name="T63" fmla="*/ 452 h 1067"/>
                <a:gd name="T64" fmla="*/ 148 w 914"/>
                <a:gd name="T65" fmla="*/ 470 h 1067"/>
                <a:gd name="T66" fmla="*/ 135 w 914"/>
                <a:gd name="T67" fmla="*/ 481 h 1067"/>
                <a:gd name="T68" fmla="*/ 120 w 914"/>
                <a:gd name="T69" fmla="*/ 487 h 1067"/>
                <a:gd name="T70" fmla="*/ 106 w 914"/>
                <a:gd name="T71" fmla="*/ 493 h 1067"/>
                <a:gd name="T72" fmla="*/ 101 w 914"/>
                <a:gd name="T73" fmla="*/ 498 h 1067"/>
                <a:gd name="T74" fmla="*/ 94 w 914"/>
                <a:gd name="T75" fmla="*/ 512 h 1067"/>
                <a:gd name="T76" fmla="*/ 85 w 914"/>
                <a:gd name="T77" fmla="*/ 524 h 1067"/>
                <a:gd name="T78" fmla="*/ 82 w 914"/>
                <a:gd name="T79" fmla="*/ 541 h 1067"/>
                <a:gd name="T80" fmla="*/ 84 w 914"/>
                <a:gd name="T81" fmla="*/ 558 h 1067"/>
                <a:gd name="T82" fmla="*/ 76 w 914"/>
                <a:gd name="T83" fmla="*/ 574 h 1067"/>
                <a:gd name="T84" fmla="*/ 69 w 914"/>
                <a:gd name="T85" fmla="*/ 588 h 1067"/>
                <a:gd name="T86" fmla="*/ 58 w 914"/>
                <a:gd name="T87" fmla="*/ 600 h 1067"/>
                <a:gd name="T88" fmla="*/ 47 w 914"/>
                <a:gd name="T89" fmla="*/ 609 h 1067"/>
                <a:gd name="T90" fmla="*/ 43 w 914"/>
                <a:gd name="T91" fmla="*/ 621 h 1067"/>
                <a:gd name="T92" fmla="*/ 43 w 914"/>
                <a:gd name="T93" fmla="*/ 637 h 1067"/>
                <a:gd name="T94" fmla="*/ 38 w 914"/>
                <a:gd name="T95" fmla="*/ 654 h 1067"/>
                <a:gd name="T96" fmla="*/ 39 w 914"/>
                <a:gd name="T97" fmla="*/ 663 h 1067"/>
                <a:gd name="T98" fmla="*/ 49 w 914"/>
                <a:gd name="T99" fmla="*/ 665 h 1067"/>
                <a:gd name="T100" fmla="*/ 65 w 914"/>
                <a:gd name="T101" fmla="*/ 681 h 1067"/>
                <a:gd name="T102" fmla="*/ 64 w 914"/>
                <a:gd name="T103" fmla="*/ 709 h 1067"/>
                <a:gd name="T104" fmla="*/ 54 w 914"/>
                <a:gd name="T105" fmla="*/ 720 h 1067"/>
                <a:gd name="T106" fmla="*/ 44 w 914"/>
                <a:gd name="T107" fmla="*/ 725 h 1067"/>
                <a:gd name="T108" fmla="*/ 32 w 914"/>
                <a:gd name="T109" fmla="*/ 728 h 1067"/>
                <a:gd name="T110" fmla="*/ 14 w 914"/>
                <a:gd name="T111" fmla="*/ 731 h 1067"/>
                <a:gd name="T112" fmla="*/ 4 w 914"/>
                <a:gd name="T113" fmla="*/ 746 h 1067"/>
                <a:gd name="T114" fmla="*/ 519 w 914"/>
                <a:gd name="T115" fmla="*/ 1036 h 1067"/>
                <a:gd name="T116" fmla="*/ 898 w 914"/>
                <a:gd name="T117" fmla="*/ 252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14" h="1067">
                  <a:moveTo>
                    <a:pt x="886" y="81"/>
                  </a:moveTo>
                  <a:cubicBezTo>
                    <a:pt x="709" y="61"/>
                    <a:pt x="709" y="61"/>
                    <a:pt x="709" y="61"/>
                  </a:cubicBezTo>
                  <a:cubicBezTo>
                    <a:pt x="534" y="40"/>
                    <a:pt x="534" y="40"/>
                    <a:pt x="534" y="40"/>
                  </a:cubicBezTo>
                  <a:cubicBezTo>
                    <a:pt x="379" y="21"/>
                    <a:pt x="379" y="21"/>
                    <a:pt x="379" y="21"/>
                  </a:cubicBezTo>
                  <a:cubicBezTo>
                    <a:pt x="232" y="0"/>
                    <a:pt x="232" y="0"/>
                    <a:pt x="232" y="0"/>
                  </a:cubicBezTo>
                  <a:cubicBezTo>
                    <a:pt x="213" y="133"/>
                    <a:pt x="213" y="133"/>
                    <a:pt x="213" y="133"/>
                  </a:cubicBezTo>
                  <a:cubicBezTo>
                    <a:pt x="213" y="133"/>
                    <a:pt x="213" y="133"/>
                    <a:pt x="213" y="133"/>
                  </a:cubicBezTo>
                  <a:cubicBezTo>
                    <a:pt x="212" y="137"/>
                    <a:pt x="211" y="138"/>
                    <a:pt x="210" y="139"/>
                  </a:cubicBezTo>
                  <a:cubicBezTo>
                    <a:pt x="209" y="140"/>
                    <a:pt x="208" y="141"/>
                    <a:pt x="207" y="141"/>
                  </a:cubicBezTo>
                  <a:cubicBezTo>
                    <a:pt x="206" y="141"/>
                    <a:pt x="206" y="142"/>
                    <a:pt x="206" y="142"/>
                  </a:cubicBezTo>
                  <a:cubicBezTo>
                    <a:pt x="206" y="142"/>
                    <a:pt x="206" y="142"/>
                    <a:pt x="206" y="143"/>
                  </a:cubicBezTo>
                  <a:cubicBezTo>
                    <a:pt x="205" y="143"/>
                    <a:pt x="205" y="144"/>
                    <a:pt x="205" y="145"/>
                  </a:cubicBezTo>
                  <a:cubicBezTo>
                    <a:pt x="205" y="145"/>
                    <a:pt x="205" y="145"/>
                    <a:pt x="204" y="145"/>
                  </a:cubicBezTo>
                  <a:cubicBezTo>
                    <a:pt x="204" y="147"/>
                    <a:pt x="203" y="148"/>
                    <a:pt x="202" y="149"/>
                  </a:cubicBezTo>
                  <a:cubicBezTo>
                    <a:pt x="201" y="150"/>
                    <a:pt x="200" y="150"/>
                    <a:pt x="200" y="151"/>
                  </a:cubicBezTo>
                  <a:cubicBezTo>
                    <a:pt x="200" y="151"/>
                    <a:pt x="199" y="152"/>
                    <a:pt x="199" y="153"/>
                  </a:cubicBezTo>
                  <a:cubicBezTo>
                    <a:pt x="199" y="155"/>
                    <a:pt x="197" y="156"/>
                    <a:pt x="196" y="157"/>
                  </a:cubicBezTo>
                  <a:cubicBezTo>
                    <a:pt x="196" y="157"/>
                    <a:pt x="196" y="157"/>
                    <a:pt x="196" y="158"/>
                  </a:cubicBezTo>
                  <a:cubicBezTo>
                    <a:pt x="196" y="158"/>
                    <a:pt x="196" y="158"/>
                    <a:pt x="195" y="159"/>
                  </a:cubicBezTo>
                  <a:cubicBezTo>
                    <a:pt x="195" y="161"/>
                    <a:pt x="194" y="163"/>
                    <a:pt x="191" y="165"/>
                  </a:cubicBezTo>
                  <a:cubicBezTo>
                    <a:pt x="190" y="165"/>
                    <a:pt x="189" y="165"/>
                    <a:pt x="188" y="165"/>
                  </a:cubicBezTo>
                  <a:cubicBezTo>
                    <a:pt x="187" y="165"/>
                    <a:pt x="186" y="165"/>
                    <a:pt x="185" y="165"/>
                  </a:cubicBezTo>
                  <a:cubicBezTo>
                    <a:pt x="185" y="165"/>
                    <a:pt x="185" y="165"/>
                    <a:pt x="185" y="165"/>
                  </a:cubicBezTo>
                  <a:cubicBezTo>
                    <a:pt x="184" y="165"/>
                    <a:pt x="184" y="165"/>
                    <a:pt x="184" y="165"/>
                  </a:cubicBezTo>
                  <a:cubicBezTo>
                    <a:pt x="182" y="166"/>
                    <a:pt x="181" y="167"/>
                    <a:pt x="179" y="167"/>
                  </a:cubicBezTo>
                  <a:cubicBezTo>
                    <a:pt x="176" y="167"/>
                    <a:pt x="173" y="166"/>
                    <a:pt x="171" y="164"/>
                  </a:cubicBezTo>
                  <a:cubicBezTo>
                    <a:pt x="170" y="163"/>
                    <a:pt x="169" y="162"/>
                    <a:pt x="168" y="160"/>
                  </a:cubicBezTo>
                  <a:cubicBezTo>
                    <a:pt x="168" y="160"/>
                    <a:pt x="168" y="160"/>
                    <a:pt x="168" y="160"/>
                  </a:cubicBezTo>
                  <a:cubicBezTo>
                    <a:pt x="168" y="160"/>
                    <a:pt x="168" y="160"/>
                    <a:pt x="168" y="160"/>
                  </a:cubicBezTo>
                  <a:cubicBezTo>
                    <a:pt x="167" y="159"/>
                    <a:pt x="165" y="159"/>
                    <a:pt x="164" y="157"/>
                  </a:cubicBezTo>
                  <a:cubicBezTo>
                    <a:pt x="162" y="156"/>
                    <a:pt x="161" y="154"/>
                    <a:pt x="161" y="152"/>
                  </a:cubicBezTo>
                  <a:cubicBezTo>
                    <a:pt x="161" y="151"/>
                    <a:pt x="161" y="150"/>
                    <a:pt x="161" y="148"/>
                  </a:cubicBezTo>
                  <a:cubicBezTo>
                    <a:pt x="161" y="148"/>
                    <a:pt x="161" y="148"/>
                    <a:pt x="161" y="148"/>
                  </a:cubicBezTo>
                  <a:cubicBezTo>
                    <a:pt x="161" y="148"/>
                    <a:pt x="161" y="148"/>
                    <a:pt x="161" y="148"/>
                  </a:cubicBezTo>
                  <a:cubicBezTo>
                    <a:pt x="161" y="148"/>
                    <a:pt x="160" y="147"/>
                    <a:pt x="160" y="146"/>
                  </a:cubicBezTo>
                  <a:cubicBezTo>
                    <a:pt x="159" y="146"/>
                    <a:pt x="159" y="145"/>
                    <a:pt x="159" y="144"/>
                  </a:cubicBezTo>
                  <a:cubicBezTo>
                    <a:pt x="159" y="143"/>
                    <a:pt x="158" y="142"/>
                    <a:pt x="158" y="142"/>
                  </a:cubicBezTo>
                  <a:cubicBezTo>
                    <a:pt x="158" y="142"/>
                    <a:pt x="158" y="142"/>
                    <a:pt x="158" y="142"/>
                  </a:cubicBezTo>
                  <a:cubicBezTo>
                    <a:pt x="157" y="141"/>
                    <a:pt x="157" y="140"/>
                    <a:pt x="157" y="140"/>
                  </a:cubicBezTo>
                  <a:cubicBezTo>
                    <a:pt x="156" y="141"/>
                    <a:pt x="156" y="141"/>
                    <a:pt x="155" y="142"/>
                  </a:cubicBezTo>
                  <a:cubicBezTo>
                    <a:pt x="153" y="142"/>
                    <a:pt x="152" y="143"/>
                    <a:pt x="150" y="143"/>
                  </a:cubicBezTo>
                  <a:cubicBezTo>
                    <a:pt x="149" y="143"/>
                    <a:pt x="148" y="142"/>
                    <a:pt x="148" y="142"/>
                  </a:cubicBezTo>
                  <a:cubicBezTo>
                    <a:pt x="147" y="142"/>
                    <a:pt x="146" y="141"/>
                    <a:pt x="145" y="141"/>
                  </a:cubicBezTo>
                  <a:cubicBezTo>
                    <a:pt x="145" y="141"/>
                    <a:pt x="144" y="141"/>
                    <a:pt x="143" y="141"/>
                  </a:cubicBezTo>
                  <a:cubicBezTo>
                    <a:pt x="142" y="141"/>
                    <a:pt x="142" y="141"/>
                    <a:pt x="141" y="140"/>
                  </a:cubicBezTo>
                  <a:cubicBezTo>
                    <a:pt x="139" y="140"/>
                    <a:pt x="139" y="139"/>
                    <a:pt x="138" y="138"/>
                  </a:cubicBezTo>
                  <a:cubicBezTo>
                    <a:pt x="138" y="138"/>
                    <a:pt x="137" y="138"/>
                    <a:pt x="137" y="137"/>
                  </a:cubicBezTo>
                  <a:cubicBezTo>
                    <a:pt x="136" y="137"/>
                    <a:pt x="135" y="136"/>
                    <a:pt x="134" y="135"/>
                  </a:cubicBezTo>
                  <a:cubicBezTo>
                    <a:pt x="133" y="135"/>
                    <a:pt x="133" y="135"/>
                    <a:pt x="133" y="135"/>
                  </a:cubicBezTo>
                  <a:cubicBezTo>
                    <a:pt x="133" y="135"/>
                    <a:pt x="133" y="135"/>
                    <a:pt x="133" y="135"/>
                  </a:cubicBezTo>
                  <a:cubicBezTo>
                    <a:pt x="133" y="135"/>
                    <a:pt x="133" y="135"/>
                    <a:pt x="132" y="135"/>
                  </a:cubicBezTo>
                  <a:cubicBezTo>
                    <a:pt x="132" y="136"/>
                    <a:pt x="130" y="139"/>
                    <a:pt x="127" y="139"/>
                  </a:cubicBezTo>
                  <a:cubicBezTo>
                    <a:pt x="127" y="139"/>
                    <a:pt x="127" y="139"/>
                    <a:pt x="127" y="139"/>
                  </a:cubicBezTo>
                  <a:cubicBezTo>
                    <a:pt x="127" y="139"/>
                    <a:pt x="127" y="139"/>
                    <a:pt x="127" y="139"/>
                  </a:cubicBezTo>
                  <a:cubicBezTo>
                    <a:pt x="125" y="139"/>
                    <a:pt x="124" y="139"/>
                    <a:pt x="123" y="138"/>
                  </a:cubicBezTo>
                  <a:cubicBezTo>
                    <a:pt x="123" y="138"/>
                    <a:pt x="123" y="138"/>
                    <a:pt x="122" y="139"/>
                  </a:cubicBezTo>
                  <a:cubicBezTo>
                    <a:pt x="121" y="139"/>
                    <a:pt x="119" y="140"/>
                    <a:pt x="117" y="140"/>
                  </a:cubicBezTo>
                  <a:cubicBezTo>
                    <a:pt x="117" y="140"/>
                    <a:pt x="116" y="140"/>
                    <a:pt x="116" y="140"/>
                  </a:cubicBezTo>
                  <a:cubicBezTo>
                    <a:pt x="115" y="140"/>
                    <a:pt x="114" y="140"/>
                    <a:pt x="113" y="140"/>
                  </a:cubicBezTo>
                  <a:cubicBezTo>
                    <a:pt x="112" y="140"/>
                    <a:pt x="112" y="140"/>
                    <a:pt x="112" y="140"/>
                  </a:cubicBezTo>
                  <a:cubicBezTo>
                    <a:pt x="112" y="140"/>
                    <a:pt x="112" y="140"/>
                    <a:pt x="112" y="141"/>
                  </a:cubicBezTo>
                  <a:cubicBezTo>
                    <a:pt x="112" y="141"/>
                    <a:pt x="112" y="142"/>
                    <a:pt x="112" y="142"/>
                  </a:cubicBezTo>
                  <a:cubicBezTo>
                    <a:pt x="112" y="143"/>
                    <a:pt x="113" y="145"/>
                    <a:pt x="113" y="147"/>
                  </a:cubicBezTo>
                  <a:cubicBezTo>
                    <a:pt x="113" y="148"/>
                    <a:pt x="112" y="150"/>
                    <a:pt x="112" y="152"/>
                  </a:cubicBezTo>
                  <a:cubicBezTo>
                    <a:pt x="112" y="152"/>
                    <a:pt x="112" y="152"/>
                    <a:pt x="112" y="152"/>
                  </a:cubicBezTo>
                  <a:cubicBezTo>
                    <a:pt x="111" y="153"/>
                    <a:pt x="111" y="154"/>
                    <a:pt x="110" y="155"/>
                  </a:cubicBezTo>
                  <a:cubicBezTo>
                    <a:pt x="110" y="155"/>
                    <a:pt x="110" y="155"/>
                    <a:pt x="110" y="155"/>
                  </a:cubicBezTo>
                  <a:cubicBezTo>
                    <a:pt x="110" y="156"/>
                    <a:pt x="111" y="157"/>
                    <a:pt x="111" y="159"/>
                  </a:cubicBezTo>
                  <a:cubicBezTo>
                    <a:pt x="111" y="160"/>
                    <a:pt x="111" y="161"/>
                    <a:pt x="111" y="162"/>
                  </a:cubicBezTo>
                  <a:cubicBezTo>
                    <a:pt x="111" y="162"/>
                    <a:pt x="112" y="163"/>
                    <a:pt x="112" y="164"/>
                  </a:cubicBezTo>
                  <a:cubicBezTo>
                    <a:pt x="113" y="165"/>
                    <a:pt x="112" y="167"/>
                    <a:pt x="112" y="168"/>
                  </a:cubicBezTo>
                  <a:cubicBezTo>
                    <a:pt x="114" y="169"/>
                    <a:pt x="115" y="171"/>
                    <a:pt x="116" y="173"/>
                  </a:cubicBezTo>
                  <a:cubicBezTo>
                    <a:pt x="116" y="177"/>
                    <a:pt x="114" y="180"/>
                    <a:pt x="114" y="181"/>
                  </a:cubicBezTo>
                  <a:cubicBezTo>
                    <a:pt x="113" y="182"/>
                    <a:pt x="112" y="182"/>
                    <a:pt x="111" y="183"/>
                  </a:cubicBezTo>
                  <a:cubicBezTo>
                    <a:pt x="111" y="184"/>
                    <a:pt x="111" y="184"/>
                    <a:pt x="111" y="185"/>
                  </a:cubicBezTo>
                  <a:cubicBezTo>
                    <a:pt x="111" y="186"/>
                    <a:pt x="111" y="187"/>
                    <a:pt x="111" y="187"/>
                  </a:cubicBezTo>
                  <a:cubicBezTo>
                    <a:pt x="111" y="188"/>
                    <a:pt x="111" y="188"/>
                    <a:pt x="111" y="188"/>
                  </a:cubicBezTo>
                  <a:cubicBezTo>
                    <a:pt x="111" y="189"/>
                    <a:pt x="110" y="192"/>
                    <a:pt x="110" y="192"/>
                  </a:cubicBezTo>
                  <a:cubicBezTo>
                    <a:pt x="110" y="193"/>
                    <a:pt x="110" y="193"/>
                    <a:pt x="110" y="194"/>
                  </a:cubicBezTo>
                  <a:cubicBezTo>
                    <a:pt x="111" y="195"/>
                    <a:pt x="111" y="197"/>
                    <a:pt x="111" y="199"/>
                  </a:cubicBezTo>
                  <a:cubicBezTo>
                    <a:pt x="110" y="201"/>
                    <a:pt x="109" y="202"/>
                    <a:pt x="108" y="203"/>
                  </a:cubicBezTo>
                  <a:cubicBezTo>
                    <a:pt x="108" y="203"/>
                    <a:pt x="108" y="203"/>
                    <a:pt x="108" y="203"/>
                  </a:cubicBezTo>
                  <a:cubicBezTo>
                    <a:pt x="108" y="203"/>
                    <a:pt x="108" y="203"/>
                    <a:pt x="108" y="203"/>
                  </a:cubicBezTo>
                  <a:cubicBezTo>
                    <a:pt x="109" y="204"/>
                    <a:pt x="110" y="206"/>
                    <a:pt x="110" y="208"/>
                  </a:cubicBezTo>
                  <a:cubicBezTo>
                    <a:pt x="111" y="210"/>
                    <a:pt x="110" y="212"/>
                    <a:pt x="109" y="214"/>
                  </a:cubicBezTo>
                  <a:cubicBezTo>
                    <a:pt x="109" y="214"/>
                    <a:pt x="109" y="214"/>
                    <a:pt x="109" y="214"/>
                  </a:cubicBezTo>
                  <a:cubicBezTo>
                    <a:pt x="110" y="215"/>
                    <a:pt x="110" y="216"/>
                    <a:pt x="111" y="217"/>
                  </a:cubicBezTo>
                  <a:cubicBezTo>
                    <a:pt x="112" y="219"/>
                    <a:pt x="113" y="222"/>
                    <a:pt x="112" y="225"/>
                  </a:cubicBezTo>
                  <a:cubicBezTo>
                    <a:pt x="112" y="227"/>
                    <a:pt x="111" y="228"/>
                    <a:pt x="110" y="229"/>
                  </a:cubicBezTo>
                  <a:cubicBezTo>
                    <a:pt x="110" y="230"/>
                    <a:pt x="110" y="230"/>
                    <a:pt x="110" y="230"/>
                  </a:cubicBezTo>
                  <a:cubicBezTo>
                    <a:pt x="110" y="231"/>
                    <a:pt x="110" y="231"/>
                    <a:pt x="110" y="232"/>
                  </a:cubicBezTo>
                  <a:cubicBezTo>
                    <a:pt x="110" y="234"/>
                    <a:pt x="110" y="237"/>
                    <a:pt x="109" y="239"/>
                  </a:cubicBezTo>
                  <a:cubicBezTo>
                    <a:pt x="108" y="240"/>
                    <a:pt x="107" y="241"/>
                    <a:pt x="106" y="242"/>
                  </a:cubicBezTo>
                  <a:cubicBezTo>
                    <a:pt x="106" y="243"/>
                    <a:pt x="105" y="244"/>
                    <a:pt x="105" y="245"/>
                  </a:cubicBezTo>
                  <a:cubicBezTo>
                    <a:pt x="105" y="247"/>
                    <a:pt x="105" y="249"/>
                    <a:pt x="106" y="250"/>
                  </a:cubicBezTo>
                  <a:cubicBezTo>
                    <a:pt x="106" y="251"/>
                    <a:pt x="107" y="252"/>
                    <a:pt x="107" y="252"/>
                  </a:cubicBezTo>
                  <a:cubicBezTo>
                    <a:pt x="108" y="253"/>
                    <a:pt x="109" y="255"/>
                    <a:pt x="109" y="256"/>
                  </a:cubicBezTo>
                  <a:cubicBezTo>
                    <a:pt x="110" y="258"/>
                    <a:pt x="112" y="263"/>
                    <a:pt x="112" y="264"/>
                  </a:cubicBezTo>
                  <a:cubicBezTo>
                    <a:pt x="112" y="265"/>
                    <a:pt x="112" y="265"/>
                    <a:pt x="112" y="265"/>
                  </a:cubicBezTo>
                  <a:cubicBezTo>
                    <a:pt x="113" y="268"/>
                    <a:pt x="114" y="271"/>
                    <a:pt x="113" y="274"/>
                  </a:cubicBezTo>
                  <a:cubicBezTo>
                    <a:pt x="113" y="275"/>
                    <a:pt x="113" y="277"/>
                    <a:pt x="112" y="278"/>
                  </a:cubicBezTo>
                  <a:cubicBezTo>
                    <a:pt x="112" y="279"/>
                    <a:pt x="112" y="279"/>
                    <a:pt x="112" y="279"/>
                  </a:cubicBezTo>
                  <a:cubicBezTo>
                    <a:pt x="112" y="280"/>
                    <a:pt x="112" y="280"/>
                    <a:pt x="112" y="280"/>
                  </a:cubicBezTo>
                  <a:cubicBezTo>
                    <a:pt x="112" y="281"/>
                    <a:pt x="113" y="282"/>
                    <a:pt x="113" y="284"/>
                  </a:cubicBezTo>
                  <a:cubicBezTo>
                    <a:pt x="113" y="285"/>
                    <a:pt x="113" y="287"/>
                    <a:pt x="112" y="289"/>
                  </a:cubicBezTo>
                  <a:cubicBezTo>
                    <a:pt x="112" y="290"/>
                    <a:pt x="112" y="291"/>
                    <a:pt x="112" y="292"/>
                  </a:cubicBezTo>
                  <a:cubicBezTo>
                    <a:pt x="112" y="292"/>
                    <a:pt x="112" y="293"/>
                    <a:pt x="112" y="293"/>
                  </a:cubicBezTo>
                  <a:cubicBezTo>
                    <a:pt x="113" y="294"/>
                    <a:pt x="113" y="296"/>
                    <a:pt x="113" y="297"/>
                  </a:cubicBezTo>
                  <a:cubicBezTo>
                    <a:pt x="113" y="298"/>
                    <a:pt x="113" y="299"/>
                    <a:pt x="112" y="300"/>
                  </a:cubicBezTo>
                  <a:cubicBezTo>
                    <a:pt x="112" y="300"/>
                    <a:pt x="112" y="300"/>
                    <a:pt x="112" y="301"/>
                  </a:cubicBezTo>
                  <a:cubicBezTo>
                    <a:pt x="112" y="301"/>
                    <a:pt x="112" y="301"/>
                    <a:pt x="112" y="302"/>
                  </a:cubicBezTo>
                  <a:cubicBezTo>
                    <a:pt x="112" y="303"/>
                    <a:pt x="113" y="305"/>
                    <a:pt x="112" y="306"/>
                  </a:cubicBezTo>
                  <a:cubicBezTo>
                    <a:pt x="112" y="306"/>
                    <a:pt x="111" y="310"/>
                    <a:pt x="109" y="312"/>
                  </a:cubicBezTo>
                  <a:cubicBezTo>
                    <a:pt x="107" y="313"/>
                    <a:pt x="105" y="314"/>
                    <a:pt x="104" y="314"/>
                  </a:cubicBezTo>
                  <a:cubicBezTo>
                    <a:pt x="104" y="315"/>
                    <a:pt x="104" y="316"/>
                    <a:pt x="104" y="317"/>
                  </a:cubicBezTo>
                  <a:cubicBezTo>
                    <a:pt x="105" y="319"/>
                    <a:pt x="104" y="322"/>
                    <a:pt x="102" y="324"/>
                  </a:cubicBezTo>
                  <a:cubicBezTo>
                    <a:pt x="101" y="325"/>
                    <a:pt x="99" y="326"/>
                    <a:pt x="98" y="326"/>
                  </a:cubicBezTo>
                  <a:cubicBezTo>
                    <a:pt x="98" y="326"/>
                    <a:pt x="98" y="326"/>
                    <a:pt x="98" y="326"/>
                  </a:cubicBezTo>
                  <a:cubicBezTo>
                    <a:pt x="98" y="329"/>
                    <a:pt x="98" y="332"/>
                    <a:pt x="98" y="333"/>
                  </a:cubicBezTo>
                  <a:cubicBezTo>
                    <a:pt x="98" y="333"/>
                    <a:pt x="97" y="334"/>
                    <a:pt x="97" y="335"/>
                  </a:cubicBezTo>
                  <a:cubicBezTo>
                    <a:pt x="98" y="335"/>
                    <a:pt x="98" y="336"/>
                    <a:pt x="99" y="338"/>
                  </a:cubicBezTo>
                  <a:cubicBezTo>
                    <a:pt x="99" y="340"/>
                    <a:pt x="98" y="342"/>
                    <a:pt x="97" y="343"/>
                  </a:cubicBezTo>
                  <a:cubicBezTo>
                    <a:pt x="97" y="344"/>
                    <a:pt x="97" y="344"/>
                    <a:pt x="97" y="344"/>
                  </a:cubicBezTo>
                  <a:cubicBezTo>
                    <a:pt x="97" y="344"/>
                    <a:pt x="97" y="344"/>
                    <a:pt x="97" y="344"/>
                  </a:cubicBezTo>
                  <a:cubicBezTo>
                    <a:pt x="95" y="347"/>
                    <a:pt x="95" y="349"/>
                    <a:pt x="95" y="350"/>
                  </a:cubicBezTo>
                  <a:cubicBezTo>
                    <a:pt x="95" y="350"/>
                    <a:pt x="95" y="351"/>
                    <a:pt x="95" y="351"/>
                  </a:cubicBezTo>
                  <a:cubicBezTo>
                    <a:pt x="95" y="351"/>
                    <a:pt x="95" y="351"/>
                    <a:pt x="95" y="351"/>
                  </a:cubicBezTo>
                  <a:cubicBezTo>
                    <a:pt x="97" y="352"/>
                    <a:pt x="98" y="353"/>
                    <a:pt x="99" y="354"/>
                  </a:cubicBezTo>
                  <a:cubicBezTo>
                    <a:pt x="101" y="356"/>
                    <a:pt x="102" y="360"/>
                    <a:pt x="102" y="361"/>
                  </a:cubicBezTo>
                  <a:cubicBezTo>
                    <a:pt x="102" y="362"/>
                    <a:pt x="103" y="364"/>
                    <a:pt x="103" y="365"/>
                  </a:cubicBezTo>
                  <a:cubicBezTo>
                    <a:pt x="103" y="366"/>
                    <a:pt x="103" y="367"/>
                    <a:pt x="103" y="367"/>
                  </a:cubicBezTo>
                  <a:cubicBezTo>
                    <a:pt x="103" y="368"/>
                    <a:pt x="103" y="369"/>
                    <a:pt x="104" y="370"/>
                  </a:cubicBezTo>
                  <a:cubicBezTo>
                    <a:pt x="104" y="370"/>
                    <a:pt x="105" y="371"/>
                    <a:pt x="105" y="371"/>
                  </a:cubicBezTo>
                  <a:cubicBezTo>
                    <a:pt x="106" y="372"/>
                    <a:pt x="107" y="372"/>
                    <a:pt x="108" y="373"/>
                  </a:cubicBezTo>
                  <a:cubicBezTo>
                    <a:pt x="111" y="377"/>
                    <a:pt x="112" y="379"/>
                    <a:pt x="113" y="380"/>
                  </a:cubicBezTo>
                  <a:cubicBezTo>
                    <a:pt x="113" y="381"/>
                    <a:pt x="114" y="384"/>
                    <a:pt x="114" y="386"/>
                  </a:cubicBezTo>
                  <a:cubicBezTo>
                    <a:pt x="114" y="386"/>
                    <a:pt x="114" y="387"/>
                    <a:pt x="114" y="387"/>
                  </a:cubicBezTo>
                  <a:cubicBezTo>
                    <a:pt x="114" y="388"/>
                    <a:pt x="114" y="389"/>
                    <a:pt x="114" y="390"/>
                  </a:cubicBezTo>
                  <a:cubicBezTo>
                    <a:pt x="114" y="391"/>
                    <a:pt x="115" y="393"/>
                    <a:pt x="115" y="394"/>
                  </a:cubicBezTo>
                  <a:cubicBezTo>
                    <a:pt x="115" y="394"/>
                    <a:pt x="115" y="395"/>
                    <a:pt x="115" y="395"/>
                  </a:cubicBezTo>
                  <a:cubicBezTo>
                    <a:pt x="116" y="397"/>
                    <a:pt x="117" y="399"/>
                    <a:pt x="117" y="401"/>
                  </a:cubicBezTo>
                  <a:cubicBezTo>
                    <a:pt x="117" y="402"/>
                    <a:pt x="117" y="403"/>
                    <a:pt x="116" y="404"/>
                  </a:cubicBezTo>
                  <a:cubicBezTo>
                    <a:pt x="117" y="404"/>
                    <a:pt x="117" y="405"/>
                    <a:pt x="117" y="405"/>
                  </a:cubicBezTo>
                  <a:cubicBezTo>
                    <a:pt x="117" y="405"/>
                    <a:pt x="118" y="406"/>
                    <a:pt x="118" y="406"/>
                  </a:cubicBezTo>
                  <a:cubicBezTo>
                    <a:pt x="120" y="409"/>
                    <a:pt x="122" y="410"/>
                    <a:pt x="122" y="412"/>
                  </a:cubicBezTo>
                  <a:cubicBezTo>
                    <a:pt x="122" y="412"/>
                    <a:pt x="124" y="417"/>
                    <a:pt x="124" y="421"/>
                  </a:cubicBezTo>
                  <a:cubicBezTo>
                    <a:pt x="123" y="423"/>
                    <a:pt x="122" y="424"/>
                    <a:pt x="121" y="425"/>
                  </a:cubicBezTo>
                  <a:cubicBezTo>
                    <a:pt x="120" y="425"/>
                    <a:pt x="120" y="425"/>
                    <a:pt x="120" y="426"/>
                  </a:cubicBezTo>
                  <a:cubicBezTo>
                    <a:pt x="120" y="426"/>
                    <a:pt x="120" y="426"/>
                    <a:pt x="120" y="427"/>
                  </a:cubicBezTo>
                  <a:cubicBezTo>
                    <a:pt x="120" y="427"/>
                    <a:pt x="120" y="427"/>
                    <a:pt x="120" y="427"/>
                  </a:cubicBezTo>
                  <a:cubicBezTo>
                    <a:pt x="122" y="427"/>
                    <a:pt x="123" y="427"/>
                    <a:pt x="124" y="428"/>
                  </a:cubicBezTo>
                  <a:cubicBezTo>
                    <a:pt x="126" y="429"/>
                    <a:pt x="129" y="431"/>
                    <a:pt x="130" y="433"/>
                  </a:cubicBezTo>
                  <a:cubicBezTo>
                    <a:pt x="130" y="434"/>
                    <a:pt x="131" y="435"/>
                    <a:pt x="131" y="436"/>
                  </a:cubicBezTo>
                  <a:cubicBezTo>
                    <a:pt x="131" y="436"/>
                    <a:pt x="132" y="437"/>
                    <a:pt x="133" y="437"/>
                  </a:cubicBezTo>
                  <a:cubicBezTo>
                    <a:pt x="134" y="438"/>
                    <a:pt x="136" y="440"/>
                    <a:pt x="137" y="442"/>
                  </a:cubicBezTo>
                  <a:cubicBezTo>
                    <a:pt x="138" y="443"/>
                    <a:pt x="138" y="444"/>
                    <a:pt x="138" y="445"/>
                  </a:cubicBezTo>
                  <a:cubicBezTo>
                    <a:pt x="138" y="445"/>
                    <a:pt x="138" y="445"/>
                    <a:pt x="138" y="445"/>
                  </a:cubicBezTo>
                  <a:cubicBezTo>
                    <a:pt x="139" y="445"/>
                    <a:pt x="139" y="445"/>
                    <a:pt x="139" y="445"/>
                  </a:cubicBezTo>
                  <a:cubicBezTo>
                    <a:pt x="140" y="446"/>
                    <a:pt x="143" y="446"/>
                    <a:pt x="144" y="448"/>
                  </a:cubicBezTo>
                  <a:cubicBezTo>
                    <a:pt x="146" y="449"/>
                    <a:pt x="146" y="451"/>
                    <a:pt x="146" y="452"/>
                  </a:cubicBezTo>
                  <a:cubicBezTo>
                    <a:pt x="146" y="452"/>
                    <a:pt x="146" y="453"/>
                    <a:pt x="146" y="453"/>
                  </a:cubicBezTo>
                  <a:cubicBezTo>
                    <a:pt x="147" y="453"/>
                    <a:pt x="147" y="453"/>
                    <a:pt x="147" y="453"/>
                  </a:cubicBezTo>
                  <a:cubicBezTo>
                    <a:pt x="148" y="454"/>
                    <a:pt x="149" y="455"/>
                    <a:pt x="149" y="456"/>
                  </a:cubicBezTo>
                  <a:cubicBezTo>
                    <a:pt x="150" y="458"/>
                    <a:pt x="150" y="462"/>
                    <a:pt x="150" y="463"/>
                  </a:cubicBezTo>
                  <a:cubicBezTo>
                    <a:pt x="150" y="467"/>
                    <a:pt x="149" y="469"/>
                    <a:pt x="148" y="470"/>
                  </a:cubicBezTo>
                  <a:cubicBezTo>
                    <a:pt x="147" y="472"/>
                    <a:pt x="145" y="473"/>
                    <a:pt x="144" y="473"/>
                  </a:cubicBezTo>
                  <a:cubicBezTo>
                    <a:pt x="143" y="473"/>
                    <a:pt x="143" y="473"/>
                    <a:pt x="143" y="473"/>
                  </a:cubicBezTo>
                  <a:cubicBezTo>
                    <a:pt x="142" y="474"/>
                    <a:pt x="140" y="475"/>
                    <a:pt x="139" y="476"/>
                  </a:cubicBezTo>
                  <a:cubicBezTo>
                    <a:pt x="138" y="476"/>
                    <a:pt x="138" y="476"/>
                    <a:pt x="138" y="477"/>
                  </a:cubicBezTo>
                  <a:cubicBezTo>
                    <a:pt x="137" y="478"/>
                    <a:pt x="135" y="480"/>
                    <a:pt x="135" y="481"/>
                  </a:cubicBezTo>
                  <a:cubicBezTo>
                    <a:pt x="134" y="481"/>
                    <a:pt x="131" y="484"/>
                    <a:pt x="129" y="484"/>
                  </a:cubicBezTo>
                  <a:cubicBezTo>
                    <a:pt x="127" y="485"/>
                    <a:pt x="126" y="485"/>
                    <a:pt x="124" y="485"/>
                  </a:cubicBezTo>
                  <a:cubicBezTo>
                    <a:pt x="123" y="485"/>
                    <a:pt x="122" y="485"/>
                    <a:pt x="122" y="485"/>
                  </a:cubicBezTo>
                  <a:cubicBezTo>
                    <a:pt x="122" y="485"/>
                    <a:pt x="121" y="486"/>
                    <a:pt x="121" y="486"/>
                  </a:cubicBezTo>
                  <a:cubicBezTo>
                    <a:pt x="120" y="486"/>
                    <a:pt x="120" y="486"/>
                    <a:pt x="120" y="487"/>
                  </a:cubicBezTo>
                  <a:cubicBezTo>
                    <a:pt x="119" y="488"/>
                    <a:pt x="118" y="489"/>
                    <a:pt x="117" y="489"/>
                  </a:cubicBezTo>
                  <a:cubicBezTo>
                    <a:pt x="116" y="490"/>
                    <a:pt x="113" y="492"/>
                    <a:pt x="111" y="492"/>
                  </a:cubicBezTo>
                  <a:cubicBezTo>
                    <a:pt x="109" y="493"/>
                    <a:pt x="108" y="493"/>
                    <a:pt x="107" y="493"/>
                  </a:cubicBezTo>
                  <a:cubicBezTo>
                    <a:pt x="107" y="493"/>
                    <a:pt x="107" y="493"/>
                    <a:pt x="107" y="493"/>
                  </a:cubicBezTo>
                  <a:cubicBezTo>
                    <a:pt x="107" y="493"/>
                    <a:pt x="107" y="493"/>
                    <a:pt x="106" y="493"/>
                  </a:cubicBezTo>
                  <a:cubicBezTo>
                    <a:pt x="106" y="493"/>
                    <a:pt x="106" y="493"/>
                    <a:pt x="106" y="493"/>
                  </a:cubicBezTo>
                  <a:cubicBezTo>
                    <a:pt x="105" y="493"/>
                    <a:pt x="105" y="493"/>
                    <a:pt x="105" y="493"/>
                  </a:cubicBezTo>
                  <a:cubicBezTo>
                    <a:pt x="104" y="493"/>
                    <a:pt x="102" y="494"/>
                    <a:pt x="102" y="494"/>
                  </a:cubicBezTo>
                  <a:cubicBezTo>
                    <a:pt x="101" y="495"/>
                    <a:pt x="101" y="496"/>
                    <a:pt x="101" y="497"/>
                  </a:cubicBezTo>
                  <a:cubicBezTo>
                    <a:pt x="101" y="497"/>
                    <a:pt x="101" y="497"/>
                    <a:pt x="101" y="498"/>
                  </a:cubicBezTo>
                  <a:cubicBezTo>
                    <a:pt x="101" y="499"/>
                    <a:pt x="101" y="501"/>
                    <a:pt x="101" y="503"/>
                  </a:cubicBezTo>
                  <a:cubicBezTo>
                    <a:pt x="100" y="505"/>
                    <a:pt x="98" y="506"/>
                    <a:pt x="97" y="507"/>
                  </a:cubicBezTo>
                  <a:cubicBezTo>
                    <a:pt x="97" y="507"/>
                    <a:pt x="97" y="507"/>
                    <a:pt x="97" y="507"/>
                  </a:cubicBezTo>
                  <a:cubicBezTo>
                    <a:pt x="97" y="507"/>
                    <a:pt x="97" y="508"/>
                    <a:pt x="97" y="508"/>
                  </a:cubicBezTo>
                  <a:cubicBezTo>
                    <a:pt x="96" y="509"/>
                    <a:pt x="95" y="511"/>
                    <a:pt x="94" y="512"/>
                  </a:cubicBezTo>
                  <a:cubicBezTo>
                    <a:pt x="93" y="514"/>
                    <a:pt x="89" y="516"/>
                    <a:pt x="87" y="517"/>
                  </a:cubicBezTo>
                  <a:cubicBezTo>
                    <a:pt x="87" y="517"/>
                    <a:pt x="86" y="517"/>
                    <a:pt x="85" y="518"/>
                  </a:cubicBezTo>
                  <a:cubicBezTo>
                    <a:pt x="86" y="518"/>
                    <a:pt x="86" y="518"/>
                    <a:pt x="86" y="519"/>
                  </a:cubicBezTo>
                  <a:cubicBezTo>
                    <a:pt x="86" y="521"/>
                    <a:pt x="86" y="523"/>
                    <a:pt x="85" y="524"/>
                  </a:cubicBezTo>
                  <a:cubicBezTo>
                    <a:pt x="85" y="524"/>
                    <a:pt x="85" y="524"/>
                    <a:pt x="85" y="524"/>
                  </a:cubicBezTo>
                  <a:cubicBezTo>
                    <a:pt x="86" y="526"/>
                    <a:pt x="87" y="528"/>
                    <a:pt x="86" y="531"/>
                  </a:cubicBezTo>
                  <a:cubicBezTo>
                    <a:pt x="85" y="532"/>
                    <a:pt x="83" y="533"/>
                    <a:pt x="82" y="534"/>
                  </a:cubicBezTo>
                  <a:cubicBezTo>
                    <a:pt x="82" y="534"/>
                    <a:pt x="82" y="535"/>
                    <a:pt x="82" y="536"/>
                  </a:cubicBezTo>
                  <a:cubicBezTo>
                    <a:pt x="82" y="537"/>
                    <a:pt x="82" y="539"/>
                    <a:pt x="82" y="540"/>
                  </a:cubicBezTo>
                  <a:cubicBezTo>
                    <a:pt x="82" y="541"/>
                    <a:pt x="82" y="541"/>
                    <a:pt x="82" y="541"/>
                  </a:cubicBezTo>
                  <a:cubicBezTo>
                    <a:pt x="83" y="543"/>
                    <a:pt x="83" y="544"/>
                    <a:pt x="83" y="546"/>
                  </a:cubicBezTo>
                  <a:cubicBezTo>
                    <a:pt x="83" y="547"/>
                    <a:pt x="83" y="548"/>
                    <a:pt x="83" y="550"/>
                  </a:cubicBezTo>
                  <a:cubicBezTo>
                    <a:pt x="83" y="550"/>
                    <a:pt x="83" y="550"/>
                    <a:pt x="83" y="551"/>
                  </a:cubicBezTo>
                  <a:cubicBezTo>
                    <a:pt x="83" y="551"/>
                    <a:pt x="83" y="551"/>
                    <a:pt x="83" y="551"/>
                  </a:cubicBezTo>
                  <a:cubicBezTo>
                    <a:pt x="84" y="553"/>
                    <a:pt x="85" y="555"/>
                    <a:pt x="84" y="558"/>
                  </a:cubicBezTo>
                  <a:cubicBezTo>
                    <a:pt x="83" y="560"/>
                    <a:pt x="81" y="562"/>
                    <a:pt x="79" y="563"/>
                  </a:cubicBezTo>
                  <a:cubicBezTo>
                    <a:pt x="79" y="564"/>
                    <a:pt x="78" y="564"/>
                    <a:pt x="78" y="564"/>
                  </a:cubicBezTo>
                  <a:cubicBezTo>
                    <a:pt x="78" y="564"/>
                    <a:pt x="78" y="564"/>
                    <a:pt x="78" y="564"/>
                  </a:cubicBezTo>
                  <a:cubicBezTo>
                    <a:pt x="78" y="566"/>
                    <a:pt x="78" y="567"/>
                    <a:pt x="77" y="568"/>
                  </a:cubicBezTo>
                  <a:cubicBezTo>
                    <a:pt x="77" y="570"/>
                    <a:pt x="76" y="572"/>
                    <a:pt x="76" y="574"/>
                  </a:cubicBezTo>
                  <a:cubicBezTo>
                    <a:pt x="75" y="575"/>
                    <a:pt x="75" y="576"/>
                    <a:pt x="74" y="576"/>
                  </a:cubicBezTo>
                  <a:cubicBezTo>
                    <a:pt x="75" y="578"/>
                    <a:pt x="77" y="580"/>
                    <a:pt x="76" y="583"/>
                  </a:cubicBezTo>
                  <a:cubicBezTo>
                    <a:pt x="75" y="586"/>
                    <a:pt x="72" y="587"/>
                    <a:pt x="70" y="588"/>
                  </a:cubicBezTo>
                  <a:cubicBezTo>
                    <a:pt x="70" y="588"/>
                    <a:pt x="70" y="588"/>
                    <a:pt x="69" y="588"/>
                  </a:cubicBezTo>
                  <a:cubicBezTo>
                    <a:pt x="69" y="588"/>
                    <a:pt x="69" y="588"/>
                    <a:pt x="69" y="588"/>
                  </a:cubicBezTo>
                  <a:cubicBezTo>
                    <a:pt x="69" y="589"/>
                    <a:pt x="69" y="589"/>
                    <a:pt x="69" y="589"/>
                  </a:cubicBezTo>
                  <a:cubicBezTo>
                    <a:pt x="68" y="591"/>
                    <a:pt x="67" y="592"/>
                    <a:pt x="66" y="593"/>
                  </a:cubicBezTo>
                  <a:cubicBezTo>
                    <a:pt x="65" y="594"/>
                    <a:pt x="63" y="595"/>
                    <a:pt x="62" y="595"/>
                  </a:cubicBezTo>
                  <a:cubicBezTo>
                    <a:pt x="62" y="595"/>
                    <a:pt x="62" y="595"/>
                    <a:pt x="61" y="595"/>
                  </a:cubicBezTo>
                  <a:cubicBezTo>
                    <a:pt x="61" y="596"/>
                    <a:pt x="60" y="597"/>
                    <a:pt x="58" y="600"/>
                  </a:cubicBezTo>
                  <a:cubicBezTo>
                    <a:pt x="58" y="600"/>
                    <a:pt x="58" y="600"/>
                    <a:pt x="58" y="600"/>
                  </a:cubicBezTo>
                  <a:cubicBezTo>
                    <a:pt x="58" y="600"/>
                    <a:pt x="58" y="600"/>
                    <a:pt x="57" y="601"/>
                  </a:cubicBezTo>
                  <a:cubicBezTo>
                    <a:pt x="57" y="602"/>
                    <a:pt x="56" y="604"/>
                    <a:pt x="55" y="605"/>
                  </a:cubicBezTo>
                  <a:cubicBezTo>
                    <a:pt x="55" y="605"/>
                    <a:pt x="51" y="609"/>
                    <a:pt x="47" y="609"/>
                  </a:cubicBezTo>
                  <a:cubicBezTo>
                    <a:pt x="47" y="609"/>
                    <a:pt x="47" y="609"/>
                    <a:pt x="47" y="609"/>
                  </a:cubicBezTo>
                  <a:cubicBezTo>
                    <a:pt x="46" y="609"/>
                    <a:pt x="45" y="608"/>
                    <a:pt x="45" y="608"/>
                  </a:cubicBezTo>
                  <a:cubicBezTo>
                    <a:pt x="46" y="610"/>
                    <a:pt x="46" y="612"/>
                    <a:pt x="46" y="615"/>
                  </a:cubicBezTo>
                  <a:cubicBezTo>
                    <a:pt x="45" y="617"/>
                    <a:pt x="43" y="619"/>
                    <a:pt x="42" y="620"/>
                  </a:cubicBezTo>
                  <a:cubicBezTo>
                    <a:pt x="42" y="620"/>
                    <a:pt x="42" y="620"/>
                    <a:pt x="42" y="621"/>
                  </a:cubicBezTo>
                  <a:cubicBezTo>
                    <a:pt x="42" y="621"/>
                    <a:pt x="43" y="621"/>
                    <a:pt x="43" y="621"/>
                  </a:cubicBezTo>
                  <a:cubicBezTo>
                    <a:pt x="45" y="623"/>
                    <a:pt x="46" y="627"/>
                    <a:pt x="46" y="628"/>
                  </a:cubicBezTo>
                  <a:cubicBezTo>
                    <a:pt x="46" y="630"/>
                    <a:pt x="45" y="632"/>
                    <a:pt x="45" y="634"/>
                  </a:cubicBezTo>
                  <a:cubicBezTo>
                    <a:pt x="45" y="634"/>
                    <a:pt x="45" y="634"/>
                    <a:pt x="45" y="634"/>
                  </a:cubicBezTo>
                  <a:cubicBezTo>
                    <a:pt x="45" y="635"/>
                    <a:pt x="44" y="635"/>
                    <a:pt x="44" y="636"/>
                  </a:cubicBezTo>
                  <a:cubicBezTo>
                    <a:pt x="44" y="636"/>
                    <a:pt x="43" y="637"/>
                    <a:pt x="43" y="637"/>
                  </a:cubicBezTo>
                  <a:cubicBezTo>
                    <a:pt x="43" y="637"/>
                    <a:pt x="43" y="638"/>
                    <a:pt x="44" y="638"/>
                  </a:cubicBezTo>
                  <a:cubicBezTo>
                    <a:pt x="44" y="639"/>
                    <a:pt x="44" y="641"/>
                    <a:pt x="44" y="642"/>
                  </a:cubicBezTo>
                  <a:cubicBezTo>
                    <a:pt x="44" y="645"/>
                    <a:pt x="42" y="648"/>
                    <a:pt x="41" y="651"/>
                  </a:cubicBezTo>
                  <a:cubicBezTo>
                    <a:pt x="40" y="651"/>
                    <a:pt x="40" y="651"/>
                    <a:pt x="40" y="651"/>
                  </a:cubicBezTo>
                  <a:cubicBezTo>
                    <a:pt x="40" y="652"/>
                    <a:pt x="39" y="653"/>
                    <a:pt x="38" y="654"/>
                  </a:cubicBezTo>
                  <a:cubicBezTo>
                    <a:pt x="38" y="655"/>
                    <a:pt x="37" y="656"/>
                    <a:pt x="37" y="657"/>
                  </a:cubicBezTo>
                  <a:cubicBezTo>
                    <a:pt x="37" y="657"/>
                    <a:pt x="36" y="657"/>
                    <a:pt x="36" y="658"/>
                  </a:cubicBezTo>
                  <a:cubicBezTo>
                    <a:pt x="36" y="658"/>
                    <a:pt x="36" y="658"/>
                    <a:pt x="36" y="658"/>
                  </a:cubicBezTo>
                  <a:cubicBezTo>
                    <a:pt x="37" y="658"/>
                    <a:pt x="38" y="659"/>
                    <a:pt x="38" y="660"/>
                  </a:cubicBezTo>
                  <a:cubicBezTo>
                    <a:pt x="39" y="661"/>
                    <a:pt x="39" y="662"/>
                    <a:pt x="39" y="663"/>
                  </a:cubicBezTo>
                  <a:cubicBezTo>
                    <a:pt x="40" y="663"/>
                    <a:pt x="40" y="663"/>
                    <a:pt x="41" y="663"/>
                  </a:cubicBezTo>
                  <a:cubicBezTo>
                    <a:pt x="41" y="663"/>
                    <a:pt x="41" y="663"/>
                    <a:pt x="41" y="663"/>
                  </a:cubicBezTo>
                  <a:cubicBezTo>
                    <a:pt x="42" y="663"/>
                    <a:pt x="42" y="663"/>
                    <a:pt x="42" y="663"/>
                  </a:cubicBezTo>
                  <a:cubicBezTo>
                    <a:pt x="44" y="663"/>
                    <a:pt x="45" y="665"/>
                    <a:pt x="46" y="666"/>
                  </a:cubicBezTo>
                  <a:cubicBezTo>
                    <a:pt x="47" y="666"/>
                    <a:pt x="48" y="665"/>
                    <a:pt x="49" y="665"/>
                  </a:cubicBezTo>
                  <a:cubicBezTo>
                    <a:pt x="49" y="665"/>
                    <a:pt x="50" y="665"/>
                    <a:pt x="50" y="665"/>
                  </a:cubicBezTo>
                  <a:cubicBezTo>
                    <a:pt x="52" y="665"/>
                    <a:pt x="55" y="666"/>
                    <a:pt x="55" y="666"/>
                  </a:cubicBezTo>
                  <a:cubicBezTo>
                    <a:pt x="59" y="667"/>
                    <a:pt x="61" y="668"/>
                    <a:pt x="62" y="670"/>
                  </a:cubicBezTo>
                  <a:cubicBezTo>
                    <a:pt x="65" y="672"/>
                    <a:pt x="65" y="677"/>
                    <a:pt x="65" y="678"/>
                  </a:cubicBezTo>
                  <a:cubicBezTo>
                    <a:pt x="65" y="679"/>
                    <a:pt x="65" y="680"/>
                    <a:pt x="65" y="681"/>
                  </a:cubicBezTo>
                  <a:cubicBezTo>
                    <a:pt x="66" y="682"/>
                    <a:pt x="68" y="684"/>
                    <a:pt x="68" y="687"/>
                  </a:cubicBezTo>
                  <a:cubicBezTo>
                    <a:pt x="68" y="689"/>
                    <a:pt x="67" y="690"/>
                    <a:pt x="66" y="691"/>
                  </a:cubicBezTo>
                  <a:cubicBezTo>
                    <a:pt x="66" y="692"/>
                    <a:pt x="66" y="692"/>
                    <a:pt x="66" y="693"/>
                  </a:cubicBezTo>
                  <a:cubicBezTo>
                    <a:pt x="67" y="695"/>
                    <a:pt x="67" y="698"/>
                    <a:pt x="67" y="700"/>
                  </a:cubicBezTo>
                  <a:cubicBezTo>
                    <a:pt x="67" y="701"/>
                    <a:pt x="66" y="706"/>
                    <a:pt x="64" y="709"/>
                  </a:cubicBezTo>
                  <a:cubicBezTo>
                    <a:pt x="63" y="711"/>
                    <a:pt x="61" y="712"/>
                    <a:pt x="58" y="713"/>
                  </a:cubicBezTo>
                  <a:cubicBezTo>
                    <a:pt x="57" y="714"/>
                    <a:pt x="57" y="714"/>
                    <a:pt x="57" y="714"/>
                  </a:cubicBezTo>
                  <a:cubicBezTo>
                    <a:pt x="56" y="714"/>
                    <a:pt x="55" y="715"/>
                    <a:pt x="55" y="715"/>
                  </a:cubicBezTo>
                  <a:cubicBezTo>
                    <a:pt x="55" y="715"/>
                    <a:pt x="54" y="715"/>
                    <a:pt x="54" y="715"/>
                  </a:cubicBezTo>
                  <a:cubicBezTo>
                    <a:pt x="55" y="717"/>
                    <a:pt x="55" y="718"/>
                    <a:pt x="54" y="720"/>
                  </a:cubicBezTo>
                  <a:cubicBezTo>
                    <a:pt x="53" y="722"/>
                    <a:pt x="50" y="724"/>
                    <a:pt x="48" y="725"/>
                  </a:cubicBezTo>
                  <a:cubicBezTo>
                    <a:pt x="47" y="725"/>
                    <a:pt x="47" y="726"/>
                    <a:pt x="45" y="726"/>
                  </a:cubicBezTo>
                  <a:cubicBezTo>
                    <a:pt x="45" y="726"/>
                    <a:pt x="44" y="726"/>
                    <a:pt x="44" y="725"/>
                  </a:cubicBezTo>
                  <a:cubicBezTo>
                    <a:pt x="44" y="725"/>
                    <a:pt x="44" y="725"/>
                    <a:pt x="44" y="725"/>
                  </a:cubicBezTo>
                  <a:cubicBezTo>
                    <a:pt x="44" y="725"/>
                    <a:pt x="44" y="725"/>
                    <a:pt x="44" y="725"/>
                  </a:cubicBezTo>
                  <a:cubicBezTo>
                    <a:pt x="43" y="726"/>
                    <a:pt x="42" y="727"/>
                    <a:pt x="40" y="728"/>
                  </a:cubicBezTo>
                  <a:cubicBezTo>
                    <a:pt x="39" y="728"/>
                    <a:pt x="38" y="728"/>
                    <a:pt x="37" y="728"/>
                  </a:cubicBezTo>
                  <a:cubicBezTo>
                    <a:pt x="36" y="728"/>
                    <a:pt x="34" y="728"/>
                    <a:pt x="33" y="728"/>
                  </a:cubicBezTo>
                  <a:cubicBezTo>
                    <a:pt x="33" y="728"/>
                    <a:pt x="33" y="728"/>
                    <a:pt x="32" y="728"/>
                  </a:cubicBezTo>
                  <a:cubicBezTo>
                    <a:pt x="32" y="728"/>
                    <a:pt x="32" y="728"/>
                    <a:pt x="32" y="728"/>
                  </a:cubicBezTo>
                  <a:cubicBezTo>
                    <a:pt x="30" y="727"/>
                    <a:pt x="29" y="727"/>
                    <a:pt x="27" y="727"/>
                  </a:cubicBezTo>
                  <a:cubicBezTo>
                    <a:pt x="26" y="726"/>
                    <a:pt x="25" y="725"/>
                    <a:pt x="25" y="724"/>
                  </a:cubicBezTo>
                  <a:cubicBezTo>
                    <a:pt x="23" y="727"/>
                    <a:pt x="23" y="727"/>
                    <a:pt x="23" y="727"/>
                  </a:cubicBezTo>
                  <a:cubicBezTo>
                    <a:pt x="17" y="727"/>
                    <a:pt x="17" y="727"/>
                    <a:pt x="17" y="727"/>
                  </a:cubicBezTo>
                  <a:cubicBezTo>
                    <a:pt x="17" y="728"/>
                    <a:pt x="15" y="730"/>
                    <a:pt x="14" y="731"/>
                  </a:cubicBezTo>
                  <a:cubicBezTo>
                    <a:pt x="13" y="732"/>
                    <a:pt x="10" y="734"/>
                    <a:pt x="9" y="735"/>
                  </a:cubicBezTo>
                  <a:cubicBezTo>
                    <a:pt x="8" y="736"/>
                    <a:pt x="6" y="736"/>
                    <a:pt x="5" y="736"/>
                  </a:cubicBezTo>
                  <a:cubicBezTo>
                    <a:pt x="5" y="737"/>
                    <a:pt x="4" y="738"/>
                    <a:pt x="4" y="739"/>
                  </a:cubicBezTo>
                  <a:cubicBezTo>
                    <a:pt x="4" y="740"/>
                    <a:pt x="6" y="742"/>
                    <a:pt x="6" y="743"/>
                  </a:cubicBezTo>
                  <a:cubicBezTo>
                    <a:pt x="6" y="744"/>
                    <a:pt x="4" y="745"/>
                    <a:pt x="4" y="746"/>
                  </a:cubicBezTo>
                  <a:cubicBezTo>
                    <a:pt x="3" y="747"/>
                    <a:pt x="4" y="749"/>
                    <a:pt x="3" y="750"/>
                  </a:cubicBezTo>
                  <a:cubicBezTo>
                    <a:pt x="3" y="751"/>
                    <a:pt x="2" y="752"/>
                    <a:pt x="2" y="753"/>
                  </a:cubicBezTo>
                  <a:cubicBezTo>
                    <a:pt x="1" y="754"/>
                    <a:pt x="0" y="759"/>
                    <a:pt x="0" y="759"/>
                  </a:cubicBezTo>
                  <a:cubicBezTo>
                    <a:pt x="204" y="871"/>
                    <a:pt x="204" y="871"/>
                    <a:pt x="204" y="871"/>
                  </a:cubicBezTo>
                  <a:cubicBezTo>
                    <a:pt x="519" y="1036"/>
                    <a:pt x="519" y="1036"/>
                    <a:pt x="519" y="1036"/>
                  </a:cubicBezTo>
                  <a:cubicBezTo>
                    <a:pt x="543" y="1038"/>
                    <a:pt x="543" y="1038"/>
                    <a:pt x="543" y="1038"/>
                  </a:cubicBezTo>
                  <a:cubicBezTo>
                    <a:pt x="610" y="1045"/>
                    <a:pt x="610" y="1045"/>
                    <a:pt x="610" y="1045"/>
                  </a:cubicBezTo>
                  <a:cubicBezTo>
                    <a:pt x="819" y="1067"/>
                    <a:pt x="819" y="1067"/>
                    <a:pt x="819" y="1067"/>
                  </a:cubicBezTo>
                  <a:cubicBezTo>
                    <a:pt x="859" y="662"/>
                    <a:pt x="859" y="662"/>
                    <a:pt x="859" y="662"/>
                  </a:cubicBezTo>
                  <a:cubicBezTo>
                    <a:pt x="898" y="252"/>
                    <a:pt x="898" y="252"/>
                    <a:pt x="898" y="252"/>
                  </a:cubicBezTo>
                  <a:cubicBezTo>
                    <a:pt x="914" y="84"/>
                    <a:pt x="914" y="84"/>
                    <a:pt x="914" y="84"/>
                  </a:cubicBezTo>
                  <a:lnTo>
                    <a:pt x="886" y="81"/>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95.2</a:t>
              </a:r>
            </a:p>
          </p:txBody>
        </p:sp>
        <p:sp>
          <p:nvSpPr>
            <p:cNvPr id="225" name="Freeform 224"/>
            <p:cNvSpPr>
              <a:spLocks/>
            </p:cNvSpPr>
            <p:nvPr/>
          </p:nvSpPr>
          <p:spPr bwMode="auto">
            <a:xfrm>
              <a:off x="2011363" y="3757616"/>
              <a:ext cx="781050" cy="841375"/>
            </a:xfrm>
            <a:custGeom>
              <a:avLst/>
              <a:gdLst>
                <a:gd name="T0" fmla="*/ 910 w 925"/>
                <a:gd name="T1" fmla="*/ 52 h 999"/>
                <a:gd name="T2" fmla="*/ 786 w 925"/>
                <a:gd name="T3" fmla="*/ 47 h 999"/>
                <a:gd name="T4" fmla="*/ 627 w 925"/>
                <a:gd name="T5" fmla="*/ 40 h 999"/>
                <a:gd name="T6" fmla="*/ 445 w 925"/>
                <a:gd name="T7" fmla="*/ 29 h 999"/>
                <a:gd name="T8" fmla="*/ 267 w 925"/>
                <a:gd name="T9" fmla="*/ 15 h 999"/>
                <a:gd name="T10" fmla="*/ 96 w 925"/>
                <a:gd name="T11" fmla="*/ 0 h 999"/>
                <a:gd name="T12" fmla="*/ 96 w 925"/>
                <a:gd name="T13" fmla="*/ 5 h 999"/>
                <a:gd name="T14" fmla="*/ 96 w 925"/>
                <a:gd name="T15" fmla="*/ 5 h 999"/>
                <a:gd name="T16" fmla="*/ 79 w 925"/>
                <a:gd name="T17" fmla="*/ 173 h 999"/>
                <a:gd name="T18" fmla="*/ 40 w 925"/>
                <a:gd name="T19" fmla="*/ 583 h 999"/>
                <a:gd name="T20" fmla="*/ 0 w 925"/>
                <a:gd name="T21" fmla="*/ 989 h 999"/>
                <a:gd name="T22" fmla="*/ 120 w 925"/>
                <a:gd name="T23" fmla="*/ 999 h 999"/>
                <a:gd name="T24" fmla="*/ 127 w 925"/>
                <a:gd name="T25" fmla="*/ 921 h 999"/>
                <a:gd name="T26" fmla="*/ 262 w 925"/>
                <a:gd name="T27" fmla="*/ 932 h 999"/>
                <a:gd name="T28" fmla="*/ 374 w 925"/>
                <a:gd name="T29" fmla="*/ 939 h 999"/>
                <a:gd name="T30" fmla="*/ 373 w 925"/>
                <a:gd name="T31" fmla="*/ 936 h 999"/>
                <a:gd name="T32" fmla="*/ 371 w 925"/>
                <a:gd name="T33" fmla="*/ 935 h 999"/>
                <a:gd name="T34" fmla="*/ 368 w 925"/>
                <a:gd name="T35" fmla="*/ 934 h 999"/>
                <a:gd name="T36" fmla="*/ 367 w 925"/>
                <a:gd name="T37" fmla="*/ 932 h 999"/>
                <a:gd name="T38" fmla="*/ 364 w 925"/>
                <a:gd name="T39" fmla="*/ 932 h 999"/>
                <a:gd name="T40" fmla="*/ 364 w 925"/>
                <a:gd name="T41" fmla="*/ 929 h 999"/>
                <a:gd name="T42" fmla="*/ 361 w 925"/>
                <a:gd name="T43" fmla="*/ 927 h 999"/>
                <a:gd name="T44" fmla="*/ 360 w 925"/>
                <a:gd name="T45" fmla="*/ 924 h 999"/>
                <a:gd name="T46" fmla="*/ 360 w 925"/>
                <a:gd name="T47" fmla="*/ 921 h 999"/>
                <a:gd name="T48" fmla="*/ 358 w 925"/>
                <a:gd name="T49" fmla="*/ 920 h 999"/>
                <a:gd name="T50" fmla="*/ 359 w 925"/>
                <a:gd name="T51" fmla="*/ 918 h 999"/>
                <a:gd name="T52" fmla="*/ 362 w 925"/>
                <a:gd name="T53" fmla="*/ 916 h 999"/>
                <a:gd name="T54" fmla="*/ 363 w 925"/>
                <a:gd name="T55" fmla="*/ 913 h 999"/>
                <a:gd name="T56" fmla="*/ 362 w 925"/>
                <a:gd name="T57" fmla="*/ 911 h 999"/>
                <a:gd name="T58" fmla="*/ 363 w 925"/>
                <a:gd name="T59" fmla="*/ 908 h 999"/>
                <a:gd name="T60" fmla="*/ 361 w 925"/>
                <a:gd name="T61" fmla="*/ 904 h 999"/>
                <a:gd name="T62" fmla="*/ 364 w 925"/>
                <a:gd name="T63" fmla="*/ 902 h 999"/>
                <a:gd name="T64" fmla="*/ 370 w 925"/>
                <a:gd name="T65" fmla="*/ 902 h 999"/>
                <a:gd name="T66" fmla="*/ 888 w 925"/>
                <a:gd name="T67" fmla="*/ 927 h 999"/>
                <a:gd name="T68" fmla="*/ 917 w 925"/>
                <a:gd name="T69" fmla="*/ 139 h 999"/>
                <a:gd name="T70" fmla="*/ 922 w 925"/>
                <a:gd name="T71" fmla="*/ 139 h 999"/>
                <a:gd name="T72" fmla="*/ 925 w 925"/>
                <a:gd name="T73" fmla="*/ 52 h 999"/>
                <a:gd name="T74" fmla="*/ 910 w 925"/>
                <a:gd name="T75" fmla="*/ 52 h 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25" h="999">
                  <a:moveTo>
                    <a:pt x="910" y="52"/>
                  </a:moveTo>
                  <a:cubicBezTo>
                    <a:pt x="786" y="47"/>
                    <a:pt x="786" y="47"/>
                    <a:pt x="786" y="47"/>
                  </a:cubicBezTo>
                  <a:cubicBezTo>
                    <a:pt x="627" y="40"/>
                    <a:pt x="627" y="40"/>
                    <a:pt x="627" y="40"/>
                  </a:cubicBezTo>
                  <a:cubicBezTo>
                    <a:pt x="445" y="29"/>
                    <a:pt x="445" y="29"/>
                    <a:pt x="445" y="29"/>
                  </a:cubicBezTo>
                  <a:cubicBezTo>
                    <a:pt x="267" y="15"/>
                    <a:pt x="267" y="15"/>
                    <a:pt x="267" y="15"/>
                  </a:cubicBezTo>
                  <a:cubicBezTo>
                    <a:pt x="96" y="0"/>
                    <a:pt x="96" y="0"/>
                    <a:pt x="96" y="0"/>
                  </a:cubicBezTo>
                  <a:cubicBezTo>
                    <a:pt x="96" y="5"/>
                    <a:pt x="96" y="5"/>
                    <a:pt x="96" y="5"/>
                  </a:cubicBezTo>
                  <a:cubicBezTo>
                    <a:pt x="96" y="5"/>
                    <a:pt x="96" y="5"/>
                    <a:pt x="96" y="5"/>
                  </a:cubicBezTo>
                  <a:cubicBezTo>
                    <a:pt x="79" y="173"/>
                    <a:pt x="79" y="173"/>
                    <a:pt x="79" y="173"/>
                  </a:cubicBezTo>
                  <a:cubicBezTo>
                    <a:pt x="40" y="583"/>
                    <a:pt x="40" y="583"/>
                    <a:pt x="40" y="583"/>
                  </a:cubicBezTo>
                  <a:cubicBezTo>
                    <a:pt x="0" y="989"/>
                    <a:pt x="0" y="989"/>
                    <a:pt x="0" y="989"/>
                  </a:cubicBezTo>
                  <a:cubicBezTo>
                    <a:pt x="120" y="999"/>
                    <a:pt x="120" y="999"/>
                    <a:pt x="120" y="999"/>
                  </a:cubicBezTo>
                  <a:cubicBezTo>
                    <a:pt x="127" y="921"/>
                    <a:pt x="127" y="921"/>
                    <a:pt x="127" y="921"/>
                  </a:cubicBezTo>
                  <a:cubicBezTo>
                    <a:pt x="262" y="932"/>
                    <a:pt x="262" y="932"/>
                    <a:pt x="262" y="932"/>
                  </a:cubicBezTo>
                  <a:cubicBezTo>
                    <a:pt x="374" y="939"/>
                    <a:pt x="374" y="939"/>
                    <a:pt x="374" y="939"/>
                  </a:cubicBezTo>
                  <a:cubicBezTo>
                    <a:pt x="374" y="938"/>
                    <a:pt x="373" y="937"/>
                    <a:pt x="373" y="936"/>
                  </a:cubicBezTo>
                  <a:cubicBezTo>
                    <a:pt x="372" y="936"/>
                    <a:pt x="372" y="935"/>
                    <a:pt x="371" y="935"/>
                  </a:cubicBezTo>
                  <a:cubicBezTo>
                    <a:pt x="370" y="934"/>
                    <a:pt x="369" y="934"/>
                    <a:pt x="368" y="934"/>
                  </a:cubicBezTo>
                  <a:cubicBezTo>
                    <a:pt x="368" y="934"/>
                    <a:pt x="368" y="932"/>
                    <a:pt x="367" y="932"/>
                  </a:cubicBezTo>
                  <a:cubicBezTo>
                    <a:pt x="367" y="932"/>
                    <a:pt x="365" y="932"/>
                    <a:pt x="364" y="932"/>
                  </a:cubicBezTo>
                  <a:cubicBezTo>
                    <a:pt x="364" y="931"/>
                    <a:pt x="364" y="929"/>
                    <a:pt x="364" y="929"/>
                  </a:cubicBezTo>
                  <a:cubicBezTo>
                    <a:pt x="363" y="928"/>
                    <a:pt x="362" y="928"/>
                    <a:pt x="361" y="927"/>
                  </a:cubicBezTo>
                  <a:cubicBezTo>
                    <a:pt x="361" y="927"/>
                    <a:pt x="360" y="925"/>
                    <a:pt x="360" y="924"/>
                  </a:cubicBezTo>
                  <a:cubicBezTo>
                    <a:pt x="360" y="923"/>
                    <a:pt x="361" y="922"/>
                    <a:pt x="360" y="921"/>
                  </a:cubicBezTo>
                  <a:cubicBezTo>
                    <a:pt x="360" y="920"/>
                    <a:pt x="358" y="920"/>
                    <a:pt x="358" y="920"/>
                  </a:cubicBezTo>
                  <a:cubicBezTo>
                    <a:pt x="357" y="919"/>
                    <a:pt x="358" y="918"/>
                    <a:pt x="359" y="918"/>
                  </a:cubicBezTo>
                  <a:cubicBezTo>
                    <a:pt x="360" y="917"/>
                    <a:pt x="362" y="917"/>
                    <a:pt x="362" y="916"/>
                  </a:cubicBezTo>
                  <a:cubicBezTo>
                    <a:pt x="363" y="916"/>
                    <a:pt x="363" y="914"/>
                    <a:pt x="363" y="913"/>
                  </a:cubicBezTo>
                  <a:cubicBezTo>
                    <a:pt x="363" y="913"/>
                    <a:pt x="362" y="911"/>
                    <a:pt x="362" y="911"/>
                  </a:cubicBezTo>
                  <a:cubicBezTo>
                    <a:pt x="362" y="910"/>
                    <a:pt x="363" y="909"/>
                    <a:pt x="363" y="908"/>
                  </a:cubicBezTo>
                  <a:cubicBezTo>
                    <a:pt x="363" y="907"/>
                    <a:pt x="361" y="905"/>
                    <a:pt x="361" y="904"/>
                  </a:cubicBezTo>
                  <a:cubicBezTo>
                    <a:pt x="362" y="903"/>
                    <a:pt x="363" y="903"/>
                    <a:pt x="364" y="902"/>
                  </a:cubicBezTo>
                  <a:cubicBezTo>
                    <a:pt x="366" y="902"/>
                    <a:pt x="370" y="902"/>
                    <a:pt x="370" y="902"/>
                  </a:cubicBezTo>
                  <a:cubicBezTo>
                    <a:pt x="888" y="927"/>
                    <a:pt x="888" y="927"/>
                    <a:pt x="888" y="927"/>
                  </a:cubicBezTo>
                  <a:cubicBezTo>
                    <a:pt x="917" y="139"/>
                    <a:pt x="917" y="139"/>
                    <a:pt x="917" y="139"/>
                  </a:cubicBezTo>
                  <a:cubicBezTo>
                    <a:pt x="922" y="139"/>
                    <a:pt x="922" y="139"/>
                    <a:pt x="922" y="139"/>
                  </a:cubicBezTo>
                  <a:cubicBezTo>
                    <a:pt x="925" y="52"/>
                    <a:pt x="925" y="52"/>
                    <a:pt x="925" y="52"/>
                  </a:cubicBezTo>
                  <a:lnTo>
                    <a:pt x="910" y="52"/>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95.9</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6" name="Freeform 225"/>
            <p:cNvSpPr>
              <a:spLocks/>
            </p:cNvSpPr>
            <p:nvPr/>
          </p:nvSpPr>
          <p:spPr bwMode="auto">
            <a:xfrm>
              <a:off x="2093914" y="3165478"/>
              <a:ext cx="822325" cy="639763"/>
            </a:xfrm>
            <a:custGeom>
              <a:avLst/>
              <a:gdLst>
                <a:gd name="T0" fmla="*/ 378 w 518"/>
                <a:gd name="T1" fmla="*/ 23 h 403"/>
                <a:gd name="T2" fmla="*/ 293 w 518"/>
                <a:gd name="T3" fmla="*/ 20 h 403"/>
                <a:gd name="T4" fmla="*/ 110 w 518"/>
                <a:gd name="T5" fmla="*/ 6 h 403"/>
                <a:gd name="T6" fmla="*/ 34 w 518"/>
                <a:gd name="T7" fmla="*/ 0 h 403"/>
                <a:gd name="T8" fmla="*/ 24 w 518"/>
                <a:gd name="T9" fmla="*/ 113 h 403"/>
                <a:gd name="T10" fmla="*/ 16 w 518"/>
                <a:gd name="T11" fmla="*/ 182 h 403"/>
                <a:gd name="T12" fmla="*/ 12 w 518"/>
                <a:gd name="T13" fmla="*/ 232 h 403"/>
                <a:gd name="T14" fmla="*/ 9 w 518"/>
                <a:gd name="T15" fmla="*/ 252 h 403"/>
                <a:gd name="T16" fmla="*/ 9 w 518"/>
                <a:gd name="T17" fmla="*/ 265 h 403"/>
                <a:gd name="T18" fmla="*/ 8 w 518"/>
                <a:gd name="T19" fmla="*/ 285 h 403"/>
                <a:gd name="T20" fmla="*/ 0 w 518"/>
                <a:gd name="T21" fmla="*/ 370 h 403"/>
                <a:gd name="T22" fmla="*/ 91 w 518"/>
                <a:gd name="T23" fmla="*/ 378 h 403"/>
                <a:gd name="T24" fmla="*/ 185 w 518"/>
                <a:gd name="T25" fmla="*/ 385 h 403"/>
                <a:gd name="T26" fmla="*/ 282 w 518"/>
                <a:gd name="T27" fmla="*/ 391 h 403"/>
                <a:gd name="T28" fmla="*/ 366 w 518"/>
                <a:gd name="T29" fmla="*/ 395 h 403"/>
                <a:gd name="T30" fmla="*/ 432 w 518"/>
                <a:gd name="T31" fmla="*/ 397 h 403"/>
                <a:gd name="T32" fmla="*/ 442 w 518"/>
                <a:gd name="T33" fmla="*/ 397 h 403"/>
                <a:gd name="T34" fmla="*/ 442 w 518"/>
                <a:gd name="T35" fmla="*/ 400 h 403"/>
                <a:gd name="T36" fmla="*/ 510 w 518"/>
                <a:gd name="T37" fmla="*/ 403 h 403"/>
                <a:gd name="T38" fmla="*/ 516 w 518"/>
                <a:gd name="T39" fmla="*/ 121 h 403"/>
                <a:gd name="T40" fmla="*/ 518 w 518"/>
                <a:gd name="T41" fmla="*/ 28 h 403"/>
                <a:gd name="T42" fmla="*/ 378 w 518"/>
                <a:gd name="T43" fmla="*/ 23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18" h="403">
                  <a:moveTo>
                    <a:pt x="378" y="23"/>
                  </a:moveTo>
                  <a:lnTo>
                    <a:pt x="293" y="20"/>
                  </a:lnTo>
                  <a:lnTo>
                    <a:pt x="110" y="6"/>
                  </a:lnTo>
                  <a:lnTo>
                    <a:pt x="34" y="0"/>
                  </a:lnTo>
                  <a:lnTo>
                    <a:pt x="24" y="113"/>
                  </a:lnTo>
                  <a:lnTo>
                    <a:pt x="16" y="182"/>
                  </a:lnTo>
                  <a:lnTo>
                    <a:pt x="12" y="232"/>
                  </a:lnTo>
                  <a:lnTo>
                    <a:pt x="9" y="252"/>
                  </a:lnTo>
                  <a:lnTo>
                    <a:pt x="9" y="265"/>
                  </a:lnTo>
                  <a:lnTo>
                    <a:pt x="8" y="285"/>
                  </a:lnTo>
                  <a:lnTo>
                    <a:pt x="0" y="370"/>
                  </a:lnTo>
                  <a:lnTo>
                    <a:pt x="91" y="378"/>
                  </a:lnTo>
                  <a:lnTo>
                    <a:pt x="185" y="385"/>
                  </a:lnTo>
                  <a:lnTo>
                    <a:pt x="282" y="391"/>
                  </a:lnTo>
                  <a:lnTo>
                    <a:pt x="366" y="395"/>
                  </a:lnTo>
                  <a:lnTo>
                    <a:pt x="432" y="397"/>
                  </a:lnTo>
                  <a:lnTo>
                    <a:pt x="442" y="397"/>
                  </a:lnTo>
                  <a:lnTo>
                    <a:pt x="442" y="400"/>
                  </a:lnTo>
                  <a:lnTo>
                    <a:pt x="510" y="403"/>
                  </a:lnTo>
                  <a:lnTo>
                    <a:pt x="516" y="121"/>
                  </a:lnTo>
                  <a:lnTo>
                    <a:pt x="518" y="28"/>
                  </a:lnTo>
                  <a:lnTo>
                    <a:pt x="378" y="23"/>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95.1</a:t>
              </a:r>
            </a:p>
          </p:txBody>
        </p:sp>
        <p:sp>
          <p:nvSpPr>
            <p:cNvPr id="227" name="Freeform 226"/>
            <p:cNvSpPr>
              <a:spLocks/>
            </p:cNvSpPr>
            <p:nvPr/>
          </p:nvSpPr>
          <p:spPr bwMode="auto">
            <a:xfrm>
              <a:off x="1928813" y="2559052"/>
              <a:ext cx="788987" cy="638176"/>
            </a:xfrm>
            <a:custGeom>
              <a:avLst/>
              <a:gdLst>
                <a:gd name="T0" fmla="*/ 260 w 936"/>
                <a:gd name="T1" fmla="*/ 713 h 757"/>
                <a:gd name="T2" fmla="*/ 403 w 936"/>
                <a:gd name="T3" fmla="*/ 726 h 757"/>
                <a:gd name="T4" fmla="*/ 747 w 936"/>
                <a:gd name="T5" fmla="*/ 751 h 757"/>
                <a:gd name="T6" fmla="*/ 908 w 936"/>
                <a:gd name="T7" fmla="*/ 757 h 757"/>
                <a:gd name="T8" fmla="*/ 923 w 936"/>
                <a:gd name="T9" fmla="*/ 413 h 757"/>
                <a:gd name="T10" fmla="*/ 923 w 936"/>
                <a:gd name="T11" fmla="*/ 413 h 757"/>
                <a:gd name="T12" fmla="*/ 936 w 936"/>
                <a:gd name="T13" fmla="*/ 69 h 757"/>
                <a:gd name="T14" fmla="*/ 816 w 936"/>
                <a:gd name="T15" fmla="*/ 63 h 757"/>
                <a:gd name="T16" fmla="*/ 665 w 936"/>
                <a:gd name="T17" fmla="*/ 55 h 757"/>
                <a:gd name="T18" fmla="*/ 510 w 936"/>
                <a:gd name="T19" fmla="*/ 42 h 757"/>
                <a:gd name="T20" fmla="*/ 419 w 936"/>
                <a:gd name="T21" fmla="*/ 35 h 757"/>
                <a:gd name="T22" fmla="*/ 346 w 936"/>
                <a:gd name="T23" fmla="*/ 28 h 757"/>
                <a:gd name="T24" fmla="*/ 308 w 936"/>
                <a:gd name="T25" fmla="*/ 24 h 757"/>
                <a:gd name="T26" fmla="*/ 228 w 936"/>
                <a:gd name="T27" fmla="*/ 16 h 757"/>
                <a:gd name="T28" fmla="*/ 192 w 936"/>
                <a:gd name="T29" fmla="*/ 11 h 757"/>
                <a:gd name="T30" fmla="*/ 182 w 936"/>
                <a:gd name="T31" fmla="*/ 13 h 757"/>
                <a:gd name="T32" fmla="*/ 182 w 936"/>
                <a:gd name="T33" fmla="*/ 13 h 757"/>
                <a:gd name="T34" fmla="*/ 172 w 936"/>
                <a:gd name="T35" fmla="*/ 11 h 757"/>
                <a:gd name="T36" fmla="*/ 167 w 936"/>
                <a:gd name="T37" fmla="*/ 10 h 757"/>
                <a:gd name="T38" fmla="*/ 161 w 936"/>
                <a:gd name="T39" fmla="*/ 10 h 757"/>
                <a:gd name="T40" fmla="*/ 158 w 936"/>
                <a:gd name="T41" fmla="*/ 10 h 757"/>
                <a:gd name="T42" fmla="*/ 154 w 936"/>
                <a:gd name="T43" fmla="*/ 10 h 757"/>
                <a:gd name="T44" fmla="*/ 152 w 936"/>
                <a:gd name="T45" fmla="*/ 10 h 757"/>
                <a:gd name="T46" fmla="*/ 121 w 936"/>
                <a:gd name="T47" fmla="*/ 7 h 757"/>
                <a:gd name="T48" fmla="*/ 107 w 936"/>
                <a:gd name="T49" fmla="*/ 3 h 757"/>
                <a:gd name="T50" fmla="*/ 79 w 936"/>
                <a:gd name="T51" fmla="*/ 0 h 757"/>
                <a:gd name="T52" fmla="*/ 70 w 936"/>
                <a:gd name="T53" fmla="*/ 84 h 757"/>
                <a:gd name="T54" fmla="*/ 70 w 936"/>
                <a:gd name="T55" fmla="*/ 84 h 757"/>
                <a:gd name="T56" fmla="*/ 20 w 936"/>
                <a:gd name="T57" fmla="*/ 516 h 757"/>
                <a:gd name="T58" fmla="*/ 20 w 936"/>
                <a:gd name="T59" fmla="*/ 516 h 757"/>
                <a:gd name="T60" fmla="*/ 19 w 936"/>
                <a:gd name="T61" fmla="*/ 520 h 757"/>
                <a:gd name="T62" fmla="*/ 19 w 936"/>
                <a:gd name="T63" fmla="*/ 521 h 757"/>
                <a:gd name="T64" fmla="*/ 0 w 936"/>
                <a:gd name="T65" fmla="*/ 687 h 757"/>
                <a:gd name="T66" fmla="*/ 125 w 936"/>
                <a:gd name="T67" fmla="*/ 701 h 757"/>
                <a:gd name="T68" fmla="*/ 260 w 936"/>
                <a:gd name="T69" fmla="*/ 71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36" h="757">
                  <a:moveTo>
                    <a:pt x="260" y="713"/>
                  </a:moveTo>
                  <a:cubicBezTo>
                    <a:pt x="403" y="726"/>
                    <a:pt x="403" y="726"/>
                    <a:pt x="403" y="726"/>
                  </a:cubicBezTo>
                  <a:cubicBezTo>
                    <a:pt x="747" y="751"/>
                    <a:pt x="747" y="751"/>
                    <a:pt x="747" y="751"/>
                  </a:cubicBezTo>
                  <a:cubicBezTo>
                    <a:pt x="908" y="757"/>
                    <a:pt x="908" y="757"/>
                    <a:pt x="908" y="757"/>
                  </a:cubicBezTo>
                  <a:cubicBezTo>
                    <a:pt x="923" y="413"/>
                    <a:pt x="923" y="413"/>
                    <a:pt x="923" y="413"/>
                  </a:cubicBezTo>
                  <a:cubicBezTo>
                    <a:pt x="923" y="413"/>
                    <a:pt x="923" y="413"/>
                    <a:pt x="923" y="413"/>
                  </a:cubicBezTo>
                  <a:cubicBezTo>
                    <a:pt x="936" y="69"/>
                    <a:pt x="936" y="69"/>
                    <a:pt x="936" y="69"/>
                  </a:cubicBezTo>
                  <a:cubicBezTo>
                    <a:pt x="816" y="63"/>
                    <a:pt x="816" y="63"/>
                    <a:pt x="816" y="63"/>
                  </a:cubicBezTo>
                  <a:cubicBezTo>
                    <a:pt x="665" y="55"/>
                    <a:pt x="665" y="55"/>
                    <a:pt x="665" y="55"/>
                  </a:cubicBezTo>
                  <a:cubicBezTo>
                    <a:pt x="510" y="42"/>
                    <a:pt x="510" y="42"/>
                    <a:pt x="510" y="42"/>
                  </a:cubicBezTo>
                  <a:cubicBezTo>
                    <a:pt x="419" y="35"/>
                    <a:pt x="419" y="35"/>
                    <a:pt x="419" y="35"/>
                  </a:cubicBezTo>
                  <a:cubicBezTo>
                    <a:pt x="346" y="28"/>
                    <a:pt x="346" y="28"/>
                    <a:pt x="346" y="28"/>
                  </a:cubicBezTo>
                  <a:cubicBezTo>
                    <a:pt x="308" y="24"/>
                    <a:pt x="308" y="24"/>
                    <a:pt x="308" y="24"/>
                  </a:cubicBezTo>
                  <a:cubicBezTo>
                    <a:pt x="228" y="16"/>
                    <a:pt x="228" y="16"/>
                    <a:pt x="228" y="16"/>
                  </a:cubicBezTo>
                  <a:cubicBezTo>
                    <a:pt x="192" y="11"/>
                    <a:pt x="192" y="11"/>
                    <a:pt x="192" y="11"/>
                  </a:cubicBezTo>
                  <a:cubicBezTo>
                    <a:pt x="189" y="12"/>
                    <a:pt x="185" y="13"/>
                    <a:pt x="182" y="13"/>
                  </a:cubicBezTo>
                  <a:cubicBezTo>
                    <a:pt x="182" y="13"/>
                    <a:pt x="182" y="13"/>
                    <a:pt x="182" y="13"/>
                  </a:cubicBezTo>
                  <a:cubicBezTo>
                    <a:pt x="179" y="13"/>
                    <a:pt x="176" y="12"/>
                    <a:pt x="172" y="11"/>
                  </a:cubicBezTo>
                  <a:cubicBezTo>
                    <a:pt x="170" y="11"/>
                    <a:pt x="168" y="10"/>
                    <a:pt x="167" y="10"/>
                  </a:cubicBezTo>
                  <a:cubicBezTo>
                    <a:pt x="165" y="10"/>
                    <a:pt x="163" y="10"/>
                    <a:pt x="161" y="10"/>
                  </a:cubicBezTo>
                  <a:cubicBezTo>
                    <a:pt x="158" y="10"/>
                    <a:pt x="158" y="10"/>
                    <a:pt x="158" y="10"/>
                  </a:cubicBezTo>
                  <a:cubicBezTo>
                    <a:pt x="157" y="10"/>
                    <a:pt x="155" y="10"/>
                    <a:pt x="154" y="10"/>
                  </a:cubicBezTo>
                  <a:cubicBezTo>
                    <a:pt x="152" y="10"/>
                    <a:pt x="152" y="10"/>
                    <a:pt x="152" y="10"/>
                  </a:cubicBezTo>
                  <a:cubicBezTo>
                    <a:pt x="142" y="9"/>
                    <a:pt x="128" y="9"/>
                    <a:pt x="121" y="7"/>
                  </a:cubicBezTo>
                  <a:cubicBezTo>
                    <a:pt x="117" y="6"/>
                    <a:pt x="109" y="4"/>
                    <a:pt x="107" y="3"/>
                  </a:cubicBezTo>
                  <a:cubicBezTo>
                    <a:pt x="79" y="0"/>
                    <a:pt x="79" y="0"/>
                    <a:pt x="79" y="0"/>
                  </a:cubicBezTo>
                  <a:cubicBezTo>
                    <a:pt x="70" y="84"/>
                    <a:pt x="70" y="84"/>
                    <a:pt x="70" y="84"/>
                  </a:cubicBezTo>
                  <a:cubicBezTo>
                    <a:pt x="70" y="84"/>
                    <a:pt x="70" y="84"/>
                    <a:pt x="70" y="84"/>
                  </a:cubicBezTo>
                  <a:cubicBezTo>
                    <a:pt x="20" y="516"/>
                    <a:pt x="20" y="516"/>
                    <a:pt x="20" y="516"/>
                  </a:cubicBezTo>
                  <a:cubicBezTo>
                    <a:pt x="20" y="516"/>
                    <a:pt x="20" y="516"/>
                    <a:pt x="20" y="516"/>
                  </a:cubicBezTo>
                  <a:cubicBezTo>
                    <a:pt x="19" y="520"/>
                    <a:pt x="19" y="520"/>
                    <a:pt x="19" y="520"/>
                  </a:cubicBezTo>
                  <a:cubicBezTo>
                    <a:pt x="19" y="521"/>
                    <a:pt x="19" y="521"/>
                    <a:pt x="19" y="521"/>
                  </a:cubicBezTo>
                  <a:cubicBezTo>
                    <a:pt x="0" y="687"/>
                    <a:pt x="0" y="687"/>
                    <a:pt x="0" y="687"/>
                  </a:cubicBezTo>
                  <a:cubicBezTo>
                    <a:pt x="125" y="701"/>
                    <a:pt x="125" y="701"/>
                    <a:pt x="125" y="701"/>
                  </a:cubicBezTo>
                  <a:cubicBezTo>
                    <a:pt x="260" y="713"/>
                    <a:pt x="260" y="713"/>
                    <a:pt x="260" y="713"/>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95.6</a:t>
              </a:r>
            </a:p>
          </p:txBody>
        </p:sp>
        <p:sp>
          <p:nvSpPr>
            <p:cNvPr id="228" name="Freeform 227"/>
            <p:cNvSpPr>
              <a:spLocks/>
            </p:cNvSpPr>
            <p:nvPr/>
          </p:nvSpPr>
          <p:spPr bwMode="auto">
            <a:xfrm>
              <a:off x="2711450" y="2478091"/>
              <a:ext cx="812799" cy="509588"/>
            </a:xfrm>
            <a:custGeom>
              <a:avLst/>
              <a:gdLst>
                <a:gd name="T0" fmla="*/ 961 w 964"/>
                <a:gd name="T1" fmla="*/ 593 h 604"/>
                <a:gd name="T2" fmla="*/ 957 w 964"/>
                <a:gd name="T3" fmla="*/ 581 h 604"/>
                <a:gd name="T4" fmla="*/ 952 w 964"/>
                <a:gd name="T5" fmla="*/ 573 h 604"/>
                <a:gd name="T6" fmla="*/ 946 w 964"/>
                <a:gd name="T7" fmla="*/ 567 h 604"/>
                <a:gd name="T8" fmla="*/ 940 w 964"/>
                <a:gd name="T9" fmla="*/ 558 h 604"/>
                <a:gd name="T10" fmla="*/ 944 w 964"/>
                <a:gd name="T11" fmla="*/ 550 h 604"/>
                <a:gd name="T12" fmla="*/ 949 w 964"/>
                <a:gd name="T13" fmla="*/ 540 h 604"/>
                <a:gd name="T14" fmla="*/ 951 w 964"/>
                <a:gd name="T15" fmla="*/ 526 h 604"/>
                <a:gd name="T16" fmla="*/ 956 w 964"/>
                <a:gd name="T17" fmla="*/ 518 h 604"/>
                <a:gd name="T18" fmla="*/ 957 w 964"/>
                <a:gd name="T19" fmla="*/ 510 h 604"/>
                <a:gd name="T20" fmla="*/ 959 w 964"/>
                <a:gd name="T21" fmla="*/ 501 h 604"/>
                <a:gd name="T22" fmla="*/ 963 w 964"/>
                <a:gd name="T23" fmla="*/ 492 h 604"/>
                <a:gd name="T24" fmla="*/ 959 w 964"/>
                <a:gd name="T25" fmla="*/ 481 h 604"/>
                <a:gd name="T26" fmla="*/ 953 w 964"/>
                <a:gd name="T27" fmla="*/ 474 h 604"/>
                <a:gd name="T28" fmla="*/ 945 w 964"/>
                <a:gd name="T29" fmla="*/ 470 h 604"/>
                <a:gd name="T30" fmla="*/ 944 w 964"/>
                <a:gd name="T31" fmla="*/ 461 h 604"/>
                <a:gd name="T32" fmla="*/ 948 w 964"/>
                <a:gd name="T33" fmla="*/ 453 h 604"/>
                <a:gd name="T34" fmla="*/ 945 w 964"/>
                <a:gd name="T35" fmla="*/ 441 h 604"/>
                <a:gd name="T36" fmla="*/ 939 w 964"/>
                <a:gd name="T37" fmla="*/ 434 h 604"/>
                <a:gd name="T38" fmla="*/ 959 w 964"/>
                <a:gd name="T39" fmla="*/ 424 h 604"/>
                <a:gd name="T40" fmla="*/ 937 w 964"/>
                <a:gd name="T41" fmla="*/ 96 h 604"/>
                <a:gd name="T42" fmla="*/ 920 w 964"/>
                <a:gd name="T43" fmla="*/ 92 h 604"/>
                <a:gd name="T44" fmla="*/ 909 w 964"/>
                <a:gd name="T45" fmla="*/ 76 h 604"/>
                <a:gd name="T46" fmla="*/ 897 w 964"/>
                <a:gd name="T47" fmla="*/ 59 h 604"/>
                <a:gd name="T48" fmla="*/ 907 w 964"/>
                <a:gd name="T49" fmla="*/ 41 h 604"/>
                <a:gd name="T50" fmla="*/ 921 w 964"/>
                <a:gd name="T51" fmla="*/ 31 h 604"/>
                <a:gd name="T52" fmla="*/ 930 w 964"/>
                <a:gd name="T53" fmla="*/ 12 h 604"/>
                <a:gd name="T54" fmla="*/ 267 w 964"/>
                <a:gd name="T55" fmla="*/ 8 h 604"/>
                <a:gd name="T56" fmla="*/ 13 w 964"/>
                <a:gd name="T57" fmla="*/ 165 h 604"/>
                <a:gd name="T58" fmla="*/ 485 w 964"/>
                <a:gd name="T59" fmla="*/ 521 h 604"/>
                <a:gd name="T60" fmla="*/ 710 w 964"/>
                <a:gd name="T61" fmla="*/ 530 h 604"/>
                <a:gd name="T62" fmla="*/ 724 w 964"/>
                <a:gd name="T63" fmla="*/ 538 h 604"/>
                <a:gd name="T64" fmla="*/ 737 w 964"/>
                <a:gd name="T65" fmla="*/ 544 h 604"/>
                <a:gd name="T66" fmla="*/ 753 w 964"/>
                <a:gd name="T67" fmla="*/ 550 h 604"/>
                <a:gd name="T68" fmla="*/ 769 w 964"/>
                <a:gd name="T69" fmla="*/ 558 h 604"/>
                <a:gd name="T70" fmla="*/ 780 w 964"/>
                <a:gd name="T71" fmla="*/ 547 h 604"/>
                <a:gd name="T72" fmla="*/ 789 w 964"/>
                <a:gd name="T73" fmla="*/ 540 h 604"/>
                <a:gd name="T74" fmla="*/ 802 w 964"/>
                <a:gd name="T75" fmla="*/ 542 h 604"/>
                <a:gd name="T76" fmla="*/ 817 w 964"/>
                <a:gd name="T77" fmla="*/ 541 h 604"/>
                <a:gd name="T78" fmla="*/ 829 w 964"/>
                <a:gd name="T79" fmla="*/ 540 h 604"/>
                <a:gd name="T80" fmla="*/ 841 w 964"/>
                <a:gd name="T81" fmla="*/ 539 h 604"/>
                <a:gd name="T82" fmla="*/ 851 w 964"/>
                <a:gd name="T83" fmla="*/ 540 h 604"/>
                <a:gd name="T84" fmla="*/ 862 w 964"/>
                <a:gd name="T85" fmla="*/ 540 h 604"/>
                <a:gd name="T86" fmla="*/ 867 w 964"/>
                <a:gd name="T87" fmla="*/ 549 h 604"/>
                <a:gd name="T88" fmla="*/ 876 w 964"/>
                <a:gd name="T89" fmla="*/ 553 h 604"/>
                <a:gd name="T90" fmla="*/ 888 w 964"/>
                <a:gd name="T91" fmla="*/ 554 h 604"/>
                <a:gd name="T92" fmla="*/ 898 w 964"/>
                <a:gd name="T93" fmla="*/ 560 h 604"/>
                <a:gd name="T94" fmla="*/ 906 w 964"/>
                <a:gd name="T95" fmla="*/ 560 h 604"/>
                <a:gd name="T96" fmla="*/ 919 w 964"/>
                <a:gd name="T97" fmla="*/ 566 h 604"/>
                <a:gd name="T98" fmla="*/ 925 w 964"/>
                <a:gd name="T99" fmla="*/ 572 h 604"/>
                <a:gd name="T100" fmla="*/ 935 w 964"/>
                <a:gd name="T101" fmla="*/ 576 h 604"/>
                <a:gd name="T102" fmla="*/ 934 w 964"/>
                <a:gd name="T103" fmla="*/ 587 h 604"/>
                <a:gd name="T104" fmla="*/ 942 w 964"/>
                <a:gd name="T105" fmla="*/ 597 h 604"/>
                <a:gd name="T106" fmla="*/ 950 w 964"/>
                <a:gd name="T107" fmla="*/ 596 h 604"/>
                <a:gd name="T108" fmla="*/ 958 w 964"/>
                <a:gd name="T109" fmla="*/ 602 h 604"/>
                <a:gd name="T110" fmla="*/ 962 w 964"/>
                <a:gd name="T111" fmla="*/ 600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64" h="604">
                  <a:moveTo>
                    <a:pt x="962" y="600"/>
                  </a:moveTo>
                  <a:cubicBezTo>
                    <a:pt x="962" y="600"/>
                    <a:pt x="961" y="598"/>
                    <a:pt x="961" y="597"/>
                  </a:cubicBezTo>
                  <a:cubicBezTo>
                    <a:pt x="961" y="596"/>
                    <a:pt x="962" y="594"/>
                    <a:pt x="961" y="593"/>
                  </a:cubicBezTo>
                  <a:cubicBezTo>
                    <a:pt x="961" y="592"/>
                    <a:pt x="959" y="591"/>
                    <a:pt x="959" y="590"/>
                  </a:cubicBezTo>
                  <a:cubicBezTo>
                    <a:pt x="959" y="588"/>
                    <a:pt x="959" y="586"/>
                    <a:pt x="959" y="585"/>
                  </a:cubicBezTo>
                  <a:cubicBezTo>
                    <a:pt x="959" y="584"/>
                    <a:pt x="958" y="582"/>
                    <a:pt x="957" y="581"/>
                  </a:cubicBezTo>
                  <a:cubicBezTo>
                    <a:pt x="957" y="580"/>
                    <a:pt x="955" y="580"/>
                    <a:pt x="955" y="579"/>
                  </a:cubicBezTo>
                  <a:cubicBezTo>
                    <a:pt x="954" y="578"/>
                    <a:pt x="954" y="576"/>
                    <a:pt x="954" y="575"/>
                  </a:cubicBezTo>
                  <a:cubicBezTo>
                    <a:pt x="954" y="575"/>
                    <a:pt x="953" y="573"/>
                    <a:pt x="952" y="573"/>
                  </a:cubicBezTo>
                  <a:cubicBezTo>
                    <a:pt x="952" y="572"/>
                    <a:pt x="950" y="572"/>
                    <a:pt x="950" y="572"/>
                  </a:cubicBezTo>
                  <a:cubicBezTo>
                    <a:pt x="949" y="571"/>
                    <a:pt x="948" y="570"/>
                    <a:pt x="948" y="569"/>
                  </a:cubicBezTo>
                  <a:cubicBezTo>
                    <a:pt x="948" y="568"/>
                    <a:pt x="947" y="567"/>
                    <a:pt x="946" y="567"/>
                  </a:cubicBezTo>
                  <a:cubicBezTo>
                    <a:pt x="946" y="566"/>
                    <a:pt x="944" y="566"/>
                    <a:pt x="943" y="565"/>
                  </a:cubicBezTo>
                  <a:cubicBezTo>
                    <a:pt x="943" y="565"/>
                    <a:pt x="941" y="564"/>
                    <a:pt x="941" y="564"/>
                  </a:cubicBezTo>
                  <a:cubicBezTo>
                    <a:pt x="940" y="563"/>
                    <a:pt x="940" y="560"/>
                    <a:pt x="940" y="558"/>
                  </a:cubicBezTo>
                  <a:cubicBezTo>
                    <a:pt x="940" y="557"/>
                    <a:pt x="941" y="556"/>
                    <a:pt x="941" y="555"/>
                  </a:cubicBezTo>
                  <a:cubicBezTo>
                    <a:pt x="942" y="554"/>
                    <a:pt x="941" y="552"/>
                    <a:pt x="941" y="551"/>
                  </a:cubicBezTo>
                  <a:cubicBezTo>
                    <a:pt x="942" y="550"/>
                    <a:pt x="944" y="551"/>
                    <a:pt x="944" y="550"/>
                  </a:cubicBezTo>
                  <a:cubicBezTo>
                    <a:pt x="945" y="549"/>
                    <a:pt x="945" y="546"/>
                    <a:pt x="945" y="545"/>
                  </a:cubicBezTo>
                  <a:cubicBezTo>
                    <a:pt x="945" y="544"/>
                    <a:pt x="946" y="543"/>
                    <a:pt x="946" y="542"/>
                  </a:cubicBezTo>
                  <a:cubicBezTo>
                    <a:pt x="947" y="542"/>
                    <a:pt x="948" y="541"/>
                    <a:pt x="949" y="540"/>
                  </a:cubicBezTo>
                  <a:cubicBezTo>
                    <a:pt x="950" y="540"/>
                    <a:pt x="950" y="537"/>
                    <a:pt x="951" y="536"/>
                  </a:cubicBezTo>
                  <a:cubicBezTo>
                    <a:pt x="951" y="535"/>
                    <a:pt x="952" y="534"/>
                    <a:pt x="952" y="533"/>
                  </a:cubicBezTo>
                  <a:cubicBezTo>
                    <a:pt x="952" y="531"/>
                    <a:pt x="950" y="528"/>
                    <a:pt x="951" y="526"/>
                  </a:cubicBezTo>
                  <a:cubicBezTo>
                    <a:pt x="951" y="525"/>
                    <a:pt x="953" y="524"/>
                    <a:pt x="954" y="523"/>
                  </a:cubicBezTo>
                  <a:cubicBezTo>
                    <a:pt x="955" y="523"/>
                    <a:pt x="956" y="522"/>
                    <a:pt x="956" y="521"/>
                  </a:cubicBezTo>
                  <a:cubicBezTo>
                    <a:pt x="957" y="520"/>
                    <a:pt x="956" y="518"/>
                    <a:pt x="956" y="518"/>
                  </a:cubicBezTo>
                  <a:cubicBezTo>
                    <a:pt x="955" y="517"/>
                    <a:pt x="954" y="516"/>
                    <a:pt x="953" y="516"/>
                  </a:cubicBezTo>
                  <a:cubicBezTo>
                    <a:pt x="953" y="515"/>
                    <a:pt x="954" y="513"/>
                    <a:pt x="955" y="513"/>
                  </a:cubicBezTo>
                  <a:cubicBezTo>
                    <a:pt x="955" y="512"/>
                    <a:pt x="957" y="511"/>
                    <a:pt x="957" y="510"/>
                  </a:cubicBezTo>
                  <a:cubicBezTo>
                    <a:pt x="957" y="509"/>
                    <a:pt x="954" y="508"/>
                    <a:pt x="954" y="507"/>
                  </a:cubicBezTo>
                  <a:cubicBezTo>
                    <a:pt x="953" y="506"/>
                    <a:pt x="954" y="504"/>
                    <a:pt x="954" y="503"/>
                  </a:cubicBezTo>
                  <a:cubicBezTo>
                    <a:pt x="955" y="502"/>
                    <a:pt x="958" y="502"/>
                    <a:pt x="959" y="501"/>
                  </a:cubicBezTo>
                  <a:cubicBezTo>
                    <a:pt x="960" y="500"/>
                    <a:pt x="961" y="499"/>
                    <a:pt x="961" y="498"/>
                  </a:cubicBezTo>
                  <a:cubicBezTo>
                    <a:pt x="961" y="497"/>
                    <a:pt x="960" y="495"/>
                    <a:pt x="960" y="495"/>
                  </a:cubicBezTo>
                  <a:cubicBezTo>
                    <a:pt x="960" y="494"/>
                    <a:pt x="963" y="493"/>
                    <a:pt x="963" y="492"/>
                  </a:cubicBezTo>
                  <a:cubicBezTo>
                    <a:pt x="963" y="491"/>
                    <a:pt x="963" y="488"/>
                    <a:pt x="962" y="487"/>
                  </a:cubicBezTo>
                  <a:cubicBezTo>
                    <a:pt x="962" y="486"/>
                    <a:pt x="960" y="486"/>
                    <a:pt x="959" y="485"/>
                  </a:cubicBezTo>
                  <a:cubicBezTo>
                    <a:pt x="959" y="484"/>
                    <a:pt x="959" y="482"/>
                    <a:pt x="959" y="481"/>
                  </a:cubicBezTo>
                  <a:cubicBezTo>
                    <a:pt x="959" y="480"/>
                    <a:pt x="959" y="477"/>
                    <a:pt x="959" y="475"/>
                  </a:cubicBezTo>
                  <a:cubicBezTo>
                    <a:pt x="958" y="474"/>
                    <a:pt x="956" y="473"/>
                    <a:pt x="955" y="473"/>
                  </a:cubicBezTo>
                  <a:cubicBezTo>
                    <a:pt x="954" y="473"/>
                    <a:pt x="953" y="474"/>
                    <a:pt x="953" y="474"/>
                  </a:cubicBezTo>
                  <a:cubicBezTo>
                    <a:pt x="952" y="474"/>
                    <a:pt x="951" y="472"/>
                    <a:pt x="950" y="472"/>
                  </a:cubicBezTo>
                  <a:cubicBezTo>
                    <a:pt x="949" y="472"/>
                    <a:pt x="948" y="474"/>
                    <a:pt x="947" y="473"/>
                  </a:cubicBezTo>
                  <a:cubicBezTo>
                    <a:pt x="946" y="473"/>
                    <a:pt x="945" y="471"/>
                    <a:pt x="945" y="470"/>
                  </a:cubicBezTo>
                  <a:cubicBezTo>
                    <a:pt x="945" y="470"/>
                    <a:pt x="946" y="468"/>
                    <a:pt x="945" y="467"/>
                  </a:cubicBezTo>
                  <a:cubicBezTo>
                    <a:pt x="945" y="467"/>
                    <a:pt x="944" y="466"/>
                    <a:pt x="944" y="465"/>
                  </a:cubicBezTo>
                  <a:cubicBezTo>
                    <a:pt x="943" y="464"/>
                    <a:pt x="943" y="462"/>
                    <a:pt x="944" y="461"/>
                  </a:cubicBezTo>
                  <a:cubicBezTo>
                    <a:pt x="944" y="461"/>
                    <a:pt x="947" y="461"/>
                    <a:pt x="948" y="461"/>
                  </a:cubicBezTo>
                  <a:cubicBezTo>
                    <a:pt x="949" y="460"/>
                    <a:pt x="950" y="459"/>
                    <a:pt x="950" y="458"/>
                  </a:cubicBezTo>
                  <a:cubicBezTo>
                    <a:pt x="950" y="457"/>
                    <a:pt x="948" y="454"/>
                    <a:pt x="948" y="453"/>
                  </a:cubicBezTo>
                  <a:cubicBezTo>
                    <a:pt x="948" y="452"/>
                    <a:pt x="950" y="451"/>
                    <a:pt x="950" y="450"/>
                  </a:cubicBezTo>
                  <a:cubicBezTo>
                    <a:pt x="950" y="449"/>
                    <a:pt x="950" y="446"/>
                    <a:pt x="949" y="445"/>
                  </a:cubicBezTo>
                  <a:cubicBezTo>
                    <a:pt x="949" y="444"/>
                    <a:pt x="946" y="442"/>
                    <a:pt x="945" y="441"/>
                  </a:cubicBezTo>
                  <a:cubicBezTo>
                    <a:pt x="945" y="440"/>
                    <a:pt x="944" y="438"/>
                    <a:pt x="943" y="437"/>
                  </a:cubicBezTo>
                  <a:cubicBezTo>
                    <a:pt x="943" y="437"/>
                    <a:pt x="941" y="436"/>
                    <a:pt x="941" y="436"/>
                  </a:cubicBezTo>
                  <a:cubicBezTo>
                    <a:pt x="940" y="435"/>
                    <a:pt x="939" y="434"/>
                    <a:pt x="939" y="434"/>
                  </a:cubicBezTo>
                  <a:cubicBezTo>
                    <a:pt x="939" y="432"/>
                    <a:pt x="942" y="431"/>
                    <a:pt x="942" y="430"/>
                  </a:cubicBezTo>
                  <a:cubicBezTo>
                    <a:pt x="943" y="429"/>
                    <a:pt x="942" y="424"/>
                    <a:pt x="942" y="424"/>
                  </a:cubicBezTo>
                  <a:cubicBezTo>
                    <a:pt x="959" y="424"/>
                    <a:pt x="959" y="424"/>
                    <a:pt x="959" y="424"/>
                  </a:cubicBezTo>
                  <a:cubicBezTo>
                    <a:pt x="947" y="110"/>
                    <a:pt x="947" y="110"/>
                    <a:pt x="947" y="110"/>
                  </a:cubicBezTo>
                  <a:cubicBezTo>
                    <a:pt x="947" y="110"/>
                    <a:pt x="943" y="103"/>
                    <a:pt x="942" y="101"/>
                  </a:cubicBezTo>
                  <a:cubicBezTo>
                    <a:pt x="941" y="100"/>
                    <a:pt x="938" y="97"/>
                    <a:pt x="937" y="96"/>
                  </a:cubicBezTo>
                  <a:cubicBezTo>
                    <a:pt x="936" y="96"/>
                    <a:pt x="932" y="95"/>
                    <a:pt x="931" y="94"/>
                  </a:cubicBezTo>
                  <a:cubicBezTo>
                    <a:pt x="930" y="93"/>
                    <a:pt x="929" y="92"/>
                    <a:pt x="928" y="92"/>
                  </a:cubicBezTo>
                  <a:cubicBezTo>
                    <a:pt x="926" y="91"/>
                    <a:pt x="922" y="93"/>
                    <a:pt x="920" y="92"/>
                  </a:cubicBezTo>
                  <a:cubicBezTo>
                    <a:pt x="919" y="92"/>
                    <a:pt x="917" y="90"/>
                    <a:pt x="916" y="89"/>
                  </a:cubicBezTo>
                  <a:cubicBezTo>
                    <a:pt x="914" y="88"/>
                    <a:pt x="912" y="84"/>
                    <a:pt x="911" y="82"/>
                  </a:cubicBezTo>
                  <a:cubicBezTo>
                    <a:pt x="910" y="81"/>
                    <a:pt x="909" y="77"/>
                    <a:pt x="909" y="76"/>
                  </a:cubicBezTo>
                  <a:cubicBezTo>
                    <a:pt x="908" y="74"/>
                    <a:pt x="906" y="71"/>
                    <a:pt x="905" y="69"/>
                  </a:cubicBezTo>
                  <a:cubicBezTo>
                    <a:pt x="904" y="68"/>
                    <a:pt x="901" y="65"/>
                    <a:pt x="900" y="64"/>
                  </a:cubicBezTo>
                  <a:cubicBezTo>
                    <a:pt x="899" y="63"/>
                    <a:pt x="897" y="60"/>
                    <a:pt x="897" y="59"/>
                  </a:cubicBezTo>
                  <a:cubicBezTo>
                    <a:pt x="896" y="58"/>
                    <a:pt x="896" y="54"/>
                    <a:pt x="897" y="52"/>
                  </a:cubicBezTo>
                  <a:cubicBezTo>
                    <a:pt x="897" y="50"/>
                    <a:pt x="901" y="48"/>
                    <a:pt x="902" y="47"/>
                  </a:cubicBezTo>
                  <a:cubicBezTo>
                    <a:pt x="903" y="45"/>
                    <a:pt x="906" y="43"/>
                    <a:pt x="907" y="41"/>
                  </a:cubicBezTo>
                  <a:cubicBezTo>
                    <a:pt x="909" y="40"/>
                    <a:pt x="911" y="37"/>
                    <a:pt x="913" y="36"/>
                  </a:cubicBezTo>
                  <a:cubicBezTo>
                    <a:pt x="914" y="36"/>
                    <a:pt x="917" y="36"/>
                    <a:pt x="918" y="35"/>
                  </a:cubicBezTo>
                  <a:cubicBezTo>
                    <a:pt x="919" y="34"/>
                    <a:pt x="920" y="32"/>
                    <a:pt x="921" y="31"/>
                  </a:cubicBezTo>
                  <a:cubicBezTo>
                    <a:pt x="922" y="30"/>
                    <a:pt x="922" y="26"/>
                    <a:pt x="923" y="25"/>
                  </a:cubicBezTo>
                  <a:cubicBezTo>
                    <a:pt x="924" y="23"/>
                    <a:pt x="926" y="21"/>
                    <a:pt x="927" y="20"/>
                  </a:cubicBezTo>
                  <a:cubicBezTo>
                    <a:pt x="928" y="18"/>
                    <a:pt x="930" y="14"/>
                    <a:pt x="930" y="12"/>
                  </a:cubicBezTo>
                  <a:cubicBezTo>
                    <a:pt x="930" y="10"/>
                    <a:pt x="929" y="7"/>
                    <a:pt x="929" y="5"/>
                  </a:cubicBezTo>
                  <a:cubicBezTo>
                    <a:pt x="666" y="10"/>
                    <a:pt x="666" y="10"/>
                    <a:pt x="666" y="10"/>
                  </a:cubicBezTo>
                  <a:cubicBezTo>
                    <a:pt x="267" y="8"/>
                    <a:pt x="267" y="8"/>
                    <a:pt x="267" y="8"/>
                  </a:cubicBezTo>
                  <a:cubicBezTo>
                    <a:pt x="23" y="0"/>
                    <a:pt x="23" y="0"/>
                    <a:pt x="23" y="0"/>
                  </a:cubicBezTo>
                  <a:cubicBezTo>
                    <a:pt x="16" y="165"/>
                    <a:pt x="16" y="165"/>
                    <a:pt x="16" y="165"/>
                  </a:cubicBezTo>
                  <a:cubicBezTo>
                    <a:pt x="13" y="165"/>
                    <a:pt x="13" y="165"/>
                    <a:pt x="13" y="165"/>
                  </a:cubicBezTo>
                  <a:cubicBezTo>
                    <a:pt x="0" y="509"/>
                    <a:pt x="0" y="509"/>
                    <a:pt x="0" y="509"/>
                  </a:cubicBezTo>
                  <a:cubicBezTo>
                    <a:pt x="155" y="515"/>
                    <a:pt x="155" y="515"/>
                    <a:pt x="155" y="515"/>
                  </a:cubicBezTo>
                  <a:cubicBezTo>
                    <a:pt x="485" y="521"/>
                    <a:pt x="485" y="521"/>
                    <a:pt x="485" y="521"/>
                  </a:cubicBezTo>
                  <a:cubicBezTo>
                    <a:pt x="701" y="519"/>
                    <a:pt x="701" y="519"/>
                    <a:pt x="701" y="519"/>
                  </a:cubicBezTo>
                  <a:cubicBezTo>
                    <a:pt x="701" y="519"/>
                    <a:pt x="703" y="525"/>
                    <a:pt x="705" y="527"/>
                  </a:cubicBezTo>
                  <a:cubicBezTo>
                    <a:pt x="706" y="528"/>
                    <a:pt x="709" y="529"/>
                    <a:pt x="710" y="530"/>
                  </a:cubicBezTo>
                  <a:cubicBezTo>
                    <a:pt x="712" y="530"/>
                    <a:pt x="715" y="531"/>
                    <a:pt x="717" y="532"/>
                  </a:cubicBezTo>
                  <a:cubicBezTo>
                    <a:pt x="718" y="533"/>
                    <a:pt x="721" y="534"/>
                    <a:pt x="722" y="536"/>
                  </a:cubicBezTo>
                  <a:cubicBezTo>
                    <a:pt x="723" y="536"/>
                    <a:pt x="724" y="538"/>
                    <a:pt x="724" y="538"/>
                  </a:cubicBezTo>
                  <a:cubicBezTo>
                    <a:pt x="725" y="539"/>
                    <a:pt x="727" y="539"/>
                    <a:pt x="728" y="540"/>
                  </a:cubicBezTo>
                  <a:cubicBezTo>
                    <a:pt x="729" y="540"/>
                    <a:pt x="732" y="540"/>
                    <a:pt x="733" y="541"/>
                  </a:cubicBezTo>
                  <a:cubicBezTo>
                    <a:pt x="734" y="541"/>
                    <a:pt x="736" y="543"/>
                    <a:pt x="737" y="544"/>
                  </a:cubicBezTo>
                  <a:cubicBezTo>
                    <a:pt x="739" y="545"/>
                    <a:pt x="741" y="546"/>
                    <a:pt x="743" y="546"/>
                  </a:cubicBezTo>
                  <a:cubicBezTo>
                    <a:pt x="744" y="547"/>
                    <a:pt x="747" y="546"/>
                    <a:pt x="748" y="546"/>
                  </a:cubicBezTo>
                  <a:cubicBezTo>
                    <a:pt x="750" y="547"/>
                    <a:pt x="752" y="549"/>
                    <a:pt x="753" y="550"/>
                  </a:cubicBezTo>
                  <a:cubicBezTo>
                    <a:pt x="754" y="551"/>
                    <a:pt x="756" y="555"/>
                    <a:pt x="757" y="556"/>
                  </a:cubicBezTo>
                  <a:cubicBezTo>
                    <a:pt x="759" y="557"/>
                    <a:pt x="762" y="560"/>
                    <a:pt x="764" y="560"/>
                  </a:cubicBezTo>
                  <a:cubicBezTo>
                    <a:pt x="765" y="560"/>
                    <a:pt x="767" y="559"/>
                    <a:pt x="769" y="558"/>
                  </a:cubicBezTo>
                  <a:cubicBezTo>
                    <a:pt x="770" y="558"/>
                    <a:pt x="772" y="558"/>
                    <a:pt x="773" y="557"/>
                  </a:cubicBezTo>
                  <a:cubicBezTo>
                    <a:pt x="774" y="556"/>
                    <a:pt x="777" y="554"/>
                    <a:pt x="777" y="553"/>
                  </a:cubicBezTo>
                  <a:cubicBezTo>
                    <a:pt x="778" y="551"/>
                    <a:pt x="779" y="548"/>
                    <a:pt x="780" y="547"/>
                  </a:cubicBezTo>
                  <a:cubicBezTo>
                    <a:pt x="780" y="545"/>
                    <a:pt x="781" y="543"/>
                    <a:pt x="782" y="542"/>
                  </a:cubicBezTo>
                  <a:cubicBezTo>
                    <a:pt x="783" y="541"/>
                    <a:pt x="784" y="539"/>
                    <a:pt x="785" y="539"/>
                  </a:cubicBezTo>
                  <a:cubicBezTo>
                    <a:pt x="786" y="539"/>
                    <a:pt x="788" y="540"/>
                    <a:pt x="789" y="540"/>
                  </a:cubicBezTo>
                  <a:cubicBezTo>
                    <a:pt x="790" y="541"/>
                    <a:pt x="791" y="542"/>
                    <a:pt x="792" y="543"/>
                  </a:cubicBezTo>
                  <a:cubicBezTo>
                    <a:pt x="793" y="543"/>
                    <a:pt x="796" y="542"/>
                    <a:pt x="797" y="542"/>
                  </a:cubicBezTo>
                  <a:cubicBezTo>
                    <a:pt x="798" y="542"/>
                    <a:pt x="800" y="542"/>
                    <a:pt x="802" y="542"/>
                  </a:cubicBezTo>
                  <a:cubicBezTo>
                    <a:pt x="803" y="542"/>
                    <a:pt x="806" y="545"/>
                    <a:pt x="808" y="544"/>
                  </a:cubicBezTo>
                  <a:cubicBezTo>
                    <a:pt x="809" y="544"/>
                    <a:pt x="810" y="542"/>
                    <a:pt x="811" y="542"/>
                  </a:cubicBezTo>
                  <a:cubicBezTo>
                    <a:pt x="813" y="541"/>
                    <a:pt x="816" y="540"/>
                    <a:pt x="817" y="541"/>
                  </a:cubicBezTo>
                  <a:cubicBezTo>
                    <a:pt x="818" y="541"/>
                    <a:pt x="819" y="542"/>
                    <a:pt x="820" y="542"/>
                  </a:cubicBezTo>
                  <a:cubicBezTo>
                    <a:pt x="821" y="543"/>
                    <a:pt x="824" y="544"/>
                    <a:pt x="825" y="543"/>
                  </a:cubicBezTo>
                  <a:cubicBezTo>
                    <a:pt x="826" y="543"/>
                    <a:pt x="827" y="540"/>
                    <a:pt x="829" y="540"/>
                  </a:cubicBezTo>
                  <a:cubicBezTo>
                    <a:pt x="830" y="540"/>
                    <a:pt x="832" y="541"/>
                    <a:pt x="833" y="541"/>
                  </a:cubicBezTo>
                  <a:cubicBezTo>
                    <a:pt x="834" y="541"/>
                    <a:pt x="836" y="542"/>
                    <a:pt x="837" y="542"/>
                  </a:cubicBezTo>
                  <a:cubicBezTo>
                    <a:pt x="838" y="542"/>
                    <a:pt x="840" y="539"/>
                    <a:pt x="841" y="539"/>
                  </a:cubicBezTo>
                  <a:cubicBezTo>
                    <a:pt x="842" y="539"/>
                    <a:pt x="844" y="539"/>
                    <a:pt x="845" y="539"/>
                  </a:cubicBezTo>
                  <a:cubicBezTo>
                    <a:pt x="846" y="539"/>
                    <a:pt x="848" y="543"/>
                    <a:pt x="849" y="542"/>
                  </a:cubicBezTo>
                  <a:cubicBezTo>
                    <a:pt x="850" y="542"/>
                    <a:pt x="850" y="540"/>
                    <a:pt x="851" y="540"/>
                  </a:cubicBezTo>
                  <a:cubicBezTo>
                    <a:pt x="851" y="539"/>
                    <a:pt x="854" y="538"/>
                    <a:pt x="855" y="539"/>
                  </a:cubicBezTo>
                  <a:cubicBezTo>
                    <a:pt x="856" y="539"/>
                    <a:pt x="857" y="542"/>
                    <a:pt x="859" y="542"/>
                  </a:cubicBezTo>
                  <a:cubicBezTo>
                    <a:pt x="860" y="542"/>
                    <a:pt x="861" y="540"/>
                    <a:pt x="862" y="540"/>
                  </a:cubicBezTo>
                  <a:cubicBezTo>
                    <a:pt x="863" y="540"/>
                    <a:pt x="865" y="541"/>
                    <a:pt x="865" y="542"/>
                  </a:cubicBezTo>
                  <a:cubicBezTo>
                    <a:pt x="866" y="543"/>
                    <a:pt x="865" y="545"/>
                    <a:pt x="866" y="546"/>
                  </a:cubicBezTo>
                  <a:cubicBezTo>
                    <a:pt x="866" y="547"/>
                    <a:pt x="867" y="549"/>
                    <a:pt x="867" y="549"/>
                  </a:cubicBezTo>
                  <a:cubicBezTo>
                    <a:pt x="868" y="549"/>
                    <a:pt x="870" y="549"/>
                    <a:pt x="871" y="549"/>
                  </a:cubicBezTo>
                  <a:cubicBezTo>
                    <a:pt x="871" y="549"/>
                    <a:pt x="873" y="549"/>
                    <a:pt x="873" y="550"/>
                  </a:cubicBezTo>
                  <a:cubicBezTo>
                    <a:pt x="874" y="550"/>
                    <a:pt x="875" y="552"/>
                    <a:pt x="876" y="553"/>
                  </a:cubicBezTo>
                  <a:cubicBezTo>
                    <a:pt x="877" y="553"/>
                    <a:pt x="879" y="554"/>
                    <a:pt x="880" y="555"/>
                  </a:cubicBezTo>
                  <a:cubicBezTo>
                    <a:pt x="881" y="555"/>
                    <a:pt x="883" y="554"/>
                    <a:pt x="884" y="554"/>
                  </a:cubicBezTo>
                  <a:cubicBezTo>
                    <a:pt x="885" y="554"/>
                    <a:pt x="887" y="554"/>
                    <a:pt x="888" y="554"/>
                  </a:cubicBezTo>
                  <a:cubicBezTo>
                    <a:pt x="889" y="555"/>
                    <a:pt x="891" y="556"/>
                    <a:pt x="893" y="556"/>
                  </a:cubicBezTo>
                  <a:cubicBezTo>
                    <a:pt x="894" y="556"/>
                    <a:pt x="896" y="556"/>
                    <a:pt x="897" y="556"/>
                  </a:cubicBezTo>
                  <a:cubicBezTo>
                    <a:pt x="898" y="557"/>
                    <a:pt x="898" y="560"/>
                    <a:pt x="898" y="560"/>
                  </a:cubicBezTo>
                  <a:cubicBezTo>
                    <a:pt x="898" y="561"/>
                    <a:pt x="899" y="564"/>
                    <a:pt x="900" y="564"/>
                  </a:cubicBezTo>
                  <a:cubicBezTo>
                    <a:pt x="901" y="564"/>
                    <a:pt x="901" y="562"/>
                    <a:pt x="902" y="561"/>
                  </a:cubicBezTo>
                  <a:cubicBezTo>
                    <a:pt x="903" y="561"/>
                    <a:pt x="905" y="560"/>
                    <a:pt x="906" y="560"/>
                  </a:cubicBezTo>
                  <a:cubicBezTo>
                    <a:pt x="908" y="560"/>
                    <a:pt x="910" y="561"/>
                    <a:pt x="911" y="562"/>
                  </a:cubicBezTo>
                  <a:cubicBezTo>
                    <a:pt x="912" y="563"/>
                    <a:pt x="913" y="564"/>
                    <a:pt x="914" y="565"/>
                  </a:cubicBezTo>
                  <a:cubicBezTo>
                    <a:pt x="915" y="565"/>
                    <a:pt x="918" y="565"/>
                    <a:pt x="919" y="566"/>
                  </a:cubicBezTo>
                  <a:cubicBezTo>
                    <a:pt x="920" y="566"/>
                    <a:pt x="919" y="569"/>
                    <a:pt x="920" y="570"/>
                  </a:cubicBezTo>
                  <a:cubicBezTo>
                    <a:pt x="920" y="570"/>
                    <a:pt x="921" y="572"/>
                    <a:pt x="922" y="572"/>
                  </a:cubicBezTo>
                  <a:cubicBezTo>
                    <a:pt x="923" y="572"/>
                    <a:pt x="924" y="572"/>
                    <a:pt x="925" y="572"/>
                  </a:cubicBezTo>
                  <a:cubicBezTo>
                    <a:pt x="926" y="572"/>
                    <a:pt x="928" y="570"/>
                    <a:pt x="930" y="570"/>
                  </a:cubicBezTo>
                  <a:cubicBezTo>
                    <a:pt x="930" y="570"/>
                    <a:pt x="932" y="571"/>
                    <a:pt x="933" y="572"/>
                  </a:cubicBezTo>
                  <a:cubicBezTo>
                    <a:pt x="934" y="573"/>
                    <a:pt x="935" y="575"/>
                    <a:pt x="935" y="576"/>
                  </a:cubicBezTo>
                  <a:cubicBezTo>
                    <a:pt x="935" y="577"/>
                    <a:pt x="932" y="578"/>
                    <a:pt x="932" y="579"/>
                  </a:cubicBezTo>
                  <a:cubicBezTo>
                    <a:pt x="931" y="580"/>
                    <a:pt x="931" y="582"/>
                    <a:pt x="931" y="583"/>
                  </a:cubicBezTo>
                  <a:cubicBezTo>
                    <a:pt x="932" y="584"/>
                    <a:pt x="933" y="586"/>
                    <a:pt x="934" y="587"/>
                  </a:cubicBezTo>
                  <a:cubicBezTo>
                    <a:pt x="935" y="587"/>
                    <a:pt x="937" y="588"/>
                    <a:pt x="938" y="588"/>
                  </a:cubicBezTo>
                  <a:cubicBezTo>
                    <a:pt x="939" y="589"/>
                    <a:pt x="940" y="590"/>
                    <a:pt x="940" y="591"/>
                  </a:cubicBezTo>
                  <a:cubicBezTo>
                    <a:pt x="941" y="592"/>
                    <a:pt x="941" y="596"/>
                    <a:pt x="942" y="597"/>
                  </a:cubicBezTo>
                  <a:cubicBezTo>
                    <a:pt x="943" y="598"/>
                    <a:pt x="944" y="600"/>
                    <a:pt x="944" y="600"/>
                  </a:cubicBezTo>
                  <a:cubicBezTo>
                    <a:pt x="945" y="600"/>
                    <a:pt x="947" y="599"/>
                    <a:pt x="947" y="599"/>
                  </a:cubicBezTo>
                  <a:cubicBezTo>
                    <a:pt x="948" y="598"/>
                    <a:pt x="950" y="597"/>
                    <a:pt x="950" y="596"/>
                  </a:cubicBezTo>
                  <a:cubicBezTo>
                    <a:pt x="951" y="596"/>
                    <a:pt x="954" y="597"/>
                    <a:pt x="954" y="597"/>
                  </a:cubicBezTo>
                  <a:cubicBezTo>
                    <a:pt x="955" y="597"/>
                    <a:pt x="956" y="598"/>
                    <a:pt x="957" y="599"/>
                  </a:cubicBezTo>
                  <a:cubicBezTo>
                    <a:pt x="957" y="600"/>
                    <a:pt x="957" y="602"/>
                    <a:pt x="958" y="602"/>
                  </a:cubicBezTo>
                  <a:cubicBezTo>
                    <a:pt x="959" y="603"/>
                    <a:pt x="960" y="604"/>
                    <a:pt x="961" y="604"/>
                  </a:cubicBezTo>
                  <a:cubicBezTo>
                    <a:pt x="962" y="604"/>
                    <a:pt x="963" y="603"/>
                    <a:pt x="964" y="603"/>
                  </a:cubicBezTo>
                  <a:cubicBezTo>
                    <a:pt x="963" y="602"/>
                    <a:pt x="962" y="601"/>
                    <a:pt x="962" y="600"/>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97.3</a:t>
              </a:r>
            </a:p>
          </p:txBody>
        </p:sp>
        <p:sp>
          <p:nvSpPr>
            <p:cNvPr id="229" name="Freeform 228"/>
            <p:cNvSpPr>
              <a:spLocks/>
            </p:cNvSpPr>
            <p:nvPr/>
          </p:nvSpPr>
          <p:spPr bwMode="auto">
            <a:xfrm>
              <a:off x="2698750" y="2911478"/>
              <a:ext cx="968374" cy="449264"/>
            </a:xfrm>
            <a:custGeom>
              <a:avLst/>
              <a:gdLst>
                <a:gd name="T0" fmla="*/ 1135 w 1147"/>
                <a:gd name="T1" fmla="*/ 511 h 532"/>
                <a:gd name="T2" fmla="*/ 1131 w 1147"/>
                <a:gd name="T3" fmla="*/ 494 h 532"/>
                <a:gd name="T4" fmla="*/ 1125 w 1147"/>
                <a:gd name="T5" fmla="*/ 480 h 532"/>
                <a:gd name="T6" fmla="*/ 1113 w 1147"/>
                <a:gd name="T7" fmla="*/ 470 h 532"/>
                <a:gd name="T8" fmla="*/ 1101 w 1147"/>
                <a:gd name="T9" fmla="*/ 465 h 532"/>
                <a:gd name="T10" fmla="*/ 1100 w 1147"/>
                <a:gd name="T11" fmla="*/ 451 h 532"/>
                <a:gd name="T12" fmla="*/ 1093 w 1147"/>
                <a:gd name="T13" fmla="*/ 437 h 532"/>
                <a:gd name="T14" fmla="*/ 1098 w 1147"/>
                <a:gd name="T15" fmla="*/ 423 h 532"/>
                <a:gd name="T16" fmla="*/ 1088 w 1147"/>
                <a:gd name="T17" fmla="*/ 428 h 532"/>
                <a:gd name="T18" fmla="*/ 1083 w 1147"/>
                <a:gd name="T19" fmla="*/ 417 h 532"/>
                <a:gd name="T20" fmla="*/ 1072 w 1147"/>
                <a:gd name="T21" fmla="*/ 402 h 532"/>
                <a:gd name="T22" fmla="*/ 1071 w 1147"/>
                <a:gd name="T23" fmla="*/ 386 h 532"/>
                <a:gd name="T24" fmla="*/ 1072 w 1147"/>
                <a:gd name="T25" fmla="*/ 367 h 532"/>
                <a:gd name="T26" fmla="*/ 1070 w 1147"/>
                <a:gd name="T27" fmla="*/ 354 h 532"/>
                <a:gd name="T28" fmla="*/ 1066 w 1147"/>
                <a:gd name="T29" fmla="*/ 337 h 532"/>
                <a:gd name="T30" fmla="*/ 1065 w 1147"/>
                <a:gd name="T31" fmla="*/ 318 h 532"/>
                <a:gd name="T32" fmla="*/ 1058 w 1147"/>
                <a:gd name="T33" fmla="*/ 313 h 532"/>
                <a:gd name="T34" fmla="*/ 1063 w 1147"/>
                <a:gd name="T35" fmla="*/ 297 h 532"/>
                <a:gd name="T36" fmla="*/ 1052 w 1147"/>
                <a:gd name="T37" fmla="*/ 285 h 532"/>
                <a:gd name="T38" fmla="*/ 1053 w 1147"/>
                <a:gd name="T39" fmla="*/ 263 h 532"/>
                <a:gd name="T40" fmla="*/ 1047 w 1147"/>
                <a:gd name="T41" fmla="*/ 256 h 532"/>
                <a:gd name="T42" fmla="*/ 1039 w 1147"/>
                <a:gd name="T43" fmla="*/ 257 h 532"/>
                <a:gd name="T44" fmla="*/ 1033 w 1147"/>
                <a:gd name="T45" fmla="*/ 243 h 532"/>
                <a:gd name="T46" fmla="*/ 1032 w 1147"/>
                <a:gd name="T47" fmla="*/ 231 h 532"/>
                <a:gd name="T48" fmla="*/ 1035 w 1147"/>
                <a:gd name="T49" fmla="*/ 222 h 532"/>
                <a:gd name="T50" fmla="*/ 1034 w 1147"/>
                <a:gd name="T51" fmla="*/ 210 h 532"/>
                <a:gd name="T52" fmla="*/ 1026 w 1147"/>
                <a:gd name="T53" fmla="*/ 197 h 532"/>
                <a:gd name="T54" fmla="*/ 1025 w 1147"/>
                <a:gd name="T55" fmla="*/ 179 h 532"/>
                <a:gd name="T56" fmla="*/ 1011 w 1147"/>
                <a:gd name="T57" fmla="*/ 171 h 532"/>
                <a:gd name="T58" fmla="*/ 1007 w 1147"/>
                <a:gd name="T59" fmla="*/ 155 h 532"/>
                <a:gd name="T60" fmla="*/ 995 w 1147"/>
                <a:gd name="T61" fmla="*/ 140 h 532"/>
                <a:gd name="T62" fmla="*/ 992 w 1147"/>
                <a:gd name="T63" fmla="*/ 124 h 532"/>
                <a:gd name="T64" fmla="*/ 987 w 1147"/>
                <a:gd name="T65" fmla="*/ 106 h 532"/>
                <a:gd name="T66" fmla="*/ 985 w 1147"/>
                <a:gd name="T67" fmla="*/ 85 h 532"/>
                <a:gd name="T68" fmla="*/ 976 w 1147"/>
                <a:gd name="T69" fmla="*/ 95 h 532"/>
                <a:gd name="T70" fmla="*/ 967 w 1147"/>
                <a:gd name="T71" fmla="*/ 88 h 532"/>
                <a:gd name="T72" fmla="*/ 953 w 1147"/>
                <a:gd name="T73" fmla="*/ 86 h 532"/>
                <a:gd name="T74" fmla="*/ 946 w 1147"/>
                <a:gd name="T75" fmla="*/ 77 h 532"/>
                <a:gd name="T76" fmla="*/ 935 w 1147"/>
                <a:gd name="T77" fmla="*/ 63 h 532"/>
                <a:gd name="T78" fmla="*/ 923 w 1147"/>
                <a:gd name="T79" fmla="*/ 52 h 532"/>
                <a:gd name="T80" fmla="*/ 908 w 1147"/>
                <a:gd name="T81" fmla="*/ 49 h 532"/>
                <a:gd name="T82" fmla="*/ 899 w 1147"/>
                <a:gd name="T83" fmla="*/ 45 h 532"/>
                <a:gd name="T84" fmla="*/ 885 w 1147"/>
                <a:gd name="T85" fmla="*/ 40 h 532"/>
                <a:gd name="T86" fmla="*/ 874 w 1147"/>
                <a:gd name="T87" fmla="*/ 33 h 532"/>
                <a:gd name="T88" fmla="*/ 864 w 1147"/>
                <a:gd name="T89" fmla="*/ 34 h 532"/>
                <a:gd name="T90" fmla="*/ 847 w 1147"/>
                <a:gd name="T91" fmla="*/ 32 h 532"/>
                <a:gd name="T92" fmla="*/ 839 w 1147"/>
                <a:gd name="T93" fmla="*/ 35 h 532"/>
                <a:gd name="T94" fmla="*/ 828 w 1147"/>
                <a:gd name="T95" fmla="*/ 32 h 532"/>
                <a:gd name="T96" fmla="*/ 813 w 1147"/>
                <a:gd name="T97" fmla="*/ 33 h 532"/>
                <a:gd name="T98" fmla="*/ 802 w 1147"/>
                <a:gd name="T99" fmla="*/ 31 h 532"/>
                <a:gd name="T100" fmla="*/ 797 w 1147"/>
                <a:gd name="T101" fmla="*/ 41 h 532"/>
                <a:gd name="T102" fmla="*/ 779 w 1147"/>
                <a:gd name="T103" fmla="*/ 51 h 532"/>
                <a:gd name="T104" fmla="*/ 764 w 1147"/>
                <a:gd name="T105" fmla="*/ 39 h 532"/>
                <a:gd name="T106" fmla="*/ 750 w 1147"/>
                <a:gd name="T107" fmla="*/ 35 h 532"/>
                <a:gd name="T108" fmla="*/ 741 w 1147"/>
                <a:gd name="T109" fmla="*/ 30 h 532"/>
                <a:gd name="T110" fmla="*/ 726 w 1147"/>
                <a:gd name="T111" fmla="*/ 22 h 532"/>
                <a:gd name="T112" fmla="*/ 500 w 1147"/>
                <a:gd name="T113" fmla="*/ 12 h 532"/>
                <a:gd name="T114" fmla="*/ 258 w 1147"/>
                <a:gd name="T115" fmla="*/ 528 h 532"/>
                <a:gd name="T116" fmla="*/ 1147 w 1147"/>
                <a:gd name="T117" fmla="*/ 51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7" h="532">
                  <a:moveTo>
                    <a:pt x="1145" y="514"/>
                  </a:moveTo>
                  <a:cubicBezTo>
                    <a:pt x="1145" y="513"/>
                    <a:pt x="1144" y="512"/>
                    <a:pt x="1143" y="512"/>
                  </a:cubicBezTo>
                  <a:cubicBezTo>
                    <a:pt x="1142" y="512"/>
                    <a:pt x="1141" y="513"/>
                    <a:pt x="1140" y="513"/>
                  </a:cubicBezTo>
                  <a:cubicBezTo>
                    <a:pt x="1139" y="513"/>
                    <a:pt x="1138" y="514"/>
                    <a:pt x="1137" y="513"/>
                  </a:cubicBezTo>
                  <a:cubicBezTo>
                    <a:pt x="1136" y="513"/>
                    <a:pt x="1135" y="512"/>
                    <a:pt x="1135" y="511"/>
                  </a:cubicBezTo>
                  <a:cubicBezTo>
                    <a:pt x="1134" y="510"/>
                    <a:pt x="1133" y="508"/>
                    <a:pt x="1133" y="507"/>
                  </a:cubicBezTo>
                  <a:cubicBezTo>
                    <a:pt x="1134" y="506"/>
                    <a:pt x="1136" y="506"/>
                    <a:pt x="1136" y="505"/>
                  </a:cubicBezTo>
                  <a:cubicBezTo>
                    <a:pt x="1137" y="504"/>
                    <a:pt x="1137" y="502"/>
                    <a:pt x="1137" y="501"/>
                  </a:cubicBezTo>
                  <a:cubicBezTo>
                    <a:pt x="1137" y="500"/>
                    <a:pt x="1136" y="497"/>
                    <a:pt x="1135" y="496"/>
                  </a:cubicBezTo>
                  <a:cubicBezTo>
                    <a:pt x="1134" y="495"/>
                    <a:pt x="1132" y="495"/>
                    <a:pt x="1131" y="494"/>
                  </a:cubicBezTo>
                  <a:cubicBezTo>
                    <a:pt x="1130" y="493"/>
                    <a:pt x="1130" y="492"/>
                    <a:pt x="1130" y="491"/>
                  </a:cubicBezTo>
                  <a:cubicBezTo>
                    <a:pt x="1129" y="490"/>
                    <a:pt x="1128" y="489"/>
                    <a:pt x="1127" y="488"/>
                  </a:cubicBezTo>
                  <a:cubicBezTo>
                    <a:pt x="1127" y="488"/>
                    <a:pt x="1125" y="487"/>
                    <a:pt x="1124" y="487"/>
                  </a:cubicBezTo>
                  <a:cubicBezTo>
                    <a:pt x="1124" y="486"/>
                    <a:pt x="1123" y="485"/>
                    <a:pt x="1123" y="484"/>
                  </a:cubicBezTo>
                  <a:cubicBezTo>
                    <a:pt x="1123" y="483"/>
                    <a:pt x="1124" y="481"/>
                    <a:pt x="1125" y="480"/>
                  </a:cubicBezTo>
                  <a:cubicBezTo>
                    <a:pt x="1125" y="479"/>
                    <a:pt x="1124" y="477"/>
                    <a:pt x="1124" y="477"/>
                  </a:cubicBezTo>
                  <a:cubicBezTo>
                    <a:pt x="1124" y="476"/>
                    <a:pt x="1122" y="475"/>
                    <a:pt x="1121" y="474"/>
                  </a:cubicBezTo>
                  <a:cubicBezTo>
                    <a:pt x="1121" y="474"/>
                    <a:pt x="1119" y="475"/>
                    <a:pt x="1118" y="475"/>
                  </a:cubicBezTo>
                  <a:cubicBezTo>
                    <a:pt x="1117" y="475"/>
                    <a:pt x="1115" y="474"/>
                    <a:pt x="1114" y="473"/>
                  </a:cubicBezTo>
                  <a:cubicBezTo>
                    <a:pt x="1114" y="473"/>
                    <a:pt x="1113" y="471"/>
                    <a:pt x="1113" y="470"/>
                  </a:cubicBezTo>
                  <a:cubicBezTo>
                    <a:pt x="1113" y="470"/>
                    <a:pt x="1113" y="468"/>
                    <a:pt x="1113" y="467"/>
                  </a:cubicBezTo>
                  <a:cubicBezTo>
                    <a:pt x="1112" y="466"/>
                    <a:pt x="1111" y="466"/>
                    <a:pt x="1110" y="466"/>
                  </a:cubicBezTo>
                  <a:cubicBezTo>
                    <a:pt x="1109" y="466"/>
                    <a:pt x="1108" y="464"/>
                    <a:pt x="1108" y="464"/>
                  </a:cubicBezTo>
                  <a:cubicBezTo>
                    <a:pt x="1107" y="464"/>
                    <a:pt x="1105" y="465"/>
                    <a:pt x="1104" y="465"/>
                  </a:cubicBezTo>
                  <a:cubicBezTo>
                    <a:pt x="1103" y="465"/>
                    <a:pt x="1102" y="466"/>
                    <a:pt x="1101" y="465"/>
                  </a:cubicBezTo>
                  <a:cubicBezTo>
                    <a:pt x="1100" y="465"/>
                    <a:pt x="1100" y="464"/>
                    <a:pt x="1100" y="463"/>
                  </a:cubicBezTo>
                  <a:cubicBezTo>
                    <a:pt x="1100" y="462"/>
                    <a:pt x="1102" y="461"/>
                    <a:pt x="1102" y="461"/>
                  </a:cubicBezTo>
                  <a:cubicBezTo>
                    <a:pt x="1103" y="460"/>
                    <a:pt x="1104" y="458"/>
                    <a:pt x="1104" y="457"/>
                  </a:cubicBezTo>
                  <a:cubicBezTo>
                    <a:pt x="1104" y="456"/>
                    <a:pt x="1102" y="455"/>
                    <a:pt x="1101" y="454"/>
                  </a:cubicBezTo>
                  <a:cubicBezTo>
                    <a:pt x="1101" y="454"/>
                    <a:pt x="1100" y="452"/>
                    <a:pt x="1100" y="451"/>
                  </a:cubicBezTo>
                  <a:cubicBezTo>
                    <a:pt x="1100" y="450"/>
                    <a:pt x="1099" y="449"/>
                    <a:pt x="1099" y="448"/>
                  </a:cubicBezTo>
                  <a:cubicBezTo>
                    <a:pt x="1098" y="447"/>
                    <a:pt x="1100" y="445"/>
                    <a:pt x="1100" y="444"/>
                  </a:cubicBezTo>
                  <a:cubicBezTo>
                    <a:pt x="1100" y="443"/>
                    <a:pt x="1100" y="441"/>
                    <a:pt x="1099" y="440"/>
                  </a:cubicBezTo>
                  <a:cubicBezTo>
                    <a:pt x="1098" y="440"/>
                    <a:pt x="1096" y="440"/>
                    <a:pt x="1095" y="439"/>
                  </a:cubicBezTo>
                  <a:cubicBezTo>
                    <a:pt x="1094" y="439"/>
                    <a:pt x="1093" y="438"/>
                    <a:pt x="1093" y="437"/>
                  </a:cubicBezTo>
                  <a:cubicBezTo>
                    <a:pt x="1093" y="436"/>
                    <a:pt x="1093" y="435"/>
                    <a:pt x="1094" y="434"/>
                  </a:cubicBezTo>
                  <a:cubicBezTo>
                    <a:pt x="1094" y="433"/>
                    <a:pt x="1095" y="432"/>
                    <a:pt x="1096" y="431"/>
                  </a:cubicBezTo>
                  <a:cubicBezTo>
                    <a:pt x="1096" y="431"/>
                    <a:pt x="1098" y="430"/>
                    <a:pt x="1099" y="429"/>
                  </a:cubicBezTo>
                  <a:cubicBezTo>
                    <a:pt x="1099" y="428"/>
                    <a:pt x="1100" y="426"/>
                    <a:pt x="1100" y="425"/>
                  </a:cubicBezTo>
                  <a:cubicBezTo>
                    <a:pt x="1100" y="425"/>
                    <a:pt x="1098" y="423"/>
                    <a:pt x="1098" y="423"/>
                  </a:cubicBezTo>
                  <a:cubicBezTo>
                    <a:pt x="1097" y="422"/>
                    <a:pt x="1096" y="421"/>
                    <a:pt x="1095" y="421"/>
                  </a:cubicBezTo>
                  <a:cubicBezTo>
                    <a:pt x="1095" y="421"/>
                    <a:pt x="1093" y="422"/>
                    <a:pt x="1093" y="422"/>
                  </a:cubicBezTo>
                  <a:cubicBezTo>
                    <a:pt x="1092" y="423"/>
                    <a:pt x="1093" y="425"/>
                    <a:pt x="1093" y="426"/>
                  </a:cubicBezTo>
                  <a:cubicBezTo>
                    <a:pt x="1092" y="426"/>
                    <a:pt x="1091" y="427"/>
                    <a:pt x="1091" y="427"/>
                  </a:cubicBezTo>
                  <a:cubicBezTo>
                    <a:pt x="1090" y="427"/>
                    <a:pt x="1088" y="428"/>
                    <a:pt x="1088" y="428"/>
                  </a:cubicBezTo>
                  <a:cubicBezTo>
                    <a:pt x="1087" y="428"/>
                    <a:pt x="1085" y="428"/>
                    <a:pt x="1084" y="427"/>
                  </a:cubicBezTo>
                  <a:cubicBezTo>
                    <a:pt x="1084" y="426"/>
                    <a:pt x="1084" y="425"/>
                    <a:pt x="1084" y="424"/>
                  </a:cubicBezTo>
                  <a:cubicBezTo>
                    <a:pt x="1083" y="423"/>
                    <a:pt x="1081" y="421"/>
                    <a:pt x="1082" y="420"/>
                  </a:cubicBezTo>
                  <a:cubicBezTo>
                    <a:pt x="1082" y="419"/>
                    <a:pt x="1083" y="418"/>
                    <a:pt x="1083" y="417"/>
                  </a:cubicBezTo>
                  <a:cubicBezTo>
                    <a:pt x="1083" y="417"/>
                    <a:pt x="1083" y="417"/>
                    <a:pt x="1083" y="417"/>
                  </a:cubicBezTo>
                  <a:cubicBezTo>
                    <a:pt x="1084" y="416"/>
                    <a:pt x="1085" y="414"/>
                    <a:pt x="1085" y="414"/>
                  </a:cubicBezTo>
                  <a:cubicBezTo>
                    <a:pt x="1085" y="412"/>
                    <a:pt x="1083" y="411"/>
                    <a:pt x="1083" y="410"/>
                  </a:cubicBezTo>
                  <a:cubicBezTo>
                    <a:pt x="1082" y="408"/>
                    <a:pt x="1081" y="404"/>
                    <a:pt x="1080" y="403"/>
                  </a:cubicBezTo>
                  <a:cubicBezTo>
                    <a:pt x="1079" y="403"/>
                    <a:pt x="1076" y="404"/>
                    <a:pt x="1075" y="404"/>
                  </a:cubicBezTo>
                  <a:cubicBezTo>
                    <a:pt x="1074" y="404"/>
                    <a:pt x="1073" y="403"/>
                    <a:pt x="1072" y="402"/>
                  </a:cubicBezTo>
                  <a:cubicBezTo>
                    <a:pt x="1072" y="401"/>
                    <a:pt x="1072" y="397"/>
                    <a:pt x="1071" y="396"/>
                  </a:cubicBezTo>
                  <a:cubicBezTo>
                    <a:pt x="1070" y="396"/>
                    <a:pt x="1068" y="396"/>
                    <a:pt x="1067" y="395"/>
                  </a:cubicBezTo>
                  <a:cubicBezTo>
                    <a:pt x="1067" y="395"/>
                    <a:pt x="1066" y="393"/>
                    <a:pt x="1066" y="392"/>
                  </a:cubicBezTo>
                  <a:cubicBezTo>
                    <a:pt x="1066" y="391"/>
                    <a:pt x="1068" y="389"/>
                    <a:pt x="1069" y="388"/>
                  </a:cubicBezTo>
                  <a:cubicBezTo>
                    <a:pt x="1069" y="387"/>
                    <a:pt x="1071" y="386"/>
                    <a:pt x="1071" y="386"/>
                  </a:cubicBezTo>
                  <a:cubicBezTo>
                    <a:pt x="1072" y="385"/>
                    <a:pt x="1073" y="383"/>
                    <a:pt x="1072" y="382"/>
                  </a:cubicBezTo>
                  <a:cubicBezTo>
                    <a:pt x="1072" y="381"/>
                    <a:pt x="1071" y="379"/>
                    <a:pt x="1071" y="378"/>
                  </a:cubicBezTo>
                  <a:cubicBezTo>
                    <a:pt x="1071" y="377"/>
                    <a:pt x="1072" y="375"/>
                    <a:pt x="1071" y="374"/>
                  </a:cubicBezTo>
                  <a:cubicBezTo>
                    <a:pt x="1071" y="373"/>
                    <a:pt x="1070" y="371"/>
                    <a:pt x="1070" y="370"/>
                  </a:cubicBezTo>
                  <a:cubicBezTo>
                    <a:pt x="1070" y="369"/>
                    <a:pt x="1071" y="368"/>
                    <a:pt x="1072" y="367"/>
                  </a:cubicBezTo>
                  <a:cubicBezTo>
                    <a:pt x="1072" y="367"/>
                    <a:pt x="1074" y="367"/>
                    <a:pt x="1074" y="366"/>
                  </a:cubicBezTo>
                  <a:cubicBezTo>
                    <a:pt x="1075" y="366"/>
                    <a:pt x="1075" y="364"/>
                    <a:pt x="1075" y="363"/>
                  </a:cubicBezTo>
                  <a:cubicBezTo>
                    <a:pt x="1075" y="362"/>
                    <a:pt x="1074" y="360"/>
                    <a:pt x="1074" y="359"/>
                  </a:cubicBezTo>
                  <a:cubicBezTo>
                    <a:pt x="1073" y="359"/>
                    <a:pt x="1071" y="358"/>
                    <a:pt x="1071" y="358"/>
                  </a:cubicBezTo>
                  <a:cubicBezTo>
                    <a:pt x="1070" y="357"/>
                    <a:pt x="1070" y="355"/>
                    <a:pt x="1070" y="354"/>
                  </a:cubicBezTo>
                  <a:cubicBezTo>
                    <a:pt x="1070" y="352"/>
                    <a:pt x="1071" y="350"/>
                    <a:pt x="1070" y="348"/>
                  </a:cubicBezTo>
                  <a:cubicBezTo>
                    <a:pt x="1070" y="348"/>
                    <a:pt x="1068" y="347"/>
                    <a:pt x="1068" y="346"/>
                  </a:cubicBezTo>
                  <a:cubicBezTo>
                    <a:pt x="1067" y="345"/>
                    <a:pt x="1066" y="344"/>
                    <a:pt x="1065" y="344"/>
                  </a:cubicBezTo>
                  <a:cubicBezTo>
                    <a:pt x="1065" y="343"/>
                    <a:pt x="1067" y="341"/>
                    <a:pt x="1067" y="340"/>
                  </a:cubicBezTo>
                  <a:cubicBezTo>
                    <a:pt x="1067" y="339"/>
                    <a:pt x="1066" y="338"/>
                    <a:pt x="1066" y="337"/>
                  </a:cubicBezTo>
                  <a:cubicBezTo>
                    <a:pt x="1065" y="337"/>
                    <a:pt x="1064" y="336"/>
                    <a:pt x="1064" y="335"/>
                  </a:cubicBezTo>
                  <a:cubicBezTo>
                    <a:pt x="1064" y="334"/>
                    <a:pt x="1065" y="333"/>
                    <a:pt x="1066" y="331"/>
                  </a:cubicBezTo>
                  <a:cubicBezTo>
                    <a:pt x="1066" y="330"/>
                    <a:pt x="1066" y="326"/>
                    <a:pt x="1066" y="325"/>
                  </a:cubicBezTo>
                  <a:cubicBezTo>
                    <a:pt x="1065" y="323"/>
                    <a:pt x="1063" y="322"/>
                    <a:pt x="1063" y="321"/>
                  </a:cubicBezTo>
                  <a:cubicBezTo>
                    <a:pt x="1063" y="320"/>
                    <a:pt x="1064" y="318"/>
                    <a:pt x="1065" y="318"/>
                  </a:cubicBezTo>
                  <a:cubicBezTo>
                    <a:pt x="1066" y="317"/>
                    <a:pt x="1069" y="318"/>
                    <a:pt x="1070" y="317"/>
                  </a:cubicBezTo>
                  <a:cubicBezTo>
                    <a:pt x="1070" y="316"/>
                    <a:pt x="1069" y="313"/>
                    <a:pt x="1068" y="312"/>
                  </a:cubicBezTo>
                  <a:cubicBezTo>
                    <a:pt x="1067" y="311"/>
                    <a:pt x="1065" y="311"/>
                    <a:pt x="1064" y="311"/>
                  </a:cubicBezTo>
                  <a:cubicBezTo>
                    <a:pt x="1064" y="311"/>
                    <a:pt x="1063" y="313"/>
                    <a:pt x="1062" y="313"/>
                  </a:cubicBezTo>
                  <a:cubicBezTo>
                    <a:pt x="1061" y="314"/>
                    <a:pt x="1059" y="314"/>
                    <a:pt x="1058" y="313"/>
                  </a:cubicBezTo>
                  <a:cubicBezTo>
                    <a:pt x="1057" y="312"/>
                    <a:pt x="1056" y="309"/>
                    <a:pt x="1057" y="308"/>
                  </a:cubicBezTo>
                  <a:cubicBezTo>
                    <a:pt x="1057" y="307"/>
                    <a:pt x="1059" y="306"/>
                    <a:pt x="1059" y="306"/>
                  </a:cubicBezTo>
                  <a:cubicBezTo>
                    <a:pt x="1059" y="304"/>
                    <a:pt x="1057" y="302"/>
                    <a:pt x="1057" y="300"/>
                  </a:cubicBezTo>
                  <a:cubicBezTo>
                    <a:pt x="1057" y="299"/>
                    <a:pt x="1059" y="298"/>
                    <a:pt x="1060" y="298"/>
                  </a:cubicBezTo>
                  <a:cubicBezTo>
                    <a:pt x="1060" y="298"/>
                    <a:pt x="1062" y="297"/>
                    <a:pt x="1063" y="297"/>
                  </a:cubicBezTo>
                  <a:cubicBezTo>
                    <a:pt x="1064" y="296"/>
                    <a:pt x="1064" y="293"/>
                    <a:pt x="1064" y="292"/>
                  </a:cubicBezTo>
                  <a:cubicBezTo>
                    <a:pt x="1063" y="291"/>
                    <a:pt x="1062" y="290"/>
                    <a:pt x="1061" y="290"/>
                  </a:cubicBezTo>
                  <a:cubicBezTo>
                    <a:pt x="1060" y="289"/>
                    <a:pt x="1058" y="291"/>
                    <a:pt x="1057" y="290"/>
                  </a:cubicBezTo>
                  <a:cubicBezTo>
                    <a:pt x="1056" y="290"/>
                    <a:pt x="1054" y="289"/>
                    <a:pt x="1054" y="288"/>
                  </a:cubicBezTo>
                  <a:cubicBezTo>
                    <a:pt x="1053" y="287"/>
                    <a:pt x="1052" y="286"/>
                    <a:pt x="1052" y="285"/>
                  </a:cubicBezTo>
                  <a:cubicBezTo>
                    <a:pt x="1052" y="284"/>
                    <a:pt x="1054" y="283"/>
                    <a:pt x="1055" y="282"/>
                  </a:cubicBezTo>
                  <a:cubicBezTo>
                    <a:pt x="1055" y="281"/>
                    <a:pt x="1055" y="278"/>
                    <a:pt x="1055" y="277"/>
                  </a:cubicBezTo>
                  <a:cubicBezTo>
                    <a:pt x="1055" y="276"/>
                    <a:pt x="1054" y="273"/>
                    <a:pt x="1054" y="271"/>
                  </a:cubicBezTo>
                  <a:cubicBezTo>
                    <a:pt x="1054" y="270"/>
                    <a:pt x="1056" y="268"/>
                    <a:pt x="1056" y="267"/>
                  </a:cubicBezTo>
                  <a:cubicBezTo>
                    <a:pt x="1055" y="266"/>
                    <a:pt x="1054" y="263"/>
                    <a:pt x="1053" y="263"/>
                  </a:cubicBezTo>
                  <a:cubicBezTo>
                    <a:pt x="1052" y="263"/>
                    <a:pt x="1050" y="264"/>
                    <a:pt x="1049" y="264"/>
                  </a:cubicBezTo>
                  <a:cubicBezTo>
                    <a:pt x="1048" y="265"/>
                    <a:pt x="1046" y="265"/>
                    <a:pt x="1045" y="264"/>
                  </a:cubicBezTo>
                  <a:cubicBezTo>
                    <a:pt x="1045" y="264"/>
                    <a:pt x="1044" y="262"/>
                    <a:pt x="1044" y="262"/>
                  </a:cubicBezTo>
                  <a:cubicBezTo>
                    <a:pt x="1044" y="261"/>
                    <a:pt x="1045" y="260"/>
                    <a:pt x="1045" y="259"/>
                  </a:cubicBezTo>
                  <a:cubicBezTo>
                    <a:pt x="1045" y="258"/>
                    <a:pt x="1047" y="257"/>
                    <a:pt x="1047" y="256"/>
                  </a:cubicBezTo>
                  <a:cubicBezTo>
                    <a:pt x="1047" y="255"/>
                    <a:pt x="1047" y="253"/>
                    <a:pt x="1047" y="252"/>
                  </a:cubicBezTo>
                  <a:cubicBezTo>
                    <a:pt x="1046" y="251"/>
                    <a:pt x="1044" y="250"/>
                    <a:pt x="1043" y="250"/>
                  </a:cubicBezTo>
                  <a:cubicBezTo>
                    <a:pt x="1043" y="250"/>
                    <a:pt x="1041" y="250"/>
                    <a:pt x="1041" y="251"/>
                  </a:cubicBezTo>
                  <a:cubicBezTo>
                    <a:pt x="1041" y="252"/>
                    <a:pt x="1041" y="253"/>
                    <a:pt x="1041" y="254"/>
                  </a:cubicBezTo>
                  <a:cubicBezTo>
                    <a:pt x="1040" y="255"/>
                    <a:pt x="1040" y="257"/>
                    <a:pt x="1039" y="257"/>
                  </a:cubicBezTo>
                  <a:cubicBezTo>
                    <a:pt x="1038" y="257"/>
                    <a:pt x="1037" y="256"/>
                    <a:pt x="1036" y="255"/>
                  </a:cubicBezTo>
                  <a:cubicBezTo>
                    <a:pt x="1036" y="255"/>
                    <a:pt x="1035" y="253"/>
                    <a:pt x="1034" y="252"/>
                  </a:cubicBezTo>
                  <a:cubicBezTo>
                    <a:pt x="1034" y="251"/>
                    <a:pt x="1032" y="251"/>
                    <a:pt x="1032" y="250"/>
                  </a:cubicBezTo>
                  <a:cubicBezTo>
                    <a:pt x="1032" y="248"/>
                    <a:pt x="1035" y="247"/>
                    <a:pt x="1035" y="245"/>
                  </a:cubicBezTo>
                  <a:cubicBezTo>
                    <a:pt x="1035" y="244"/>
                    <a:pt x="1034" y="243"/>
                    <a:pt x="1033" y="243"/>
                  </a:cubicBezTo>
                  <a:cubicBezTo>
                    <a:pt x="1032" y="242"/>
                    <a:pt x="1031" y="242"/>
                    <a:pt x="1030" y="242"/>
                  </a:cubicBezTo>
                  <a:cubicBezTo>
                    <a:pt x="1030" y="241"/>
                    <a:pt x="1029" y="239"/>
                    <a:pt x="1029" y="239"/>
                  </a:cubicBezTo>
                  <a:cubicBezTo>
                    <a:pt x="1029" y="238"/>
                    <a:pt x="1030" y="237"/>
                    <a:pt x="1031" y="237"/>
                  </a:cubicBezTo>
                  <a:cubicBezTo>
                    <a:pt x="1031" y="236"/>
                    <a:pt x="1032" y="235"/>
                    <a:pt x="1032" y="234"/>
                  </a:cubicBezTo>
                  <a:cubicBezTo>
                    <a:pt x="1033" y="233"/>
                    <a:pt x="1032" y="231"/>
                    <a:pt x="1032" y="231"/>
                  </a:cubicBezTo>
                  <a:cubicBezTo>
                    <a:pt x="1031" y="230"/>
                    <a:pt x="1029" y="230"/>
                    <a:pt x="1028" y="229"/>
                  </a:cubicBezTo>
                  <a:cubicBezTo>
                    <a:pt x="1028" y="229"/>
                    <a:pt x="1027" y="227"/>
                    <a:pt x="1027" y="227"/>
                  </a:cubicBezTo>
                  <a:cubicBezTo>
                    <a:pt x="1027" y="226"/>
                    <a:pt x="1028" y="225"/>
                    <a:pt x="1028" y="225"/>
                  </a:cubicBezTo>
                  <a:cubicBezTo>
                    <a:pt x="1029" y="224"/>
                    <a:pt x="1031" y="225"/>
                    <a:pt x="1032" y="224"/>
                  </a:cubicBezTo>
                  <a:cubicBezTo>
                    <a:pt x="1033" y="224"/>
                    <a:pt x="1035" y="223"/>
                    <a:pt x="1035" y="222"/>
                  </a:cubicBezTo>
                  <a:cubicBezTo>
                    <a:pt x="1035" y="220"/>
                    <a:pt x="1033" y="219"/>
                    <a:pt x="1032" y="218"/>
                  </a:cubicBezTo>
                  <a:cubicBezTo>
                    <a:pt x="1031" y="218"/>
                    <a:pt x="1029" y="218"/>
                    <a:pt x="1029" y="217"/>
                  </a:cubicBezTo>
                  <a:cubicBezTo>
                    <a:pt x="1029" y="216"/>
                    <a:pt x="1030" y="215"/>
                    <a:pt x="1031" y="214"/>
                  </a:cubicBezTo>
                  <a:cubicBezTo>
                    <a:pt x="1031" y="214"/>
                    <a:pt x="1033" y="214"/>
                    <a:pt x="1034" y="213"/>
                  </a:cubicBezTo>
                  <a:cubicBezTo>
                    <a:pt x="1034" y="212"/>
                    <a:pt x="1034" y="211"/>
                    <a:pt x="1034" y="210"/>
                  </a:cubicBezTo>
                  <a:cubicBezTo>
                    <a:pt x="1034" y="209"/>
                    <a:pt x="1035" y="208"/>
                    <a:pt x="1035" y="207"/>
                  </a:cubicBezTo>
                  <a:cubicBezTo>
                    <a:pt x="1035" y="206"/>
                    <a:pt x="1033" y="205"/>
                    <a:pt x="1032" y="204"/>
                  </a:cubicBezTo>
                  <a:cubicBezTo>
                    <a:pt x="1032" y="203"/>
                    <a:pt x="1029" y="203"/>
                    <a:pt x="1028" y="203"/>
                  </a:cubicBezTo>
                  <a:cubicBezTo>
                    <a:pt x="1028" y="202"/>
                    <a:pt x="1029" y="200"/>
                    <a:pt x="1029" y="199"/>
                  </a:cubicBezTo>
                  <a:cubicBezTo>
                    <a:pt x="1028" y="198"/>
                    <a:pt x="1027" y="197"/>
                    <a:pt x="1026" y="197"/>
                  </a:cubicBezTo>
                  <a:cubicBezTo>
                    <a:pt x="1026" y="196"/>
                    <a:pt x="1023" y="195"/>
                    <a:pt x="1023" y="194"/>
                  </a:cubicBezTo>
                  <a:cubicBezTo>
                    <a:pt x="1022" y="193"/>
                    <a:pt x="1021" y="191"/>
                    <a:pt x="1021" y="190"/>
                  </a:cubicBezTo>
                  <a:cubicBezTo>
                    <a:pt x="1021" y="189"/>
                    <a:pt x="1022" y="187"/>
                    <a:pt x="1023" y="186"/>
                  </a:cubicBezTo>
                  <a:cubicBezTo>
                    <a:pt x="1023" y="185"/>
                    <a:pt x="1026" y="185"/>
                    <a:pt x="1026" y="184"/>
                  </a:cubicBezTo>
                  <a:cubicBezTo>
                    <a:pt x="1027" y="183"/>
                    <a:pt x="1026" y="180"/>
                    <a:pt x="1025" y="179"/>
                  </a:cubicBezTo>
                  <a:cubicBezTo>
                    <a:pt x="1025" y="178"/>
                    <a:pt x="1023" y="175"/>
                    <a:pt x="1022" y="175"/>
                  </a:cubicBezTo>
                  <a:cubicBezTo>
                    <a:pt x="1021" y="174"/>
                    <a:pt x="1019" y="175"/>
                    <a:pt x="1019" y="175"/>
                  </a:cubicBezTo>
                  <a:cubicBezTo>
                    <a:pt x="1018" y="175"/>
                    <a:pt x="1018" y="171"/>
                    <a:pt x="1017" y="171"/>
                  </a:cubicBezTo>
                  <a:cubicBezTo>
                    <a:pt x="1016" y="171"/>
                    <a:pt x="1014" y="173"/>
                    <a:pt x="1013" y="173"/>
                  </a:cubicBezTo>
                  <a:cubicBezTo>
                    <a:pt x="1013" y="173"/>
                    <a:pt x="1011" y="172"/>
                    <a:pt x="1011" y="171"/>
                  </a:cubicBezTo>
                  <a:cubicBezTo>
                    <a:pt x="1011" y="170"/>
                    <a:pt x="1012" y="168"/>
                    <a:pt x="1012" y="168"/>
                  </a:cubicBezTo>
                  <a:cubicBezTo>
                    <a:pt x="1012" y="167"/>
                    <a:pt x="1011" y="166"/>
                    <a:pt x="1011" y="165"/>
                  </a:cubicBezTo>
                  <a:cubicBezTo>
                    <a:pt x="1010" y="165"/>
                    <a:pt x="1008" y="165"/>
                    <a:pt x="1007" y="165"/>
                  </a:cubicBezTo>
                  <a:cubicBezTo>
                    <a:pt x="1006" y="164"/>
                    <a:pt x="1004" y="160"/>
                    <a:pt x="1005" y="159"/>
                  </a:cubicBezTo>
                  <a:cubicBezTo>
                    <a:pt x="1005" y="158"/>
                    <a:pt x="1007" y="156"/>
                    <a:pt x="1007" y="155"/>
                  </a:cubicBezTo>
                  <a:cubicBezTo>
                    <a:pt x="1007" y="154"/>
                    <a:pt x="1006" y="151"/>
                    <a:pt x="1006" y="151"/>
                  </a:cubicBezTo>
                  <a:cubicBezTo>
                    <a:pt x="1005" y="150"/>
                    <a:pt x="1002" y="150"/>
                    <a:pt x="1001" y="150"/>
                  </a:cubicBezTo>
                  <a:cubicBezTo>
                    <a:pt x="1000" y="149"/>
                    <a:pt x="1000" y="147"/>
                    <a:pt x="999" y="146"/>
                  </a:cubicBezTo>
                  <a:cubicBezTo>
                    <a:pt x="998" y="146"/>
                    <a:pt x="997" y="145"/>
                    <a:pt x="996" y="145"/>
                  </a:cubicBezTo>
                  <a:cubicBezTo>
                    <a:pt x="996" y="144"/>
                    <a:pt x="995" y="141"/>
                    <a:pt x="995" y="140"/>
                  </a:cubicBezTo>
                  <a:cubicBezTo>
                    <a:pt x="994" y="139"/>
                    <a:pt x="994" y="137"/>
                    <a:pt x="994" y="136"/>
                  </a:cubicBezTo>
                  <a:cubicBezTo>
                    <a:pt x="995" y="135"/>
                    <a:pt x="998" y="135"/>
                    <a:pt x="998" y="134"/>
                  </a:cubicBezTo>
                  <a:cubicBezTo>
                    <a:pt x="999" y="133"/>
                    <a:pt x="999" y="131"/>
                    <a:pt x="999" y="130"/>
                  </a:cubicBezTo>
                  <a:cubicBezTo>
                    <a:pt x="999" y="129"/>
                    <a:pt x="999" y="127"/>
                    <a:pt x="998" y="126"/>
                  </a:cubicBezTo>
                  <a:cubicBezTo>
                    <a:pt x="997" y="125"/>
                    <a:pt x="993" y="125"/>
                    <a:pt x="992" y="124"/>
                  </a:cubicBezTo>
                  <a:cubicBezTo>
                    <a:pt x="992" y="123"/>
                    <a:pt x="992" y="120"/>
                    <a:pt x="991" y="118"/>
                  </a:cubicBezTo>
                  <a:cubicBezTo>
                    <a:pt x="991" y="117"/>
                    <a:pt x="990" y="116"/>
                    <a:pt x="989" y="115"/>
                  </a:cubicBezTo>
                  <a:cubicBezTo>
                    <a:pt x="989" y="115"/>
                    <a:pt x="987" y="114"/>
                    <a:pt x="986" y="113"/>
                  </a:cubicBezTo>
                  <a:cubicBezTo>
                    <a:pt x="986" y="112"/>
                    <a:pt x="986" y="110"/>
                    <a:pt x="986" y="109"/>
                  </a:cubicBezTo>
                  <a:cubicBezTo>
                    <a:pt x="986" y="108"/>
                    <a:pt x="987" y="107"/>
                    <a:pt x="987" y="106"/>
                  </a:cubicBezTo>
                  <a:cubicBezTo>
                    <a:pt x="987" y="105"/>
                    <a:pt x="986" y="103"/>
                    <a:pt x="986" y="103"/>
                  </a:cubicBezTo>
                  <a:cubicBezTo>
                    <a:pt x="986" y="101"/>
                    <a:pt x="987" y="99"/>
                    <a:pt x="987" y="99"/>
                  </a:cubicBezTo>
                  <a:cubicBezTo>
                    <a:pt x="988" y="97"/>
                    <a:pt x="991" y="95"/>
                    <a:pt x="991" y="94"/>
                  </a:cubicBezTo>
                  <a:cubicBezTo>
                    <a:pt x="992" y="93"/>
                    <a:pt x="991" y="89"/>
                    <a:pt x="990" y="88"/>
                  </a:cubicBezTo>
                  <a:cubicBezTo>
                    <a:pt x="989" y="87"/>
                    <a:pt x="986" y="86"/>
                    <a:pt x="985" y="85"/>
                  </a:cubicBezTo>
                  <a:cubicBezTo>
                    <a:pt x="984" y="85"/>
                    <a:pt x="983" y="85"/>
                    <a:pt x="983" y="85"/>
                  </a:cubicBezTo>
                  <a:cubicBezTo>
                    <a:pt x="983" y="85"/>
                    <a:pt x="983" y="85"/>
                    <a:pt x="983" y="85"/>
                  </a:cubicBezTo>
                  <a:cubicBezTo>
                    <a:pt x="986" y="90"/>
                    <a:pt x="986" y="90"/>
                    <a:pt x="986" y="90"/>
                  </a:cubicBezTo>
                  <a:cubicBezTo>
                    <a:pt x="982" y="93"/>
                    <a:pt x="982" y="93"/>
                    <a:pt x="982" y="93"/>
                  </a:cubicBezTo>
                  <a:cubicBezTo>
                    <a:pt x="981" y="93"/>
                    <a:pt x="979" y="95"/>
                    <a:pt x="976" y="95"/>
                  </a:cubicBezTo>
                  <a:cubicBezTo>
                    <a:pt x="976" y="95"/>
                    <a:pt x="976" y="95"/>
                    <a:pt x="976" y="95"/>
                  </a:cubicBezTo>
                  <a:cubicBezTo>
                    <a:pt x="974" y="95"/>
                    <a:pt x="971" y="94"/>
                    <a:pt x="969" y="92"/>
                  </a:cubicBezTo>
                  <a:cubicBezTo>
                    <a:pt x="968" y="91"/>
                    <a:pt x="968" y="89"/>
                    <a:pt x="967" y="88"/>
                  </a:cubicBezTo>
                  <a:cubicBezTo>
                    <a:pt x="967" y="88"/>
                    <a:pt x="967" y="88"/>
                    <a:pt x="967" y="88"/>
                  </a:cubicBezTo>
                  <a:cubicBezTo>
                    <a:pt x="967" y="88"/>
                    <a:pt x="967" y="88"/>
                    <a:pt x="967" y="88"/>
                  </a:cubicBezTo>
                  <a:cubicBezTo>
                    <a:pt x="966" y="88"/>
                    <a:pt x="966" y="89"/>
                    <a:pt x="965" y="89"/>
                  </a:cubicBezTo>
                  <a:cubicBezTo>
                    <a:pt x="965" y="89"/>
                    <a:pt x="965" y="89"/>
                    <a:pt x="965" y="89"/>
                  </a:cubicBezTo>
                  <a:cubicBezTo>
                    <a:pt x="963" y="90"/>
                    <a:pt x="962" y="91"/>
                    <a:pt x="960" y="91"/>
                  </a:cubicBezTo>
                  <a:cubicBezTo>
                    <a:pt x="959" y="91"/>
                    <a:pt x="959" y="91"/>
                    <a:pt x="958" y="91"/>
                  </a:cubicBezTo>
                  <a:cubicBezTo>
                    <a:pt x="955" y="90"/>
                    <a:pt x="953" y="87"/>
                    <a:pt x="953" y="86"/>
                  </a:cubicBezTo>
                  <a:cubicBezTo>
                    <a:pt x="952" y="85"/>
                    <a:pt x="952" y="83"/>
                    <a:pt x="951" y="81"/>
                  </a:cubicBezTo>
                  <a:cubicBezTo>
                    <a:pt x="951" y="81"/>
                    <a:pt x="951" y="80"/>
                    <a:pt x="951" y="79"/>
                  </a:cubicBezTo>
                  <a:cubicBezTo>
                    <a:pt x="951" y="79"/>
                    <a:pt x="950" y="79"/>
                    <a:pt x="950" y="79"/>
                  </a:cubicBezTo>
                  <a:cubicBezTo>
                    <a:pt x="950" y="79"/>
                    <a:pt x="950" y="79"/>
                    <a:pt x="949" y="78"/>
                  </a:cubicBezTo>
                  <a:cubicBezTo>
                    <a:pt x="948" y="78"/>
                    <a:pt x="947" y="78"/>
                    <a:pt x="946" y="77"/>
                  </a:cubicBezTo>
                  <a:cubicBezTo>
                    <a:pt x="944" y="75"/>
                    <a:pt x="942" y="73"/>
                    <a:pt x="941" y="70"/>
                  </a:cubicBezTo>
                  <a:cubicBezTo>
                    <a:pt x="941" y="68"/>
                    <a:pt x="941" y="65"/>
                    <a:pt x="942" y="63"/>
                  </a:cubicBezTo>
                  <a:cubicBezTo>
                    <a:pt x="942" y="63"/>
                    <a:pt x="941" y="63"/>
                    <a:pt x="941" y="63"/>
                  </a:cubicBezTo>
                  <a:cubicBezTo>
                    <a:pt x="941" y="63"/>
                    <a:pt x="940" y="63"/>
                    <a:pt x="939" y="63"/>
                  </a:cubicBezTo>
                  <a:cubicBezTo>
                    <a:pt x="937" y="63"/>
                    <a:pt x="936" y="63"/>
                    <a:pt x="935" y="63"/>
                  </a:cubicBezTo>
                  <a:cubicBezTo>
                    <a:pt x="932" y="61"/>
                    <a:pt x="931" y="59"/>
                    <a:pt x="930" y="58"/>
                  </a:cubicBezTo>
                  <a:cubicBezTo>
                    <a:pt x="930" y="57"/>
                    <a:pt x="930" y="57"/>
                    <a:pt x="930" y="56"/>
                  </a:cubicBezTo>
                  <a:cubicBezTo>
                    <a:pt x="929" y="56"/>
                    <a:pt x="928" y="56"/>
                    <a:pt x="926" y="55"/>
                  </a:cubicBezTo>
                  <a:cubicBezTo>
                    <a:pt x="925" y="55"/>
                    <a:pt x="924" y="54"/>
                    <a:pt x="923" y="53"/>
                  </a:cubicBezTo>
                  <a:cubicBezTo>
                    <a:pt x="923" y="53"/>
                    <a:pt x="923" y="53"/>
                    <a:pt x="923" y="52"/>
                  </a:cubicBezTo>
                  <a:cubicBezTo>
                    <a:pt x="922" y="52"/>
                    <a:pt x="921" y="51"/>
                    <a:pt x="921" y="51"/>
                  </a:cubicBezTo>
                  <a:cubicBezTo>
                    <a:pt x="921" y="51"/>
                    <a:pt x="921" y="51"/>
                    <a:pt x="921" y="51"/>
                  </a:cubicBezTo>
                  <a:cubicBezTo>
                    <a:pt x="920" y="53"/>
                    <a:pt x="918" y="55"/>
                    <a:pt x="915" y="55"/>
                  </a:cubicBezTo>
                  <a:cubicBezTo>
                    <a:pt x="911" y="55"/>
                    <a:pt x="909" y="51"/>
                    <a:pt x="908" y="49"/>
                  </a:cubicBezTo>
                  <a:cubicBezTo>
                    <a:pt x="908" y="49"/>
                    <a:pt x="908" y="49"/>
                    <a:pt x="908" y="49"/>
                  </a:cubicBezTo>
                  <a:cubicBezTo>
                    <a:pt x="908" y="48"/>
                    <a:pt x="908" y="48"/>
                    <a:pt x="908" y="47"/>
                  </a:cubicBezTo>
                  <a:cubicBezTo>
                    <a:pt x="907" y="47"/>
                    <a:pt x="907" y="47"/>
                    <a:pt x="907" y="47"/>
                  </a:cubicBezTo>
                  <a:cubicBezTo>
                    <a:pt x="905" y="47"/>
                    <a:pt x="904" y="46"/>
                    <a:pt x="903" y="46"/>
                  </a:cubicBezTo>
                  <a:cubicBezTo>
                    <a:pt x="903" y="46"/>
                    <a:pt x="902" y="45"/>
                    <a:pt x="902" y="45"/>
                  </a:cubicBezTo>
                  <a:cubicBezTo>
                    <a:pt x="901" y="45"/>
                    <a:pt x="900" y="45"/>
                    <a:pt x="899" y="45"/>
                  </a:cubicBezTo>
                  <a:cubicBezTo>
                    <a:pt x="899" y="45"/>
                    <a:pt x="899" y="45"/>
                    <a:pt x="899" y="45"/>
                  </a:cubicBezTo>
                  <a:cubicBezTo>
                    <a:pt x="898" y="45"/>
                    <a:pt x="897" y="46"/>
                    <a:pt x="895" y="46"/>
                  </a:cubicBezTo>
                  <a:cubicBezTo>
                    <a:pt x="895" y="46"/>
                    <a:pt x="895" y="46"/>
                    <a:pt x="895" y="46"/>
                  </a:cubicBezTo>
                  <a:cubicBezTo>
                    <a:pt x="892" y="45"/>
                    <a:pt x="889" y="44"/>
                    <a:pt x="888" y="43"/>
                  </a:cubicBezTo>
                  <a:cubicBezTo>
                    <a:pt x="886" y="42"/>
                    <a:pt x="886" y="41"/>
                    <a:pt x="885" y="40"/>
                  </a:cubicBezTo>
                  <a:cubicBezTo>
                    <a:pt x="885" y="40"/>
                    <a:pt x="884" y="40"/>
                    <a:pt x="883" y="40"/>
                  </a:cubicBezTo>
                  <a:cubicBezTo>
                    <a:pt x="882" y="40"/>
                    <a:pt x="881" y="40"/>
                    <a:pt x="880" y="40"/>
                  </a:cubicBezTo>
                  <a:cubicBezTo>
                    <a:pt x="878" y="39"/>
                    <a:pt x="876" y="35"/>
                    <a:pt x="876" y="34"/>
                  </a:cubicBezTo>
                  <a:cubicBezTo>
                    <a:pt x="876" y="34"/>
                    <a:pt x="875" y="33"/>
                    <a:pt x="875" y="33"/>
                  </a:cubicBezTo>
                  <a:cubicBezTo>
                    <a:pt x="875" y="33"/>
                    <a:pt x="874" y="33"/>
                    <a:pt x="874" y="33"/>
                  </a:cubicBezTo>
                  <a:cubicBezTo>
                    <a:pt x="874" y="33"/>
                    <a:pt x="874" y="33"/>
                    <a:pt x="874" y="33"/>
                  </a:cubicBezTo>
                  <a:cubicBezTo>
                    <a:pt x="873" y="33"/>
                    <a:pt x="873" y="33"/>
                    <a:pt x="873" y="33"/>
                  </a:cubicBezTo>
                  <a:cubicBezTo>
                    <a:pt x="871" y="33"/>
                    <a:pt x="870" y="32"/>
                    <a:pt x="869" y="31"/>
                  </a:cubicBezTo>
                  <a:cubicBezTo>
                    <a:pt x="868" y="32"/>
                    <a:pt x="867" y="33"/>
                    <a:pt x="865" y="33"/>
                  </a:cubicBezTo>
                  <a:cubicBezTo>
                    <a:pt x="865" y="33"/>
                    <a:pt x="865" y="34"/>
                    <a:pt x="864" y="34"/>
                  </a:cubicBezTo>
                  <a:cubicBezTo>
                    <a:pt x="861" y="34"/>
                    <a:pt x="859" y="31"/>
                    <a:pt x="858" y="30"/>
                  </a:cubicBezTo>
                  <a:cubicBezTo>
                    <a:pt x="858" y="30"/>
                    <a:pt x="858" y="30"/>
                    <a:pt x="858" y="30"/>
                  </a:cubicBezTo>
                  <a:cubicBezTo>
                    <a:pt x="857" y="31"/>
                    <a:pt x="856" y="33"/>
                    <a:pt x="854" y="33"/>
                  </a:cubicBezTo>
                  <a:cubicBezTo>
                    <a:pt x="853" y="33"/>
                    <a:pt x="853" y="33"/>
                    <a:pt x="852" y="33"/>
                  </a:cubicBezTo>
                  <a:cubicBezTo>
                    <a:pt x="850" y="33"/>
                    <a:pt x="849" y="33"/>
                    <a:pt x="847" y="32"/>
                  </a:cubicBezTo>
                  <a:cubicBezTo>
                    <a:pt x="847" y="32"/>
                    <a:pt x="847" y="32"/>
                    <a:pt x="847" y="32"/>
                  </a:cubicBezTo>
                  <a:cubicBezTo>
                    <a:pt x="846" y="32"/>
                    <a:pt x="846" y="32"/>
                    <a:pt x="846" y="32"/>
                  </a:cubicBezTo>
                  <a:cubicBezTo>
                    <a:pt x="846" y="32"/>
                    <a:pt x="846" y="32"/>
                    <a:pt x="845" y="31"/>
                  </a:cubicBezTo>
                  <a:cubicBezTo>
                    <a:pt x="845" y="33"/>
                    <a:pt x="843" y="34"/>
                    <a:pt x="842" y="34"/>
                  </a:cubicBezTo>
                  <a:cubicBezTo>
                    <a:pt x="841" y="34"/>
                    <a:pt x="840" y="35"/>
                    <a:pt x="839" y="35"/>
                  </a:cubicBezTo>
                  <a:cubicBezTo>
                    <a:pt x="838" y="35"/>
                    <a:pt x="836" y="34"/>
                    <a:pt x="834" y="33"/>
                  </a:cubicBezTo>
                  <a:cubicBezTo>
                    <a:pt x="833" y="33"/>
                    <a:pt x="832" y="32"/>
                    <a:pt x="831" y="32"/>
                  </a:cubicBezTo>
                  <a:cubicBezTo>
                    <a:pt x="831" y="32"/>
                    <a:pt x="831" y="32"/>
                    <a:pt x="831" y="32"/>
                  </a:cubicBezTo>
                  <a:cubicBezTo>
                    <a:pt x="830" y="32"/>
                    <a:pt x="829" y="32"/>
                    <a:pt x="829" y="32"/>
                  </a:cubicBezTo>
                  <a:cubicBezTo>
                    <a:pt x="829" y="32"/>
                    <a:pt x="829" y="32"/>
                    <a:pt x="828" y="32"/>
                  </a:cubicBezTo>
                  <a:cubicBezTo>
                    <a:pt x="827" y="33"/>
                    <a:pt x="826" y="35"/>
                    <a:pt x="824" y="35"/>
                  </a:cubicBezTo>
                  <a:cubicBezTo>
                    <a:pt x="823" y="35"/>
                    <a:pt x="823" y="35"/>
                    <a:pt x="823" y="35"/>
                  </a:cubicBezTo>
                  <a:cubicBezTo>
                    <a:pt x="820" y="35"/>
                    <a:pt x="818" y="35"/>
                    <a:pt x="817" y="34"/>
                  </a:cubicBezTo>
                  <a:cubicBezTo>
                    <a:pt x="816" y="34"/>
                    <a:pt x="816" y="33"/>
                    <a:pt x="815" y="33"/>
                  </a:cubicBezTo>
                  <a:cubicBezTo>
                    <a:pt x="815" y="33"/>
                    <a:pt x="814" y="33"/>
                    <a:pt x="813" y="33"/>
                  </a:cubicBezTo>
                  <a:cubicBezTo>
                    <a:pt x="813" y="33"/>
                    <a:pt x="813" y="33"/>
                    <a:pt x="813" y="33"/>
                  </a:cubicBezTo>
                  <a:cubicBezTo>
                    <a:pt x="812" y="33"/>
                    <a:pt x="812" y="33"/>
                    <a:pt x="811" y="33"/>
                  </a:cubicBezTo>
                  <a:cubicBezTo>
                    <a:pt x="810" y="33"/>
                    <a:pt x="809" y="34"/>
                    <a:pt x="808" y="34"/>
                  </a:cubicBezTo>
                  <a:cubicBezTo>
                    <a:pt x="807" y="34"/>
                    <a:pt x="807" y="34"/>
                    <a:pt x="806" y="34"/>
                  </a:cubicBezTo>
                  <a:cubicBezTo>
                    <a:pt x="804" y="33"/>
                    <a:pt x="803" y="32"/>
                    <a:pt x="802" y="31"/>
                  </a:cubicBezTo>
                  <a:cubicBezTo>
                    <a:pt x="802" y="31"/>
                    <a:pt x="801" y="31"/>
                    <a:pt x="801" y="31"/>
                  </a:cubicBezTo>
                  <a:cubicBezTo>
                    <a:pt x="801" y="32"/>
                    <a:pt x="800" y="33"/>
                    <a:pt x="800" y="33"/>
                  </a:cubicBezTo>
                  <a:cubicBezTo>
                    <a:pt x="800" y="34"/>
                    <a:pt x="800" y="34"/>
                    <a:pt x="800" y="35"/>
                  </a:cubicBezTo>
                  <a:cubicBezTo>
                    <a:pt x="799" y="35"/>
                    <a:pt x="799" y="36"/>
                    <a:pt x="799" y="36"/>
                  </a:cubicBezTo>
                  <a:cubicBezTo>
                    <a:pt x="798" y="39"/>
                    <a:pt x="798" y="40"/>
                    <a:pt x="797" y="41"/>
                  </a:cubicBezTo>
                  <a:cubicBezTo>
                    <a:pt x="796" y="43"/>
                    <a:pt x="793" y="46"/>
                    <a:pt x="791" y="48"/>
                  </a:cubicBezTo>
                  <a:cubicBezTo>
                    <a:pt x="789" y="48"/>
                    <a:pt x="788" y="49"/>
                    <a:pt x="786" y="49"/>
                  </a:cubicBezTo>
                  <a:cubicBezTo>
                    <a:pt x="786" y="49"/>
                    <a:pt x="785" y="49"/>
                    <a:pt x="785" y="49"/>
                  </a:cubicBezTo>
                  <a:cubicBezTo>
                    <a:pt x="785" y="49"/>
                    <a:pt x="785" y="50"/>
                    <a:pt x="784" y="50"/>
                  </a:cubicBezTo>
                  <a:cubicBezTo>
                    <a:pt x="783" y="50"/>
                    <a:pt x="781" y="51"/>
                    <a:pt x="779" y="51"/>
                  </a:cubicBezTo>
                  <a:cubicBezTo>
                    <a:pt x="779" y="51"/>
                    <a:pt x="778" y="51"/>
                    <a:pt x="778" y="51"/>
                  </a:cubicBezTo>
                  <a:cubicBezTo>
                    <a:pt x="775" y="51"/>
                    <a:pt x="772" y="49"/>
                    <a:pt x="769" y="46"/>
                  </a:cubicBezTo>
                  <a:cubicBezTo>
                    <a:pt x="767" y="44"/>
                    <a:pt x="766" y="43"/>
                    <a:pt x="765" y="42"/>
                  </a:cubicBezTo>
                  <a:cubicBezTo>
                    <a:pt x="765" y="41"/>
                    <a:pt x="764" y="40"/>
                    <a:pt x="764" y="40"/>
                  </a:cubicBezTo>
                  <a:cubicBezTo>
                    <a:pt x="764" y="39"/>
                    <a:pt x="764" y="39"/>
                    <a:pt x="764" y="39"/>
                  </a:cubicBezTo>
                  <a:cubicBezTo>
                    <a:pt x="763" y="39"/>
                    <a:pt x="762" y="38"/>
                    <a:pt x="762" y="37"/>
                  </a:cubicBezTo>
                  <a:cubicBezTo>
                    <a:pt x="761" y="37"/>
                    <a:pt x="761" y="37"/>
                    <a:pt x="761" y="37"/>
                  </a:cubicBezTo>
                  <a:cubicBezTo>
                    <a:pt x="760" y="37"/>
                    <a:pt x="759" y="37"/>
                    <a:pt x="758" y="37"/>
                  </a:cubicBezTo>
                  <a:cubicBezTo>
                    <a:pt x="758" y="37"/>
                    <a:pt x="757" y="37"/>
                    <a:pt x="757" y="37"/>
                  </a:cubicBezTo>
                  <a:cubicBezTo>
                    <a:pt x="755" y="37"/>
                    <a:pt x="751" y="35"/>
                    <a:pt x="750" y="35"/>
                  </a:cubicBezTo>
                  <a:cubicBezTo>
                    <a:pt x="749" y="34"/>
                    <a:pt x="748" y="33"/>
                    <a:pt x="747" y="32"/>
                  </a:cubicBezTo>
                  <a:cubicBezTo>
                    <a:pt x="747" y="32"/>
                    <a:pt x="746" y="32"/>
                    <a:pt x="746" y="31"/>
                  </a:cubicBezTo>
                  <a:cubicBezTo>
                    <a:pt x="745" y="31"/>
                    <a:pt x="745" y="31"/>
                    <a:pt x="744" y="31"/>
                  </a:cubicBezTo>
                  <a:cubicBezTo>
                    <a:pt x="743" y="31"/>
                    <a:pt x="743" y="31"/>
                    <a:pt x="742" y="31"/>
                  </a:cubicBezTo>
                  <a:cubicBezTo>
                    <a:pt x="741" y="30"/>
                    <a:pt x="741" y="30"/>
                    <a:pt x="741" y="30"/>
                  </a:cubicBezTo>
                  <a:cubicBezTo>
                    <a:pt x="739" y="30"/>
                    <a:pt x="738" y="29"/>
                    <a:pt x="736" y="29"/>
                  </a:cubicBezTo>
                  <a:cubicBezTo>
                    <a:pt x="735" y="28"/>
                    <a:pt x="734" y="27"/>
                    <a:pt x="734" y="26"/>
                  </a:cubicBezTo>
                  <a:cubicBezTo>
                    <a:pt x="734" y="25"/>
                    <a:pt x="734" y="25"/>
                    <a:pt x="733" y="25"/>
                  </a:cubicBezTo>
                  <a:cubicBezTo>
                    <a:pt x="733" y="25"/>
                    <a:pt x="731" y="24"/>
                    <a:pt x="730" y="23"/>
                  </a:cubicBezTo>
                  <a:cubicBezTo>
                    <a:pt x="729" y="23"/>
                    <a:pt x="728" y="22"/>
                    <a:pt x="726" y="22"/>
                  </a:cubicBezTo>
                  <a:cubicBezTo>
                    <a:pt x="725" y="21"/>
                    <a:pt x="724" y="21"/>
                    <a:pt x="723" y="20"/>
                  </a:cubicBezTo>
                  <a:cubicBezTo>
                    <a:pt x="723" y="20"/>
                    <a:pt x="722" y="20"/>
                    <a:pt x="722" y="20"/>
                  </a:cubicBezTo>
                  <a:cubicBezTo>
                    <a:pt x="720" y="19"/>
                    <a:pt x="718" y="18"/>
                    <a:pt x="716" y="17"/>
                  </a:cubicBezTo>
                  <a:cubicBezTo>
                    <a:pt x="715" y="15"/>
                    <a:pt x="713" y="12"/>
                    <a:pt x="712" y="10"/>
                  </a:cubicBezTo>
                  <a:cubicBezTo>
                    <a:pt x="500" y="12"/>
                    <a:pt x="500" y="12"/>
                    <a:pt x="500" y="12"/>
                  </a:cubicBezTo>
                  <a:cubicBezTo>
                    <a:pt x="170" y="7"/>
                    <a:pt x="170" y="7"/>
                    <a:pt x="170" y="7"/>
                  </a:cubicBezTo>
                  <a:cubicBezTo>
                    <a:pt x="15" y="0"/>
                    <a:pt x="15" y="0"/>
                    <a:pt x="15" y="0"/>
                  </a:cubicBezTo>
                  <a:cubicBezTo>
                    <a:pt x="0" y="339"/>
                    <a:pt x="0" y="339"/>
                    <a:pt x="0" y="339"/>
                  </a:cubicBezTo>
                  <a:cubicBezTo>
                    <a:pt x="262" y="349"/>
                    <a:pt x="262" y="349"/>
                    <a:pt x="262" y="349"/>
                  </a:cubicBezTo>
                  <a:cubicBezTo>
                    <a:pt x="258" y="528"/>
                    <a:pt x="258" y="528"/>
                    <a:pt x="258" y="528"/>
                  </a:cubicBezTo>
                  <a:cubicBezTo>
                    <a:pt x="426" y="532"/>
                    <a:pt x="426" y="532"/>
                    <a:pt x="426" y="532"/>
                  </a:cubicBezTo>
                  <a:cubicBezTo>
                    <a:pt x="575" y="532"/>
                    <a:pt x="575" y="532"/>
                    <a:pt x="575" y="532"/>
                  </a:cubicBezTo>
                  <a:cubicBezTo>
                    <a:pt x="814" y="529"/>
                    <a:pt x="814" y="529"/>
                    <a:pt x="814" y="529"/>
                  </a:cubicBezTo>
                  <a:cubicBezTo>
                    <a:pt x="995" y="524"/>
                    <a:pt x="995" y="524"/>
                    <a:pt x="995" y="524"/>
                  </a:cubicBezTo>
                  <a:cubicBezTo>
                    <a:pt x="1147" y="517"/>
                    <a:pt x="1147" y="517"/>
                    <a:pt x="1147" y="517"/>
                  </a:cubicBezTo>
                  <a:cubicBezTo>
                    <a:pt x="1146" y="516"/>
                    <a:pt x="1146" y="514"/>
                    <a:pt x="1145" y="514"/>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86.6</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0" name="Freeform 229"/>
            <p:cNvSpPr>
              <a:spLocks/>
            </p:cNvSpPr>
            <p:nvPr/>
          </p:nvSpPr>
          <p:spPr bwMode="auto">
            <a:xfrm>
              <a:off x="2906713" y="3352803"/>
              <a:ext cx="863599" cy="452438"/>
            </a:xfrm>
            <a:custGeom>
              <a:avLst/>
              <a:gdLst>
                <a:gd name="T0" fmla="*/ 1005 w 1023"/>
                <a:gd name="T1" fmla="*/ 143 h 538"/>
                <a:gd name="T2" fmla="*/ 1004 w 1023"/>
                <a:gd name="T3" fmla="*/ 138 h 538"/>
                <a:gd name="T4" fmla="*/ 1000 w 1023"/>
                <a:gd name="T5" fmla="*/ 139 h 538"/>
                <a:gd name="T6" fmla="*/ 995 w 1023"/>
                <a:gd name="T7" fmla="*/ 136 h 538"/>
                <a:gd name="T8" fmla="*/ 990 w 1023"/>
                <a:gd name="T9" fmla="*/ 135 h 538"/>
                <a:gd name="T10" fmla="*/ 984 w 1023"/>
                <a:gd name="T11" fmla="*/ 137 h 538"/>
                <a:gd name="T12" fmla="*/ 978 w 1023"/>
                <a:gd name="T13" fmla="*/ 131 h 538"/>
                <a:gd name="T14" fmla="*/ 973 w 1023"/>
                <a:gd name="T15" fmla="*/ 130 h 538"/>
                <a:gd name="T16" fmla="*/ 972 w 1023"/>
                <a:gd name="T17" fmla="*/ 122 h 538"/>
                <a:gd name="T18" fmla="*/ 965 w 1023"/>
                <a:gd name="T19" fmla="*/ 119 h 538"/>
                <a:gd name="T20" fmla="*/ 961 w 1023"/>
                <a:gd name="T21" fmla="*/ 109 h 538"/>
                <a:gd name="T22" fmla="*/ 965 w 1023"/>
                <a:gd name="T23" fmla="*/ 104 h 538"/>
                <a:gd name="T24" fmla="*/ 962 w 1023"/>
                <a:gd name="T25" fmla="*/ 99 h 538"/>
                <a:gd name="T26" fmla="*/ 956 w 1023"/>
                <a:gd name="T27" fmla="*/ 100 h 538"/>
                <a:gd name="T28" fmla="*/ 950 w 1023"/>
                <a:gd name="T29" fmla="*/ 94 h 538"/>
                <a:gd name="T30" fmla="*/ 944 w 1023"/>
                <a:gd name="T31" fmla="*/ 89 h 538"/>
                <a:gd name="T32" fmla="*/ 940 w 1023"/>
                <a:gd name="T33" fmla="*/ 82 h 538"/>
                <a:gd name="T34" fmla="*/ 935 w 1023"/>
                <a:gd name="T35" fmla="*/ 78 h 538"/>
                <a:gd name="T36" fmla="*/ 932 w 1023"/>
                <a:gd name="T37" fmla="*/ 69 h 538"/>
                <a:gd name="T38" fmla="*/ 939 w 1023"/>
                <a:gd name="T39" fmla="*/ 68 h 538"/>
                <a:gd name="T40" fmla="*/ 938 w 1023"/>
                <a:gd name="T41" fmla="*/ 61 h 538"/>
                <a:gd name="T42" fmla="*/ 940 w 1023"/>
                <a:gd name="T43" fmla="*/ 53 h 538"/>
                <a:gd name="T44" fmla="*/ 948 w 1023"/>
                <a:gd name="T45" fmla="*/ 50 h 538"/>
                <a:gd name="T46" fmla="*/ 948 w 1023"/>
                <a:gd name="T47" fmla="*/ 42 h 538"/>
                <a:gd name="T48" fmla="*/ 951 w 1023"/>
                <a:gd name="T49" fmla="*/ 38 h 538"/>
                <a:gd name="T50" fmla="*/ 956 w 1023"/>
                <a:gd name="T51" fmla="*/ 42 h 538"/>
                <a:gd name="T52" fmla="*/ 963 w 1023"/>
                <a:gd name="T53" fmla="*/ 39 h 538"/>
                <a:gd name="T54" fmla="*/ 962 w 1023"/>
                <a:gd name="T55" fmla="*/ 33 h 538"/>
                <a:gd name="T56" fmla="*/ 957 w 1023"/>
                <a:gd name="T57" fmla="*/ 35 h 538"/>
                <a:gd name="T58" fmla="*/ 951 w 1023"/>
                <a:gd name="T59" fmla="*/ 32 h 538"/>
                <a:gd name="T60" fmla="*/ 958 w 1023"/>
                <a:gd name="T61" fmla="*/ 30 h 538"/>
                <a:gd name="T62" fmla="*/ 961 w 1023"/>
                <a:gd name="T63" fmla="*/ 24 h 538"/>
                <a:gd name="T64" fmla="*/ 957 w 1023"/>
                <a:gd name="T65" fmla="*/ 20 h 538"/>
                <a:gd name="T66" fmla="*/ 951 w 1023"/>
                <a:gd name="T67" fmla="*/ 18 h 538"/>
                <a:gd name="T68" fmla="*/ 950 w 1023"/>
                <a:gd name="T69" fmla="*/ 10 h 538"/>
                <a:gd name="T70" fmla="*/ 945 w 1023"/>
                <a:gd name="T71" fmla="*/ 11 h 538"/>
                <a:gd name="T72" fmla="*/ 940 w 1023"/>
                <a:gd name="T73" fmla="*/ 14 h 538"/>
                <a:gd name="T74" fmla="*/ 935 w 1023"/>
                <a:gd name="T75" fmla="*/ 18 h 538"/>
                <a:gd name="T76" fmla="*/ 926 w 1023"/>
                <a:gd name="T77" fmla="*/ 16 h 538"/>
                <a:gd name="T78" fmla="*/ 920 w 1023"/>
                <a:gd name="T79" fmla="*/ 13 h 538"/>
                <a:gd name="T80" fmla="*/ 915 w 1023"/>
                <a:gd name="T81" fmla="*/ 8 h 538"/>
                <a:gd name="T82" fmla="*/ 910 w 1023"/>
                <a:gd name="T83" fmla="*/ 4 h 538"/>
                <a:gd name="T84" fmla="*/ 905 w 1023"/>
                <a:gd name="T85" fmla="*/ 0 h 538"/>
                <a:gd name="T86" fmla="*/ 567 w 1023"/>
                <a:gd name="T87" fmla="*/ 12 h 538"/>
                <a:gd name="T88" fmla="*/ 179 w 1023"/>
                <a:gd name="T89" fmla="*/ 15 h 538"/>
                <a:gd name="T90" fmla="*/ 0 w 1023"/>
                <a:gd name="T91" fmla="*/ 537 h 538"/>
                <a:gd name="T92" fmla="*/ 506 w 1023"/>
                <a:gd name="T93" fmla="*/ 537 h 538"/>
                <a:gd name="T94" fmla="*/ 838 w 1023"/>
                <a:gd name="T95" fmla="*/ 527 h 538"/>
                <a:gd name="T96" fmla="*/ 1003 w 1023"/>
                <a:gd name="T97" fmla="*/ 14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23" h="538">
                  <a:moveTo>
                    <a:pt x="1003" y="145"/>
                  </a:moveTo>
                  <a:cubicBezTo>
                    <a:pt x="1003" y="145"/>
                    <a:pt x="1005" y="143"/>
                    <a:pt x="1005" y="143"/>
                  </a:cubicBezTo>
                  <a:cubicBezTo>
                    <a:pt x="1005" y="142"/>
                    <a:pt x="1005" y="141"/>
                    <a:pt x="1005" y="140"/>
                  </a:cubicBezTo>
                  <a:cubicBezTo>
                    <a:pt x="1005" y="139"/>
                    <a:pt x="1004" y="138"/>
                    <a:pt x="1004" y="138"/>
                  </a:cubicBezTo>
                  <a:cubicBezTo>
                    <a:pt x="1003" y="137"/>
                    <a:pt x="1002" y="138"/>
                    <a:pt x="1002" y="138"/>
                  </a:cubicBezTo>
                  <a:cubicBezTo>
                    <a:pt x="1001" y="138"/>
                    <a:pt x="1001" y="139"/>
                    <a:pt x="1000" y="139"/>
                  </a:cubicBezTo>
                  <a:cubicBezTo>
                    <a:pt x="999" y="139"/>
                    <a:pt x="997" y="140"/>
                    <a:pt x="996" y="139"/>
                  </a:cubicBezTo>
                  <a:cubicBezTo>
                    <a:pt x="995" y="139"/>
                    <a:pt x="996" y="137"/>
                    <a:pt x="995" y="136"/>
                  </a:cubicBezTo>
                  <a:cubicBezTo>
                    <a:pt x="995" y="135"/>
                    <a:pt x="993" y="135"/>
                    <a:pt x="993" y="134"/>
                  </a:cubicBezTo>
                  <a:cubicBezTo>
                    <a:pt x="992" y="134"/>
                    <a:pt x="991" y="135"/>
                    <a:pt x="990" y="135"/>
                  </a:cubicBezTo>
                  <a:cubicBezTo>
                    <a:pt x="989" y="136"/>
                    <a:pt x="989" y="137"/>
                    <a:pt x="988" y="137"/>
                  </a:cubicBezTo>
                  <a:cubicBezTo>
                    <a:pt x="987" y="138"/>
                    <a:pt x="985" y="138"/>
                    <a:pt x="984" y="137"/>
                  </a:cubicBezTo>
                  <a:cubicBezTo>
                    <a:pt x="983" y="137"/>
                    <a:pt x="981" y="136"/>
                    <a:pt x="981" y="135"/>
                  </a:cubicBezTo>
                  <a:cubicBezTo>
                    <a:pt x="980" y="134"/>
                    <a:pt x="979" y="132"/>
                    <a:pt x="978" y="131"/>
                  </a:cubicBezTo>
                  <a:cubicBezTo>
                    <a:pt x="977" y="131"/>
                    <a:pt x="976" y="132"/>
                    <a:pt x="975" y="132"/>
                  </a:cubicBezTo>
                  <a:cubicBezTo>
                    <a:pt x="974" y="131"/>
                    <a:pt x="973" y="131"/>
                    <a:pt x="973" y="130"/>
                  </a:cubicBezTo>
                  <a:cubicBezTo>
                    <a:pt x="973" y="129"/>
                    <a:pt x="974" y="127"/>
                    <a:pt x="974" y="125"/>
                  </a:cubicBezTo>
                  <a:cubicBezTo>
                    <a:pt x="974" y="124"/>
                    <a:pt x="973" y="122"/>
                    <a:pt x="972" y="122"/>
                  </a:cubicBezTo>
                  <a:cubicBezTo>
                    <a:pt x="971" y="121"/>
                    <a:pt x="969" y="120"/>
                    <a:pt x="969" y="119"/>
                  </a:cubicBezTo>
                  <a:cubicBezTo>
                    <a:pt x="968" y="119"/>
                    <a:pt x="966" y="119"/>
                    <a:pt x="965" y="119"/>
                  </a:cubicBezTo>
                  <a:cubicBezTo>
                    <a:pt x="964" y="118"/>
                    <a:pt x="962" y="116"/>
                    <a:pt x="962" y="115"/>
                  </a:cubicBezTo>
                  <a:cubicBezTo>
                    <a:pt x="961" y="114"/>
                    <a:pt x="961" y="111"/>
                    <a:pt x="961" y="109"/>
                  </a:cubicBezTo>
                  <a:cubicBezTo>
                    <a:pt x="961" y="109"/>
                    <a:pt x="961" y="107"/>
                    <a:pt x="961" y="106"/>
                  </a:cubicBezTo>
                  <a:cubicBezTo>
                    <a:pt x="962" y="105"/>
                    <a:pt x="965" y="105"/>
                    <a:pt x="965" y="104"/>
                  </a:cubicBezTo>
                  <a:cubicBezTo>
                    <a:pt x="966" y="103"/>
                    <a:pt x="965" y="101"/>
                    <a:pt x="964" y="100"/>
                  </a:cubicBezTo>
                  <a:cubicBezTo>
                    <a:pt x="963" y="99"/>
                    <a:pt x="962" y="99"/>
                    <a:pt x="962" y="99"/>
                  </a:cubicBezTo>
                  <a:cubicBezTo>
                    <a:pt x="961" y="99"/>
                    <a:pt x="960" y="101"/>
                    <a:pt x="959" y="101"/>
                  </a:cubicBezTo>
                  <a:cubicBezTo>
                    <a:pt x="958" y="101"/>
                    <a:pt x="957" y="101"/>
                    <a:pt x="956" y="100"/>
                  </a:cubicBezTo>
                  <a:cubicBezTo>
                    <a:pt x="955" y="99"/>
                    <a:pt x="955" y="97"/>
                    <a:pt x="954" y="96"/>
                  </a:cubicBezTo>
                  <a:cubicBezTo>
                    <a:pt x="954" y="96"/>
                    <a:pt x="951" y="95"/>
                    <a:pt x="950" y="94"/>
                  </a:cubicBezTo>
                  <a:cubicBezTo>
                    <a:pt x="949" y="93"/>
                    <a:pt x="949" y="90"/>
                    <a:pt x="948" y="89"/>
                  </a:cubicBezTo>
                  <a:cubicBezTo>
                    <a:pt x="947" y="89"/>
                    <a:pt x="945" y="89"/>
                    <a:pt x="944" y="89"/>
                  </a:cubicBezTo>
                  <a:cubicBezTo>
                    <a:pt x="943" y="88"/>
                    <a:pt x="942" y="87"/>
                    <a:pt x="942" y="86"/>
                  </a:cubicBezTo>
                  <a:cubicBezTo>
                    <a:pt x="941" y="85"/>
                    <a:pt x="941" y="83"/>
                    <a:pt x="940" y="82"/>
                  </a:cubicBezTo>
                  <a:cubicBezTo>
                    <a:pt x="939" y="81"/>
                    <a:pt x="938" y="80"/>
                    <a:pt x="938" y="80"/>
                  </a:cubicBezTo>
                  <a:cubicBezTo>
                    <a:pt x="937" y="79"/>
                    <a:pt x="935" y="78"/>
                    <a:pt x="935" y="78"/>
                  </a:cubicBezTo>
                  <a:cubicBezTo>
                    <a:pt x="934" y="77"/>
                    <a:pt x="932" y="75"/>
                    <a:pt x="932" y="74"/>
                  </a:cubicBezTo>
                  <a:cubicBezTo>
                    <a:pt x="932" y="73"/>
                    <a:pt x="931" y="70"/>
                    <a:pt x="932" y="69"/>
                  </a:cubicBezTo>
                  <a:cubicBezTo>
                    <a:pt x="932" y="68"/>
                    <a:pt x="935" y="67"/>
                    <a:pt x="936" y="67"/>
                  </a:cubicBezTo>
                  <a:cubicBezTo>
                    <a:pt x="937" y="67"/>
                    <a:pt x="938" y="68"/>
                    <a:pt x="939" y="68"/>
                  </a:cubicBezTo>
                  <a:cubicBezTo>
                    <a:pt x="940" y="67"/>
                    <a:pt x="941" y="65"/>
                    <a:pt x="941" y="64"/>
                  </a:cubicBezTo>
                  <a:cubicBezTo>
                    <a:pt x="941" y="63"/>
                    <a:pt x="938" y="62"/>
                    <a:pt x="938" y="61"/>
                  </a:cubicBezTo>
                  <a:cubicBezTo>
                    <a:pt x="938" y="60"/>
                    <a:pt x="938" y="58"/>
                    <a:pt x="938" y="57"/>
                  </a:cubicBezTo>
                  <a:cubicBezTo>
                    <a:pt x="939" y="56"/>
                    <a:pt x="939" y="53"/>
                    <a:pt x="940" y="53"/>
                  </a:cubicBezTo>
                  <a:cubicBezTo>
                    <a:pt x="941" y="52"/>
                    <a:pt x="942" y="50"/>
                    <a:pt x="943" y="50"/>
                  </a:cubicBezTo>
                  <a:cubicBezTo>
                    <a:pt x="944" y="50"/>
                    <a:pt x="947" y="51"/>
                    <a:pt x="948" y="50"/>
                  </a:cubicBezTo>
                  <a:cubicBezTo>
                    <a:pt x="949" y="50"/>
                    <a:pt x="949" y="48"/>
                    <a:pt x="949" y="48"/>
                  </a:cubicBezTo>
                  <a:cubicBezTo>
                    <a:pt x="949" y="46"/>
                    <a:pt x="948" y="44"/>
                    <a:pt x="948" y="42"/>
                  </a:cubicBezTo>
                  <a:cubicBezTo>
                    <a:pt x="948" y="41"/>
                    <a:pt x="949" y="39"/>
                    <a:pt x="949" y="38"/>
                  </a:cubicBezTo>
                  <a:cubicBezTo>
                    <a:pt x="950" y="38"/>
                    <a:pt x="951" y="38"/>
                    <a:pt x="951" y="38"/>
                  </a:cubicBezTo>
                  <a:cubicBezTo>
                    <a:pt x="952" y="38"/>
                    <a:pt x="953" y="39"/>
                    <a:pt x="954" y="40"/>
                  </a:cubicBezTo>
                  <a:cubicBezTo>
                    <a:pt x="955" y="40"/>
                    <a:pt x="956" y="42"/>
                    <a:pt x="956" y="42"/>
                  </a:cubicBezTo>
                  <a:cubicBezTo>
                    <a:pt x="957" y="42"/>
                    <a:pt x="959" y="42"/>
                    <a:pt x="960" y="42"/>
                  </a:cubicBezTo>
                  <a:cubicBezTo>
                    <a:pt x="961" y="41"/>
                    <a:pt x="963" y="40"/>
                    <a:pt x="963" y="39"/>
                  </a:cubicBezTo>
                  <a:cubicBezTo>
                    <a:pt x="964" y="38"/>
                    <a:pt x="964" y="37"/>
                    <a:pt x="964" y="36"/>
                  </a:cubicBezTo>
                  <a:cubicBezTo>
                    <a:pt x="964" y="35"/>
                    <a:pt x="963" y="33"/>
                    <a:pt x="962" y="33"/>
                  </a:cubicBezTo>
                  <a:cubicBezTo>
                    <a:pt x="962" y="33"/>
                    <a:pt x="960" y="33"/>
                    <a:pt x="959" y="34"/>
                  </a:cubicBezTo>
                  <a:cubicBezTo>
                    <a:pt x="959" y="34"/>
                    <a:pt x="958" y="35"/>
                    <a:pt x="957" y="35"/>
                  </a:cubicBezTo>
                  <a:cubicBezTo>
                    <a:pt x="956" y="36"/>
                    <a:pt x="955" y="35"/>
                    <a:pt x="954" y="34"/>
                  </a:cubicBezTo>
                  <a:cubicBezTo>
                    <a:pt x="953" y="34"/>
                    <a:pt x="951" y="33"/>
                    <a:pt x="951" y="32"/>
                  </a:cubicBezTo>
                  <a:cubicBezTo>
                    <a:pt x="951" y="31"/>
                    <a:pt x="953" y="30"/>
                    <a:pt x="954" y="30"/>
                  </a:cubicBezTo>
                  <a:cubicBezTo>
                    <a:pt x="955" y="29"/>
                    <a:pt x="957" y="30"/>
                    <a:pt x="958" y="30"/>
                  </a:cubicBezTo>
                  <a:cubicBezTo>
                    <a:pt x="959" y="29"/>
                    <a:pt x="959" y="28"/>
                    <a:pt x="959" y="28"/>
                  </a:cubicBezTo>
                  <a:cubicBezTo>
                    <a:pt x="960" y="27"/>
                    <a:pt x="961" y="25"/>
                    <a:pt x="961" y="24"/>
                  </a:cubicBezTo>
                  <a:cubicBezTo>
                    <a:pt x="961" y="23"/>
                    <a:pt x="960" y="22"/>
                    <a:pt x="960" y="21"/>
                  </a:cubicBezTo>
                  <a:cubicBezTo>
                    <a:pt x="959" y="21"/>
                    <a:pt x="958" y="20"/>
                    <a:pt x="957" y="20"/>
                  </a:cubicBezTo>
                  <a:cubicBezTo>
                    <a:pt x="956" y="20"/>
                    <a:pt x="954" y="21"/>
                    <a:pt x="953" y="21"/>
                  </a:cubicBezTo>
                  <a:cubicBezTo>
                    <a:pt x="953" y="20"/>
                    <a:pt x="951" y="19"/>
                    <a:pt x="951" y="18"/>
                  </a:cubicBezTo>
                  <a:cubicBezTo>
                    <a:pt x="951" y="17"/>
                    <a:pt x="953" y="14"/>
                    <a:pt x="953" y="13"/>
                  </a:cubicBezTo>
                  <a:cubicBezTo>
                    <a:pt x="953" y="12"/>
                    <a:pt x="951" y="10"/>
                    <a:pt x="950" y="10"/>
                  </a:cubicBezTo>
                  <a:cubicBezTo>
                    <a:pt x="950" y="10"/>
                    <a:pt x="948" y="10"/>
                    <a:pt x="947" y="10"/>
                  </a:cubicBezTo>
                  <a:cubicBezTo>
                    <a:pt x="946" y="10"/>
                    <a:pt x="945" y="11"/>
                    <a:pt x="945" y="11"/>
                  </a:cubicBezTo>
                  <a:cubicBezTo>
                    <a:pt x="944" y="12"/>
                    <a:pt x="941" y="11"/>
                    <a:pt x="941" y="11"/>
                  </a:cubicBezTo>
                  <a:cubicBezTo>
                    <a:pt x="940" y="12"/>
                    <a:pt x="941" y="13"/>
                    <a:pt x="940" y="14"/>
                  </a:cubicBezTo>
                  <a:cubicBezTo>
                    <a:pt x="940" y="15"/>
                    <a:pt x="940" y="17"/>
                    <a:pt x="939" y="17"/>
                  </a:cubicBezTo>
                  <a:cubicBezTo>
                    <a:pt x="938" y="18"/>
                    <a:pt x="936" y="18"/>
                    <a:pt x="935" y="18"/>
                  </a:cubicBezTo>
                  <a:cubicBezTo>
                    <a:pt x="934" y="18"/>
                    <a:pt x="932" y="19"/>
                    <a:pt x="931" y="18"/>
                  </a:cubicBezTo>
                  <a:cubicBezTo>
                    <a:pt x="930" y="18"/>
                    <a:pt x="927" y="17"/>
                    <a:pt x="926" y="16"/>
                  </a:cubicBezTo>
                  <a:cubicBezTo>
                    <a:pt x="925" y="15"/>
                    <a:pt x="924" y="12"/>
                    <a:pt x="923" y="12"/>
                  </a:cubicBezTo>
                  <a:cubicBezTo>
                    <a:pt x="922" y="11"/>
                    <a:pt x="921" y="13"/>
                    <a:pt x="920" y="13"/>
                  </a:cubicBezTo>
                  <a:cubicBezTo>
                    <a:pt x="919" y="13"/>
                    <a:pt x="917" y="12"/>
                    <a:pt x="916" y="11"/>
                  </a:cubicBezTo>
                  <a:cubicBezTo>
                    <a:pt x="915" y="11"/>
                    <a:pt x="916" y="8"/>
                    <a:pt x="915" y="8"/>
                  </a:cubicBezTo>
                  <a:cubicBezTo>
                    <a:pt x="915" y="7"/>
                    <a:pt x="914" y="5"/>
                    <a:pt x="913" y="4"/>
                  </a:cubicBezTo>
                  <a:cubicBezTo>
                    <a:pt x="913" y="4"/>
                    <a:pt x="911" y="4"/>
                    <a:pt x="910" y="4"/>
                  </a:cubicBezTo>
                  <a:cubicBezTo>
                    <a:pt x="909" y="3"/>
                    <a:pt x="908" y="2"/>
                    <a:pt x="908" y="1"/>
                  </a:cubicBezTo>
                  <a:cubicBezTo>
                    <a:pt x="907" y="1"/>
                    <a:pt x="906" y="0"/>
                    <a:pt x="905" y="0"/>
                  </a:cubicBezTo>
                  <a:cubicBezTo>
                    <a:pt x="748" y="7"/>
                    <a:pt x="748" y="7"/>
                    <a:pt x="748" y="7"/>
                  </a:cubicBezTo>
                  <a:cubicBezTo>
                    <a:pt x="567" y="12"/>
                    <a:pt x="567" y="12"/>
                    <a:pt x="567" y="12"/>
                  </a:cubicBezTo>
                  <a:cubicBezTo>
                    <a:pt x="328" y="15"/>
                    <a:pt x="328" y="15"/>
                    <a:pt x="328" y="15"/>
                  </a:cubicBezTo>
                  <a:cubicBezTo>
                    <a:pt x="179" y="15"/>
                    <a:pt x="179" y="15"/>
                    <a:pt x="179" y="15"/>
                  </a:cubicBezTo>
                  <a:cubicBezTo>
                    <a:pt x="11" y="12"/>
                    <a:pt x="11" y="12"/>
                    <a:pt x="11" y="12"/>
                  </a:cubicBezTo>
                  <a:cubicBezTo>
                    <a:pt x="0" y="537"/>
                    <a:pt x="0" y="537"/>
                    <a:pt x="0" y="537"/>
                  </a:cubicBezTo>
                  <a:cubicBezTo>
                    <a:pt x="266" y="538"/>
                    <a:pt x="266" y="538"/>
                    <a:pt x="266" y="538"/>
                  </a:cubicBezTo>
                  <a:cubicBezTo>
                    <a:pt x="506" y="537"/>
                    <a:pt x="506" y="537"/>
                    <a:pt x="506" y="537"/>
                  </a:cubicBezTo>
                  <a:cubicBezTo>
                    <a:pt x="673" y="534"/>
                    <a:pt x="673" y="534"/>
                    <a:pt x="673" y="534"/>
                  </a:cubicBezTo>
                  <a:cubicBezTo>
                    <a:pt x="838" y="527"/>
                    <a:pt x="838" y="527"/>
                    <a:pt x="838" y="527"/>
                  </a:cubicBezTo>
                  <a:cubicBezTo>
                    <a:pt x="1023" y="518"/>
                    <a:pt x="1023" y="518"/>
                    <a:pt x="1023" y="518"/>
                  </a:cubicBezTo>
                  <a:lnTo>
                    <a:pt x="1003" y="145"/>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92.1</a:t>
              </a:r>
            </a:p>
          </p:txBody>
        </p:sp>
        <p:sp>
          <p:nvSpPr>
            <p:cNvPr id="231" name="Freeform 230"/>
            <p:cNvSpPr>
              <a:spLocks/>
            </p:cNvSpPr>
            <p:nvPr/>
          </p:nvSpPr>
          <p:spPr bwMode="auto">
            <a:xfrm>
              <a:off x="3616325" y="3263903"/>
              <a:ext cx="3175" cy="3175"/>
            </a:xfrm>
            <a:custGeom>
              <a:avLst/>
              <a:gdLst>
                <a:gd name="T0" fmla="*/ 1 w 5"/>
                <a:gd name="T1" fmla="*/ 2 h 4"/>
                <a:gd name="T2" fmla="*/ 1 w 5"/>
                <a:gd name="T3" fmla="*/ 3 h 4"/>
                <a:gd name="T4" fmla="*/ 0 w 5"/>
                <a:gd name="T5" fmla="*/ 3 h 4"/>
                <a:gd name="T6" fmla="*/ 1 w 5"/>
                <a:gd name="T7" fmla="*/ 4 h 4"/>
                <a:gd name="T8" fmla="*/ 1 w 5"/>
                <a:gd name="T9" fmla="*/ 3 h 4"/>
                <a:gd name="T10" fmla="*/ 5 w 5"/>
                <a:gd name="T11" fmla="*/ 0 h 4"/>
                <a:gd name="T12" fmla="*/ 2 w 5"/>
                <a:gd name="T13" fmla="*/ 0 h 4"/>
                <a:gd name="T14" fmla="*/ 1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1" y="2"/>
                  </a:moveTo>
                  <a:cubicBezTo>
                    <a:pt x="1" y="3"/>
                    <a:pt x="1" y="3"/>
                    <a:pt x="1" y="3"/>
                  </a:cubicBezTo>
                  <a:cubicBezTo>
                    <a:pt x="0" y="3"/>
                    <a:pt x="0" y="3"/>
                    <a:pt x="0" y="3"/>
                  </a:cubicBezTo>
                  <a:cubicBezTo>
                    <a:pt x="0" y="3"/>
                    <a:pt x="1" y="3"/>
                    <a:pt x="1" y="4"/>
                  </a:cubicBezTo>
                  <a:cubicBezTo>
                    <a:pt x="1" y="3"/>
                    <a:pt x="1" y="3"/>
                    <a:pt x="1" y="3"/>
                  </a:cubicBezTo>
                  <a:cubicBezTo>
                    <a:pt x="2" y="1"/>
                    <a:pt x="4" y="0"/>
                    <a:pt x="5" y="0"/>
                  </a:cubicBezTo>
                  <a:cubicBezTo>
                    <a:pt x="4" y="0"/>
                    <a:pt x="3" y="0"/>
                    <a:pt x="2" y="0"/>
                  </a:cubicBezTo>
                  <a:cubicBezTo>
                    <a:pt x="2" y="1"/>
                    <a:pt x="1" y="1"/>
                    <a:pt x="1"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2" name="Freeform 231"/>
            <p:cNvSpPr>
              <a:spLocks/>
            </p:cNvSpPr>
            <p:nvPr/>
          </p:nvSpPr>
          <p:spPr bwMode="auto">
            <a:xfrm>
              <a:off x="2794000" y="3792541"/>
              <a:ext cx="1019174" cy="495300"/>
            </a:xfrm>
            <a:custGeom>
              <a:avLst/>
              <a:gdLst>
                <a:gd name="T0" fmla="*/ 808 w 1209"/>
                <a:gd name="T1" fmla="*/ 16 h 587"/>
                <a:gd name="T2" fmla="*/ 130 w 1209"/>
                <a:gd name="T3" fmla="*/ 19 h 587"/>
                <a:gd name="T4" fmla="*/ 416 w 1209"/>
                <a:gd name="T5" fmla="*/ 444 h 587"/>
                <a:gd name="T6" fmla="*/ 432 w 1209"/>
                <a:gd name="T7" fmla="*/ 451 h 587"/>
                <a:gd name="T8" fmla="*/ 455 w 1209"/>
                <a:gd name="T9" fmla="*/ 473 h 587"/>
                <a:gd name="T10" fmla="*/ 473 w 1209"/>
                <a:gd name="T11" fmla="*/ 472 h 587"/>
                <a:gd name="T12" fmla="*/ 486 w 1209"/>
                <a:gd name="T13" fmla="*/ 472 h 587"/>
                <a:gd name="T14" fmla="*/ 499 w 1209"/>
                <a:gd name="T15" fmla="*/ 466 h 587"/>
                <a:gd name="T16" fmla="*/ 514 w 1209"/>
                <a:gd name="T17" fmla="*/ 469 h 587"/>
                <a:gd name="T18" fmla="*/ 526 w 1209"/>
                <a:gd name="T19" fmla="*/ 483 h 587"/>
                <a:gd name="T20" fmla="*/ 538 w 1209"/>
                <a:gd name="T21" fmla="*/ 504 h 587"/>
                <a:gd name="T22" fmla="*/ 563 w 1209"/>
                <a:gd name="T23" fmla="*/ 504 h 587"/>
                <a:gd name="T24" fmla="*/ 585 w 1209"/>
                <a:gd name="T25" fmla="*/ 512 h 587"/>
                <a:gd name="T26" fmla="*/ 608 w 1209"/>
                <a:gd name="T27" fmla="*/ 511 h 587"/>
                <a:gd name="T28" fmla="*/ 630 w 1209"/>
                <a:gd name="T29" fmla="*/ 529 h 587"/>
                <a:gd name="T30" fmla="*/ 644 w 1209"/>
                <a:gd name="T31" fmla="*/ 516 h 587"/>
                <a:gd name="T32" fmla="*/ 668 w 1209"/>
                <a:gd name="T33" fmla="*/ 517 h 587"/>
                <a:gd name="T34" fmla="*/ 684 w 1209"/>
                <a:gd name="T35" fmla="*/ 513 h 587"/>
                <a:gd name="T36" fmla="*/ 686 w 1209"/>
                <a:gd name="T37" fmla="*/ 535 h 587"/>
                <a:gd name="T38" fmla="*/ 708 w 1209"/>
                <a:gd name="T39" fmla="*/ 542 h 587"/>
                <a:gd name="T40" fmla="*/ 706 w 1209"/>
                <a:gd name="T41" fmla="*/ 560 h 587"/>
                <a:gd name="T42" fmla="*/ 727 w 1209"/>
                <a:gd name="T43" fmla="*/ 562 h 587"/>
                <a:gd name="T44" fmla="*/ 741 w 1209"/>
                <a:gd name="T45" fmla="*/ 548 h 587"/>
                <a:gd name="T46" fmla="*/ 759 w 1209"/>
                <a:gd name="T47" fmla="*/ 545 h 587"/>
                <a:gd name="T48" fmla="*/ 771 w 1209"/>
                <a:gd name="T49" fmla="*/ 551 h 587"/>
                <a:gd name="T50" fmla="*/ 782 w 1209"/>
                <a:gd name="T51" fmla="*/ 567 h 587"/>
                <a:gd name="T52" fmla="*/ 801 w 1209"/>
                <a:gd name="T53" fmla="*/ 558 h 587"/>
                <a:gd name="T54" fmla="*/ 815 w 1209"/>
                <a:gd name="T55" fmla="*/ 551 h 587"/>
                <a:gd name="T56" fmla="*/ 817 w 1209"/>
                <a:gd name="T57" fmla="*/ 567 h 587"/>
                <a:gd name="T58" fmla="*/ 831 w 1209"/>
                <a:gd name="T59" fmla="*/ 585 h 587"/>
                <a:gd name="T60" fmla="*/ 835 w 1209"/>
                <a:gd name="T61" fmla="*/ 569 h 587"/>
                <a:gd name="T62" fmla="*/ 848 w 1209"/>
                <a:gd name="T63" fmla="*/ 552 h 587"/>
                <a:gd name="T64" fmla="*/ 855 w 1209"/>
                <a:gd name="T65" fmla="*/ 542 h 587"/>
                <a:gd name="T66" fmla="*/ 867 w 1209"/>
                <a:gd name="T67" fmla="*/ 561 h 587"/>
                <a:gd name="T68" fmla="*/ 879 w 1209"/>
                <a:gd name="T69" fmla="*/ 563 h 587"/>
                <a:gd name="T70" fmla="*/ 891 w 1209"/>
                <a:gd name="T71" fmla="*/ 551 h 587"/>
                <a:gd name="T72" fmla="*/ 904 w 1209"/>
                <a:gd name="T73" fmla="*/ 556 h 587"/>
                <a:gd name="T74" fmla="*/ 910 w 1209"/>
                <a:gd name="T75" fmla="*/ 565 h 587"/>
                <a:gd name="T76" fmla="*/ 925 w 1209"/>
                <a:gd name="T77" fmla="*/ 572 h 587"/>
                <a:gd name="T78" fmla="*/ 941 w 1209"/>
                <a:gd name="T79" fmla="*/ 587 h 587"/>
                <a:gd name="T80" fmla="*/ 952 w 1209"/>
                <a:gd name="T81" fmla="*/ 572 h 587"/>
                <a:gd name="T82" fmla="*/ 968 w 1209"/>
                <a:gd name="T83" fmla="*/ 570 h 587"/>
                <a:gd name="T84" fmla="*/ 976 w 1209"/>
                <a:gd name="T85" fmla="*/ 559 h 587"/>
                <a:gd name="T86" fmla="*/ 996 w 1209"/>
                <a:gd name="T87" fmla="*/ 556 h 587"/>
                <a:gd name="T88" fmla="*/ 1012 w 1209"/>
                <a:gd name="T89" fmla="*/ 557 h 587"/>
                <a:gd name="T90" fmla="*/ 1025 w 1209"/>
                <a:gd name="T91" fmla="*/ 555 h 587"/>
                <a:gd name="T92" fmla="*/ 1032 w 1209"/>
                <a:gd name="T93" fmla="*/ 548 h 587"/>
                <a:gd name="T94" fmla="*/ 1044 w 1209"/>
                <a:gd name="T95" fmla="*/ 540 h 587"/>
                <a:gd name="T96" fmla="*/ 1060 w 1209"/>
                <a:gd name="T97" fmla="*/ 547 h 587"/>
                <a:gd name="T98" fmla="*/ 1081 w 1209"/>
                <a:gd name="T99" fmla="*/ 549 h 587"/>
                <a:gd name="T100" fmla="*/ 1095 w 1209"/>
                <a:gd name="T101" fmla="*/ 542 h 587"/>
                <a:gd name="T102" fmla="*/ 1109 w 1209"/>
                <a:gd name="T103" fmla="*/ 536 h 587"/>
                <a:gd name="T104" fmla="*/ 1127 w 1209"/>
                <a:gd name="T105" fmla="*/ 547 h 587"/>
                <a:gd name="T106" fmla="*/ 1145 w 1209"/>
                <a:gd name="T107" fmla="*/ 556 h 587"/>
                <a:gd name="T108" fmla="*/ 1161 w 1209"/>
                <a:gd name="T109" fmla="*/ 565 h 587"/>
                <a:gd name="T110" fmla="*/ 1176 w 1209"/>
                <a:gd name="T111" fmla="*/ 573 h 587"/>
                <a:gd name="T112" fmla="*/ 1190 w 1209"/>
                <a:gd name="T113" fmla="*/ 577 h 587"/>
                <a:gd name="T114" fmla="*/ 1207 w 1209"/>
                <a:gd name="T115" fmla="*/ 587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09" h="587">
                  <a:moveTo>
                    <a:pt x="1200" y="273"/>
                  </a:moveTo>
                  <a:cubicBezTo>
                    <a:pt x="1163" y="83"/>
                    <a:pt x="1163" y="83"/>
                    <a:pt x="1163" y="83"/>
                  </a:cubicBezTo>
                  <a:cubicBezTo>
                    <a:pt x="1163" y="82"/>
                    <a:pt x="1163" y="82"/>
                    <a:pt x="1163" y="82"/>
                  </a:cubicBezTo>
                  <a:cubicBezTo>
                    <a:pt x="1158" y="0"/>
                    <a:pt x="1158" y="0"/>
                    <a:pt x="1158" y="0"/>
                  </a:cubicBezTo>
                  <a:cubicBezTo>
                    <a:pt x="973" y="9"/>
                    <a:pt x="973" y="9"/>
                    <a:pt x="973" y="9"/>
                  </a:cubicBezTo>
                  <a:cubicBezTo>
                    <a:pt x="808" y="16"/>
                    <a:pt x="808" y="16"/>
                    <a:pt x="808" y="16"/>
                  </a:cubicBezTo>
                  <a:cubicBezTo>
                    <a:pt x="641" y="19"/>
                    <a:pt x="641" y="19"/>
                    <a:pt x="641" y="19"/>
                  </a:cubicBezTo>
                  <a:cubicBezTo>
                    <a:pt x="401" y="20"/>
                    <a:pt x="401" y="20"/>
                    <a:pt x="401" y="20"/>
                  </a:cubicBezTo>
                  <a:cubicBezTo>
                    <a:pt x="135" y="19"/>
                    <a:pt x="135" y="19"/>
                    <a:pt x="135" y="19"/>
                  </a:cubicBezTo>
                  <a:cubicBezTo>
                    <a:pt x="135" y="19"/>
                    <a:pt x="135" y="19"/>
                    <a:pt x="135" y="19"/>
                  </a:cubicBezTo>
                  <a:cubicBezTo>
                    <a:pt x="133" y="19"/>
                    <a:pt x="133" y="19"/>
                    <a:pt x="133" y="19"/>
                  </a:cubicBezTo>
                  <a:cubicBezTo>
                    <a:pt x="130" y="19"/>
                    <a:pt x="130" y="19"/>
                    <a:pt x="130" y="19"/>
                  </a:cubicBezTo>
                  <a:cubicBezTo>
                    <a:pt x="130" y="19"/>
                    <a:pt x="130" y="19"/>
                    <a:pt x="130" y="19"/>
                  </a:cubicBezTo>
                  <a:cubicBezTo>
                    <a:pt x="3" y="14"/>
                    <a:pt x="3" y="14"/>
                    <a:pt x="3" y="14"/>
                  </a:cubicBezTo>
                  <a:cubicBezTo>
                    <a:pt x="0" y="96"/>
                    <a:pt x="0" y="96"/>
                    <a:pt x="0" y="96"/>
                  </a:cubicBezTo>
                  <a:cubicBezTo>
                    <a:pt x="413" y="103"/>
                    <a:pt x="413" y="103"/>
                    <a:pt x="413" y="103"/>
                  </a:cubicBezTo>
                  <a:cubicBezTo>
                    <a:pt x="413" y="444"/>
                    <a:pt x="413" y="444"/>
                    <a:pt x="413" y="444"/>
                  </a:cubicBezTo>
                  <a:cubicBezTo>
                    <a:pt x="413" y="444"/>
                    <a:pt x="415" y="444"/>
                    <a:pt x="416" y="444"/>
                  </a:cubicBezTo>
                  <a:cubicBezTo>
                    <a:pt x="417" y="444"/>
                    <a:pt x="418" y="443"/>
                    <a:pt x="419" y="442"/>
                  </a:cubicBezTo>
                  <a:cubicBezTo>
                    <a:pt x="420" y="442"/>
                    <a:pt x="421" y="441"/>
                    <a:pt x="421" y="441"/>
                  </a:cubicBezTo>
                  <a:cubicBezTo>
                    <a:pt x="422" y="441"/>
                    <a:pt x="424" y="442"/>
                    <a:pt x="425" y="443"/>
                  </a:cubicBezTo>
                  <a:cubicBezTo>
                    <a:pt x="426" y="443"/>
                    <a:pt x="427" y="444"/>
                    <a:pt x="428" y="444"/>
                  </a:cubicBezTo>
                  <a:cubicBezTo>
                    <a:pt x="429" y="445"/>
                    <a:pt x="430" y="446"/>
                    <a:pt x="430" y="447"/>
                  </a:cubicBezTo>
                  <a:cubicBezTo>
                    <a:pt x="431" y="448"/>
                    <a:pt x="431" y="450"/>
                    <a:pt x="432" y="451"/>
                  </a:cubicBezTo>
                  <a:cubicBezTo>
                    <a:pt x="433" y="452"/>
                    <a:pt x="435" y="453"/>
                    <a:pt x="436" y="454"/>
                  </a:cubicBezTo>
                  <a:cubicBezTo>
                    <a:pt x="437" y="455"/>
                    <a:pt x="439" y="457"/>
                    <a:pt x="439" y="458"/>
                  </a:cubicBezTo>
                  <a:cubicBezTo>
                    <a:pt x="440" y="459"/>
                    <a:pt x="442" y="461"/>
                    <a:pt x="442" y="462"/>
                  </a:cubicBezTo>
                  <a:cubicBezTo>
                    <a:pt x="443" y="463"/>
                    <a:pt x="445" y="465"/>
                    <a:pt x="446" y="465"/>
                  </a:cubicBezTo>
                  <a:cubicBezTo>
                    <a:pt x="447" y="466"/>
                    <a:pt x="450" y="468"/>
                    <a:pt x="451" y="469"/>
                  </a:cubicBezTo>
                  <a:cubicBezTo>
                    <a:pt x="452" y="470"/>
                    <a:pt x="454" y="472"/>
                    <a:pt x="455" y="473"/>
                  </a:cubicBezTo>
                  <a:cubicBezTo>
                    <a:pt x="455" y="473"/>
                    <a:pt x="456" y="475"/>
                    <a:pt x="457" y="476"/>
                  </a:cubicBezTo>
                  <a:cubicBezTo>
                    <a:pt x="457" y="476"/>
                    <a:pt x="459" y="477"/>
                    <a:pt x="460" y="477"/>
                  </a:cubicBezTo>
                  <a:cubicBezTo>
                    <a:pt x="461" y="477"/>
                    <a:pt x="463" y="476"/>
                    <a:pt x="463" y="476"/>
                  </a:cubicBezTo>
                  <a:cubicBezTo>
                    <a:pt x="465" y="476"/>
                    <a:pt x="467" y="477"/>
                    <a:pt x="468" y="477"/>
                  </a:cubicBezTo>
                  <a:cubicBezTo>
                    <a:pt x="469" y="477"/>
                    <a:pt x="471" y="476"/>
                    <a:pt x="471" y="475"/>
                  </a:cubicBezTo>
                  <a:cubicBezTo>
                    <a:pt x="472" y="475"/>
                    <a:pt x="472" y="473"/>
                    <a:pt x="473" y="472"/>
                  </a:cubicBezTo>
                  <a:cubicBezTo>
                    <a:pt x="473" y="472"/>
                    <a:pt x="473" y="470"/>
                    <a:pt x="474" y="469"/>
                  </a:cubicBezTo>
                  <a:cubicBezTo>
                    <a:pt x="474" y="469"/>
                    <a:pt x="477" y="469"/>
                    <a:pt x="478" y="469"/>
                  </a:cubicBezTo>
                  <a:cubicBezTo>
                    <a:pt x="478" y="469"/>
                    <a:pt x="479" y="471"/>
                    <a:pt x="480" y="471"/>
                  </a:cubicBezTo>
                  <a:cubicBezTo>
                    <a:pt x="480" y="471"/>
                    <a:pt x="481" y="470"/>
                    <a:pt x="482" y="469"/>
                  </a:cubicBezTo>
                  <a:cubicBezTo>
                    <a:pt x="482" y="469"/>
                    <a:pt x="484" y="469"/>
                    <a:pt x="485" y="470"/>
                  </a:cubicBezTo>
                  <a:cubicBezTo>
                    <a:pt x="486" y="470"/>
                    <a:pt x="486" y="472"/>
                    <a:pt x="486" y="472"/>
                  </a:cubicBezTo>
                  <a:cubicBezTo>
                    <a:pt x="487" y="473"/>
                    <a:pt x="489" y="473"/>
                    <a:pt x="489" y="473"/>
                  </a:cubicBezTo>
                  <a:cubicBezTo>
                    <a:pt x="490" y="473"/>
                    <a:pt x="492" y="474"/>
                    <a:pt x="493" y="475"/>
                  </a:cubicBezTo>
                  <a:cubicBezTo>
                    <a:pt x="494" y="475"/>
                    <a:pt x="495" y="476"/>
                    <a:pt x="496" y="476"/>
                  </a:cubicBezTo>
                  <a:cubicBezTo>
                    <a:pt x="497" y="476"/>
                    <a:pt x="499" y="475"/>
                    <a:pt x="499" y="474"/>
                  </a:cubicBezTo>
                  <a:cubicBezTo>
                    <a:pt x="500" y="474"/>
                    <a:pt x="500" y="472"/>
                    <a:pt x="500" y="471"/>
                  </a:cubicBezTo>
                  <a:cubicBezTo>
                    <a:pt x="500" y="470"/>
                    <a:pt x="499" y="468"/>
                    <a:pt x="499" y="466"/>
                  </a:cubicBezTo>
                  <a:cubicBezTo>
                    <a:pt x="499" y="465"/>
                    <a:pt x="500" y="463"/>
                    <a:pt x="500" y="463"/>
                  </a:cubicBezTo>
                  <a:cubicBezTo>
                    <a:pt x="501" y="462"/>
                    <a:pt x="503" y="461"/>
                    <a:pt x="505" y="461"/>
                  </a:cubicBezTo>
                  <a:cubicBezTo>
                    <a:pt x="506" y="461"/>
                    <a:pt x="507" y="463"/>
                    <a:pt x="507" y="464"/>
                  </a:cubicBezTo>
                  <a:cubicBezTo>
                    <a:pt x="508" y="465"/>
                    <a:pt x="508" y="467"/>
                    <a:pt x="509" y="468"/>
                  </a:cubicBezTo>
                  <a:cubicBezTo>
                    <a:pt x="509" y="469"/>
                    <a:pt x="510" y="470"/>
                    <a:pt x="511" y="471"/>
                  </a:cubicBezTo>
                  <a:cubicBezTo>
                    <a:pt x="512" y="471"/>
                    <a:pt x="514" y="469"/>
                    <a:pt x="514" y="469"/>
                  </a:cubicBezTo>
                  <a:cubicBezTo>
                    <a:pt x="515" y="469"/>
                    <a:pt x="516" y="469"/>
                    <a:pt x="517" y="469"/>
                  </a:cubicBezTo>
                  <a:cubicBezTo>
                    <a:pt x="518" y="469"/>
                    <a:pt x="519" y="470"/>
                    <a:pt x="519" y="471"/>
                  </a:cubicBezTo>
                  <a:cubicBezTo>
                    <a:pt x="519" y="472"/>
                    <a:pt x="519" y="474"/>
                    <a:pt x="519" y="475"/>
                  </a:cubicBezTo>
                  <a:cubicBezTo>
                    <a:pt x="520" y="476"/>
                    <a:pt x="521" y="477"/>
                    <a:pt x="521" y="477"/>
                  </a:cubicBezTo>
                  <a:cubicBezTo>
                    <a:pt x="522" y="478"/>
                    <a:pt x="522" y="481"/>
                    <a:pt x="523" y="481"/>
                  </a:cubicBezTo>
                  <a:cubicBezTo>
                    <a:pt x="524" y="482"/>
                    <a:pt x="526" y="482"/>
                    <a:pt x="526" y="483"/>
                  </a:cubicBezTo>
                  <a:cubicBezTo>
                    <a:pt x="527" y="484"/>
                    <a:pt x="526" y="487"/>
                    <a:pt x="526" y="488"/>
                  </a:cubicBezTo>
                  <a:cubicBezTo>
                    <a:pt x="526" y="489"/>
                    <a:pt x="527" y="491"/>
                    <a:pt x="527" y="492"/>
                  </a:cubicBezTo>
                  <a:cubicBezTo>
                    <a:pt x="527" y="493"/>
                    <a:pt x="529" y="494"/>
                    <a:pt x="529" y="495"/>
                  </a:cubicBezTo>
                  <a:cubicBezTo>
                    <a:pt x="530" y="496"/>
                    <a:pt x="528" y="499"/>
                    <a:pt x="529" y="501"/>
                  </a:cubicBezTo>
                  <a:cubicBezTo>
                    <a:pt x="529" y="502"/>
                    <a:pt x="532" y="504"/>
                    <a:pt x="534" y="504"/>
                  </a:cubicBezTo>
                  <a:cubicBezTo>
                    <a:pt x="535" y="504"/>
                    <a:pt x="537" y="503"/>
                    <a:pt x="538" y="504"/>
                  </a:cubicBezTo>
                  <a:cubicBezTo>
                    <a:pt x="539" y="504"/>
                    <a:pt x="539" y="506"/>
                    <a:pt x="540" y="506"/>
                  </a:cubicBezTo>
                  <a:cubicBezTo>
                    <a:pt x="541" y="507"/>
                    <a:pt x="543" y="504"/>
                    <a:pt x="545" y="504"/>
                  </a:cubicBezTo>
                  <a:cubicBezTo>
                    <a:pt x="546" y="504"/>
                    <a:pt x="548" y="507"/>
                    <a:pt x="550" y="507"/>
                  </a:cubicBezTo>
                  <a:cubicBezTo>
                    <a:pt x="551" y="507"/>
                    <a:pt x="554" y="505"/>
                    <a:pt x="555" y="505"/>
                  </a:cubicBezTo>
                  <a:cubicBezTo>
                    <a:pt x="556" y="504"/>
                    <a:pt x="557" y="503"/>
                    <a:pt x="558" y="503"/>
                  </a:cubicBezTo>
                  <a:cubicBezTo>
                    <a:pt x="559" y="503"/>
                    <a:pt x="562" y="504"/>
                    <a:pt x="563" y="504"/>
                  </a:cubicBezTo>
                  <a:cubicBezTo>
                    <a:pt x="565" y="505"/>
                    <a:pt x="567" y="507"/>
                    <a:pt x="568" y="508"/>
                  </a:cubicBezTo>
                  <a:cubicBezTo>
                    <a:pt x="569" y="508"/>
                    <a:pt x="571" y="509"/>
                    <a:pt x="572" y="510"/>
                  </a:cubicBezTo>
                  <a:cubicBezTo>
                    <a:pt x="573" y="510"/>
                    <a:pt x="575" y="511"/>
                    <a:pt x="576" y="512"/>
                  </a:cubicBezTo>
                  <a:cubicBezTo>
                    <a:pt x="576" y="512"/>
                    <a:pt x="577" y="514"/>
                    <a:pt x="578" y="514"/>
                  </a:cubicBezTo>
                  <a:cubicBezTo>
                    <a:pt x="579" y="514"/>
                    <a:pt x="580" y="512"/>
                    <a:pt x="581" y="512"/>
                  </a:cubicBezTo>
                  <a:cubicBezTo>
                    <a:pt x="582" y="511"/>
                    <a:pt x="584" y="512"/>
                    <a:pt x="585" y="512"/>
                  </a:cubicBezTo>
                  <a:cubicBezTo>
                    <a:pt x="587" y="513"/>
                    <a:pt x="589" y="516"/>
                    <a:pt x="590" y="517"/>
                  </a:cubicBezTo>
                  <a:cubicBezTo>
                    <a:pt x="591" y="518"/>
                    <a:pt x="593" y="519"/>
                    <a:pt x="594" y="519"/>
                  </a:cubicBezTo>
                  <a:cubicBezTo>
                    <a:pt x="595" y="519"/>
                    <a:pt x="596" y="518"/>
                    <a:pt x="597" y="518"/>
                  </a:cubicBezTo>
                  <a:cubicBezTo>
                    <a:pt x="599" y="517"/>
                    <a:pt x="602" y="517"/>
                    <a:pt x="603" y="517"/>
                  </a:cubicBezTo>
                  <a:cubicBezTo>
                    <a:pt x="604" y="516"/>
                    <a:pt x="605" y="514"/>
                    <a:pt x="605" y="514"/>
                  </a:cubicBezTo>
                  <a:cubicBezTo>
                    <a:pt x="606" y="513"/>
                    <a:pt x="607" y="512"/>
                    <a:pt x="608" y="511"/>
                  </a:cubicBezTo>
                  <a:cubicBezTo>
                    <a:pt x="609" y="511"/>
                    <a:pt x="611" y="512"/>
                    <a:pt x="612" y="512"/>
                  </a:cubicBezTo>
                  <a:cubicBezTo>
                    <a:pt x="613" y="512"/>
                    <a:pt x="615" y="512"/>
                    <a:pt x="616" y="512"/>
                  </a:cubicBezTo>
                  <a:cubicBezTo>
                    <a:pt x="617" y="512"/>
                    <a:pt x="619" y="514"/>
                    <a:pt x="619" y="515"/>
                  </a:cubicBezTo>
                  <a:cubicBezTo>
                    <a:pt x="620" y="516"/>
                    <a:pt x="622" y="519"/>
                    <a:pt x="622" y="520"/>
                  </a:cubicBezTo>
                  <a:cubicBezTo>
                    <a:pt x="623" y="521"/>
                    <a:pt x="625" y="524"/>
                    <a:pt x="626" y="525"/>
                  </a:cubicBezTo>
                  <a:cubicBezTo>
                    <a:pt x="626" y="526"/>
                    <a:pt x="628" y="529"/>
                    <a:pt x="630" y="529"/>
                  </a:cubicBezTo>
                  <a:cubicBezTo>
                    <a:pt x="631" y="529"/>
                    <a:pt x="633" y="529"/>
                    <a:pt x="634" y="529"/>
                  </a:cubicBezTo>
                  <a:cubicBezTo>
                    <a:pt x="634" y="529"/>
                    <a:pt x="635" y="528"/>
                    <a:pt x="636" y="528"/>
                  </a:cubicBezTo>
                  <a:cubicBezTo>
                    <a:pt x="636" y="527"/>
                    <a:pt x="637" y="525"/>
                    <a:pt x="638" y="525"/>
                  </a:cubicBezTo>
                  <a:cubicBezTo>
                    <a:pt x="639" y="524"/>
                    <a:pt x="642" y="525"/>
                    <a:pt x="643" y="524"/>
                  </a:cubicBezTo>
                  <a:cubicBezTo>
                    <a:pt x="644" y="523"/>
                    <a:pt x="644" y="521"/>
                    <a:pt x="644" y="519"/>
                  </a:cubicBezTo>
                  <a:cubicBezTo>
                    <a:pt x="645" y="518"/>
                    <a:pt x="644" y="517"/>
                    <a:pt x="644" y="516"/>
                  </a:cubicBezTo>
                  <a:cubicBezTo>
                    <a:pt x="645" y="515"/>
                    <a:pt x="646" y="514"/>
                    <a:pt x="647" y="514"/>
                  </a:cubicBezTo>
                  <a:cubicBezTo>
                    <a:pt x="647" y="513"/>
                    <a:pt x="649" y="513"/>
                    <a:pt x="650" y="513"/>
                  </a:cubicBezTo>
                  <a:cubicBezTo>
                    <a:pt x="651" y="513"/>
                    <a:pt x="654" y="513"/>
                    <a:pt x="655" y="514"/>
                  </a:cubicBezTo>
                  <a:cubicBezTo>
                    <a:pt x="656" y="515"/>
                    <a:pt x="657" y="517"/>
                    <a:pt x="658" y="517"/>
                  </a:cubicBezTo>
                  <a:cubicBezTo>
                    <a:pt x="659" y="518"/>
                    <a:pt x="662" y="518"/>
                    <a:pt x="663" y="517"/>
                  </a:cubicBezTo>
                  <a:cubicBezTo>
                    <a:pt x="664" y="517"/>
                    <a:pt x="667" y="516"/>
                    <a:pt x="668" y="517"/>
                  </a:cubicBezTo>
                  <a:cubicBezTo>
                    <a:pt x="669" y="517"/>
                    <a:pt x="670" y="519"/>
                    <a:pt x="671" y="519"/>
                  </a:cubicBezTo>
                  <a:cubicBezTo>
                    <a:pt x="672" y="519"/>
                    <a:pt x="673" y="520"/>
                    <a:pt x="674" y="520"/>
                  </a:cubicBezTo>
                  <a:cubicBezTo>
                    <a:pt x="675" y="520"/>
                    <a:pt x="677" y="520"/>
                    <a:pt x="678" y="519"/>
                  </a:cubicBezTo>
                  <a:cubicBezTo>
                    <a:pt x="679" y="519"/>
                    <a:pt x="680" y="518"/>
                    <a:pt x="680" y="517"/>
                  </a:cubicBezTo>
                  <a:cubicBezTo>
                    <a:pt x="681" y="516"/>
                    <a:pt x="680" y="514"/>
                    <a:pt x="681" y="513"/>
                  </a:cubicBezTo>
                  <a:cubicBezTo>
                    <a:pt x="682" y="513"/>
                    <a:pt x="683" y="513"/>
                    <a:pt x="684" y="513"/>
                  </a:cubicBezTo>
                  <a:cubicBezTo>
                    <a:pt x="685" y="513"/>
                    <a:pt x="687" y="515"/>
                    <a:pt x="687" y="516"/>
                  </a:cubicBezTo>
                  <a:cubicBezTo>
                    <a:pt x="688" y="517"/>
                    <a:pt x="688" y="519"/>
                    <a:pt x="687" y="520"/>
                  </a:cubicBezTo>
                  <a:cubicBezTo>
                    <a:pt x="687" y="521"/>
                    <a:pt x="686" y="522"/>
                    <a:pt x="685" y="523"/>
                  </a:cubicBezTo>
                  <a:cubicBezTo>
                    <a:pt x="685" y="524"/>
                    <a:pt x="684" y="526"/>
                    <a:pt x="684" y="527"/>
                  </a:cubicBezTo>
                  <a:cubicBezTo>
                    <a:pt x="684" y="528"/>
                    <a:pt x="685" y="529"/>
                    <a:pt x="685" y="529"/>
                  </a:cubicBezTo>
                  <a:cubicBezTo>
                    <a:pt x="686" y="531"/>
                    <a:pt x="686" y="534"/>
                    <a:pt x="686" y="535"/>
                  </a:cubicBezTo>
                  <a:cubicBezTo>
                    <a:pt x="687" y="536"/>
                    <a:pt x="689" y="538"/>
                    <a:pt x="690" y="539"/>
                  </a:cubicBezTo>
                  <a:cubicBezTo>
                    <a:pt x="690" y="540"/>
                    <a:pt x="693" y="540"/>
                    <a:pt x="694" y="541"/>
                  </a:cubicBezTo>
                  <a:cubicBezTo>
                    <a:pt x="695" y="541"/>
                    <a:pt x="697" y="541"/>
                    <a:pt x="699" y="541"/>
                  </a:cubicBezTo>
                  <a:cubicBezTo>
                    <a:pt x="699" y="541"/>
                    <a:pt x="701" y="539"/>
                    <a:pt x="701" y="539"/>
                  </a:cubicBezTo>
                  <a:cubicBezTo>
                    <a:pt x="702" y="538"/>
                    <a:pt x="705" y="538"/>
                    <a:pt x="706" y="539"/>
                  </a:cubicBezTo>
                  <a:cubicBezTo>
                    <a:pt x="707" y="539"/>
                    <a:pt x="708" y="541"/>
                    <a:pt x="708" y="542"/>
                  </a:cubicBezTo>
                  <a:cubicBezTo>
                    <a:pt x="709" y="543"/>
                    <a:pt x="709" y="545"/>
                    <a:pt x="708" y="546"/>
                  </a:cubicBezTo>
                  <a:cubicBezTo>
                    <a:pt x="708" y="547"/>
                    <a:pt x="707" y="548"/>
                    <a:pt x="707" y="549"/>
                  </a:cubicBezTo>
                  <a:cubicBezTo>
                    <a:pt x="707" y="550"/>
                    <a:pt x="709" y="550"/>
                    <a:pt x="709" y="551"/>
                  </a:cubicBezTo>
                  <a:cubicBezTo>
                    <a:pt x="709" y="552"/>
                    <a:pt x="708" y="554"/>
                    <a:pt x="708" y="555"/>
                  </a:cubicBezTo>
                  <a:cubicBezTo>
                    <a:pt x="707" y="555"/>
                    <a:pt x="705" y="556"/>
                    <a:pt x="705" y="556"/>
                  </a:cubicBezTo>
                  <a:cubicBezTo>
                    <a:pt x="704" y="557"/>
                    <a:pt x="705" y="559"/>
                    <a:pt x="706" y="560"/>
                  </a:cubicBezTo>
                  <a:cubicBezTo>
                    <a:pt x="706" y="560"/>
                    <a:pt x="708" y="561"/>
                    <a:pt x="709" y="561"/>
                  </a:cubicBezTo>
                  <a:cubicBezTo>
                    <a:pt x="710" y="561"/>
                    <a:pt x="711" y="559"/>
                    <a:pt x="712" y="559"/>
                  </a:cubicBezTo>
                  <a:cubicBezTo>
                    <a:pt x="713" y="559"/>
                    <a:pt x="715" y="560"/>
                    <a:pt x="715" y="561"/>
                  </a:cubicBezTo>
                  <a:cubicBezTo>
                    <a:pt x="716" y="561"/>
                    <a:pt x="718" y="564"/>
                    <a:pt x="719" y="564"/>
                  </a:cubicBezTo>
                  <a:cubicBezTo>
                    <a:pt x="720" y="565"/>
                    <a:pt x="722" y="565"/>
                    <a:pt x="723" y="565"/>
                  </a:cubicBezTo>
                  <a:cubicBezTo>
                    <a:pt x="724" y="565"/>
                    <a:pt x="726" y="563"/>
                    <a:pt x="727" y="562"/>
                  </a:cubicBezTo>
                  <a:cubicBezTo>
                    <a:pt x="728" y="561"/>
                    <a:pt x="729" y="560"/>
                    <a:pt x="730" y="559"/>
                  </a:cubicBezTo>
                  <a:cubicBezTo>
                    <a:pt x="730" y="559"/>
                    <a:pt x="732" y="559"/>
                    <a:pt x="732" y="558"/>
                  </a:cubicBezTo>
                  <a:cubicBezTo>
                    <a:pt x="733" y="558"/>
                    <a:pt x="733" y="556"/>
                    <a:pt x="734" y="555"/>
                  </a:cubicBezTo>
                  <a:cubicBezTo>
                    <a:pt x="734" y="554"/>
                    <a:pt x="735" y="553"/>
                    <a:pt x="736" y="552"/>
                  </a:cubicBezTo>
                  <a:cubicBezTo>
                    <a:pt x="736" y="551"/>
                    <a:pt x="737" y="549"/>
                    <a:pt x="738" y="549"/>
                  </a:cubicBezTo>
                  <a:cubicBezTo>
                    <a:pt x="739" y="549"/>
                    <a:pt x="741" y="549"/>
                    <a:pt x="741" y="548"/>
                  </a:cubicBezTo>
                  <a:cubicBezTo>
                    <a:pt x="742" y="548"/>
                    <a:pt x="743" y="546"/>
                    <a:pt x="744" y="545"/>
                  </a:cubicBezTo>
                  <a:cubicBezTo>
                    <a:pt x="744" y="545"/>
                    <a:pt x="745" y="543"/>
                    <a:pt x="746" y="542"/>
                  </a:cubicBezTo>
                  <a:cubicBezTo>
                    <a:pt x="746" y="541"/>
                    <a:pt x="749" y="540"/>
                    <a:pt x="750" y="540"/>
                  </a:cubicBezTo>
                  <a:cubicBezTo>
                    <a:pt x="750" y="540"/>
                    <a:pt x="752" y="541"/>
                    <a:pt x="752" y="541"/>
                  </a:cubicBezTo>
                  <a:cubicBezTo>
                    <a:pt x="753" y="542"/>
                    <a:pt x="755" y="542"/>
                    <a:pt x="756" y="542"/>
                  </a:cubicBezTo>
                  <a:cubicBezTo>
                    <a:pt x="757" y="543"/>
                    <a:pt x="758" y="544"/>
                    <a:pt x="759" y="545"/>
                  </a:cubicBezTo>
                  <a:cubicBezTo>
                    <a:pt x="759" y="546"/>
                    <a:pt x="760" y="548"/>
                    <a:pt x="760" y="549"/>
                  </a:cubicBezTo>
                  <a:cubicBezTo>
                    <a:pt x="760" y="550"/>
                    <a:pt x="759" y="553"/>
                    <a:pt x="759" y="554"/>
                  </a:cubicBezTo>
                  <a:cubicBezTo>
                    <a:pt x="760" y="555"/>
                    <a:pt x="762" y="555"/>
                    <a:pt x="763" y="556"/>
                  </a:cubicBezTo>
                  <a:cubicBezTo>
                    <a:pt x="764" y="556"/>
                    <a:pt x="765" y="557"/>
                    <a:pt x="766" y="556"/>
                  </a:cubicBezTo>
                  <a:cubicBezTo>
                    <a:pt x="767" y="556"/>
                    <a:pt x="767" y="555"/>
                    <a:pt x="768" y="554"/>
                  </a:cubicBezTo>
                  <a:cubicBezTo>
                    <a:pt x="769" y="554"/>
                    <a:pt x="770" y="552"/>
                    <a:pt x="771" y="551"/>
                  </a:cubicBezTo>
                  <a:cubicBezTo>
                    <a:pt x="773" y="551"/>
                    <a:pt x="776" y="552"/>
                    <a:pt x="777" y="552"/>
                  </a:cubicBezTo>
                  <a:cubicBezTo>
                    <a:pt x="778" y="553"/>
                    <a:pt x="780" y="554"/>
                    <a:pt x="781" y="555"/>
                  </a:cubicBezTo>
                  <a:cubicBezTo>
                    <a:pt x="781" y="555"/>
                    <a:pt x="782" y="558"/>
                    <a:pt x="781" y="559"/>
                  </a:cubicBezTo>
                  <a:cubicBezTo>
                    <a:pt x="781" y="560"/>
                    <a:pt x="780" y="561"/>
                    <a:pt x="780" y="562"/>
                  </a:cubicBezTo>
                  <a:cubicBezTo>
                    <a:pt x="780" y="563"/>
                    <a:pt x="779" y="565"/>
                    <a:pt x="780" y="566"/>
                  </a:cubicBezTo>
                  <a:cubicBezTo>
                    <a:pt x="780" y="566"/>
                    <a:pt x="782" y="567"/>
                    <a:pt x="782" y="567"/>
                  </a:cubicBezTo>
                  <a:cubicBezTo>
                    <a:pt x="783" y="567"/>
                    <a:pt x="783" y="569"/>
                    <a:pt x="784" y="569"/>
                  </a:cubicBezTo>
                  <a:cubicBezTo>
                    <a:pt x="785" y="570"/>
                    <a:pt x="788" y="570"/>
                    <a:pt x="789" y="570"/>
                  </a:cubicBezTo>
                  <a:cubicBezTo>
                    <a:pt x="790" y="570"/>
                    <a:pt x="792" y="569"/>
                    <a:pt x="793" y="568"/>
                  </a:cubicBezTo>
                  <a:cubicBezTo>
                    <a:pt x="794" y="567"/>
                    <a:pt x="795" y="563"/>
                    <a:pt x="795" y="562"/>
                  </a:cubicBezTo>
                  <a:cubicBezTo>
                    <a:pt x="796" y="561"/>
                    <a:pt x="797" y="559"/>
                    <a:pt x="798" y="559"/>
                  </a:cubicBezTo>
                  <a:cubicBezTo>
                    <a:pt x="798" y="558"/>
                    <a:pt x="800" y="558"/>
                    <a:pt x="801" y="558"/>
                  </a:cubicBezTo>
                  <a:cubicBezTo>
                    <a:pt x="802" y="558"/>
                    <a:pt x="804" y="560"/>
                    <a:pt x="805" y="560"/>
                  </a:cubicBezTo>
                  <a:cubicBezTo>
                    <a:pt x="806" y="560"/>
                    <a:pt x="808" y="561"/>
                    <a:pt x="809" y="560"/>
                  </a:cubicBezTo>
                  <a:cubicBezTo>
                    <a:pt x="809" y="559"/>
                    <a:pt x="810" y="557"/>
                    <a:pt x="810" y="556"/>
                  </a:cubicBezTo>
                  <a:cubicBezTo>
                    <a:pt x="810" y="556"/>
                    <a:pt x="809" y="554"/>
                    <a:pt x="810" y="554"/>
                  </a:cubicBezTo>
                  <a:cubicBezTo>
                    <a:pt x="810" y="553"/>
                    <a:pt x="811" y="552"/>
                    <a:pt x="811" y="552"/>
                  </a:cubicBezTo>
                  <a:cubicBezTo>
                    <a:pt x="812" y="551"/>
                    <a:pt x="814" y="551"/>
                    <a:pt x="815" y="551"/>
                  </a:cubicBezTo>
                  <a:cubicBezTo>
                    <a:pt x="816" y="551"/>
                    <a:pt x="818" y="553"/>
                    <a:pt x="819" y="554"/>
                  </a:cubicBezTo>
                  <a:cubicBezTo>
                    <a:pt x="819" y="554"/>
                    <a:pt x="819" y="556"/>
                    <a:pt x="820" y="557"/>
                  </a:cubicBezTo>
                  <a:cubicBezTo>
                    <a:pt x="820" y="557"/>
                    <a:pt x="821" y="559"/>
                    <a:pt x="822" y="560"/>
                  </a:cubicBezTo>
                  <a:cubicBezTo>
                    <a:pt x="822" y="561"/>
                    <a:pt x="822" y="563"/>
                    <a:pt x="822" y="564"/>
                  </a:cubicBezTo>
                  <a:cubicBezTo>
                    <a:pt x="822" y="565"/>
                    <a:pt x="821" y="566"/>
                    <a:pt x="820" y="566"/>
                  </a:cubicBezTo>
                  <a:cubicBezTo>
                    <a:pt x="820" y="567"/>
                    <a:pt x="818" y="566"/>
                    <a:pt x="817" y="567"/>
                  </a:cubicBezTo>
                  <a:cubicBezTo>
                    <a:pt x="816" y="567"/>
                    <a:pt x="816" y="569"/>
                    <a:pt x="816" y="570"/>
                  </a:cubicBezTo>
                  <a:cubicBezTo>
                    <a:pt x="816" y="572"/>
                    <a:pt x="817" y="574"/>
                    <a:pt x="818" y="574"/>
                  </a:cubicBezTo>
                  <a:cubicBezTo>
                    <a:pt x="819" y="575"/>
                    <a:pt x="820" y="577"/>
                    <a:pt x="821" y="578"/>
                  </a:cubicBezTo>
                  <a:cubicBezTo>
                    <a:pt x="821" y="579"/>
                    <a:pt x="822" y="582"/>
                    <a:pt x="823" y="583"/>
                  </a:cubicBezTo>
                  <a:cubicBezTo>
                    <a:pt x="823" y="584"/>
                    <a:pt x="825" y="585"/>
                    <a:pt x="826" y="586"/>
                  </a:cubicBezTo>
                  <a:cubicBezTo>
                    <a:pt x="827" y="586"/>
                    <a:pt x="830" y="586"/>
                    <a:pt x="831" y="585"/>
                  </a:cubicBezTo>
                  <a:cubicBezTo>
                    <a:pt x="832" y="584"/>
                    <a:pt x="834" y="582"/>
                    <a:pt x="834" y="581"/>
                  </a:cubicBezTo>
                  <a:cubicBezTo>
                    <a:pt x="834" y="580"/>
                    <a:pt x="834" y="579"/>
                    <a:pt x="834" y="578"/>
                  </a:cubicBezTo>
                  <a:cubicBezTo>
                    <a:pt x="834" y="577"/>
                    <a:pt x="834" y="576"/>
                    <a:pt x="834" y="575"/>
                  </a:cubicBezTo>
                  <a:cubicBezTo>
                    <a:pt x="834" y="574"/>
                    <a:pt x="832" y="574"/>
                    <a:pt x="832" y="573"/>
                  </a:cubicBezTo>
                  <a:cubicBezTo>
                    <a:pt x="832" y="572"/>
                    <a:pt x="832" y="570"/>
                    <a:pt x="832" y="570"/>
                  </a:cubicBezTo>
                  <a:cubicBezTo>
                    <a:pt x="833" y="569"/>
                    <a:pt x="834" y="570"/>
                    <a:pt x="835" y="569"/>
                  </a:cubicBezTo>
                  <a:cubicBezTo>
                    <a:pt x="836" y="569"/>
                    <a:pt x="838" y="569"/>
                    <a:pt x="839" y="568"/>
                  </a:cubicBezTo>
                  <a:cubicBezTo>
                    <a:pt x="839" y="567"/>
                    <a:pt x="838" y="564"/>
                    <a:pt x="839" y="563"/>
                  </a:cubicBezTo>
                  <a:cubicBezTo>
                    <a:pt x="840" y="562"/>
                    <a:pt x="842" y="563"/>
                    <a:pt x="842" y="562"/>
                  </a:cubicBezTo>
                  <a:cubicBezTo>
                    <a:pt x="843" y="562"/>
                    <a:pt x="845" y="559"/>
                    <a:pt x="845" y="558"/>
                  </a:cubicBezTo>
                  <a:cubicBezTo>
                    <a:pt x="846" y="557"/>
                    <a:pt x="848" y="556"/>
                    <a:pt x="848" y="554"/>
                  </a:cubicBezTo>
                  <a:cubicBezTo>
                    <a:pt x="848" y="554"/>
                    <a:pt x="848" y="552"/>
                    <a:pt x="848" y="552"/>
                  </a:cubicBezTo>
                  <a:cubicBezTo>
                    <a:pt x="848" y="551"/>
                    <a:pt x="847" y="549"/>
                    <a:pt x="847" y="548"/>
                  </a:cubicBezTo>
                  <a:cubicBezTo>
                    <a:pt x="847" y="547"/>
                    <a:pt x="847" y="546"/>
                    <a:pt x="847" y="545"/>
                  </a:cubicBezTo>
                  <a:cubicBezTo>
                    <a:pt x="848" y="545"/>
                    <a:pt x="848" y="544"/>
                    <a:pt x="849" y="544"/>
                  </a:cubicBezTo>
                  <a:cubicBezTo>
                    <a:pt x="850" y="544"/>
                    <a:pt x="850" y="546"/>
                    <a:pt x="851" y="546"/>
                  </a:cubicBezTo>
                  <a:cubicBezTo>
                    <a:pt x="852" y="546"/>
                    <a:pt x="853" y="545"/>
                    <a:pt x="853" y="545"/>
                  </a:cubicBezTo>
                  <a:cubicBezTo>
                    <a:pt x="854" y="544"/>
                    <a:pt x="855" y="542"/>
                    <a:pt x="855" y="542"/>
                  </a:cubicBezTo>
                  <a:cubicBezTo>
                    <a:pt x="856" y="542"/>
                    <a:pt x="858" y="542"/>
                    <a:pt x="859" y="543"/>
                  </a:cubicBezTo>
                  <a:cubicBezTo>
                    <a:pt x="860" y="544"/>
                    <a:pt x="860" y="546"/>
                    <a:pt x="861" y="547"/>
                  </a:cubicBezTo>
                  <a:cubicBezTo>
                    <a:pt x="861" y="548"/>
                    <a:pt x="860" y="551"/>
                    <a:pt x="860" y="552"/>
                  </a:cubicBezTo>
                  <a:cubicBezTo>
                    <a:pt x="861" y="553"/>
                    <a:pt x="862" y="556"/>
                    <a:pt x="862" y="557"/>
                  </a:cubicBezTo>
                  <a:cubicBezTo>
                    <a:pt x="863" y="557"/>
                    <a:pt x="863" y="559"/>
                    <a:pt x="864" y="560"/>
                  </a:cubicBezTo>
                  <a:cubicBezTo>
                    <a:pt x="865" y="560"/>
                    <a:pt x="866" y="561"/>
                    <a:pt x="867" y="561"/>
                  </a:cubicBezTo>
                  <a:cubicBezTo>
                    <a:pt x="867" y="561"/>
                    <a:pt x="868" y="560"/>
                    <a:pt x="869" y="560"/>
                  </a:cubicBezTo>
                  <a:cubicBezTo>
                    <a:pt x="869" y="559"/>
                    <a:pt x="869" y="557"/>
                    <a:pt x="869" y="556"/>
                  </a:cubicBezTo>
                  <a:cubicBezTo>
                    <a:pt x="870" y="556"/>
                    <a:pt x="871" y="556"/>
                    <a:pt x="871" y="556"/>
                  </a:cubicBezTo>
                  <a:cubicBezTo>
                    <a:pt x="872" y="556"/>
                    <a:pt x="874" y="556"/>
                    <a:pt x="875" y="556"/>
                  </a:cubicBezTo>
                  <a:cubicBezTo>
                    <a:pt x="875" y="557"/>
                    <a:pt x="877" y="558"/>
                    <a:pt x="877" y="559"/>
                  </a:cubicBezTo>
                  <a:cubicBezTo>
                    <a:pt x="878" y="560"/>
                    <a:pt x="878" y="562"/>
                    <a:pt x="879" y="563"/>
                  </a:cubicBezTo>
                  <a:cubicBezTo>
                    <a:pt x="879" y="564"/>
                    <a:pt x="880" y="565"/>
                    <a:pt x="881" y="565"/>
                  </a:cubicBezTo>
                  <a:cubicBezTo>
                    <a:pt x="882" y="565"/>
                    <a:pt x="885" y="564"/>
                    <a:pt x="886" y="564"/>
                  </a:cubicBezTo>
                  <a:cubicBezTo>
                    <a:pt x="887" y="563"/>
                    <a:pt x="889" y="562"/>
                    <a:pt x="890" y="561"/>
                  </a:cubicBezTo>
                  <a:cubicBezTo>
                    <a:pt x="890" y="560"/>
                    <a:pt x="890" y="558"/>
                    <a:pt x="891" y="557"/>
                  </a:cubicBezTo>
                  <a:cubicBezTo>
                    <a:pt x="891" y="557"/>
                    <a:pt x="891" y="555"/>
                    <a:pt x="891" y="554"/>
                  </a:cubicBezTo>
                  <a:cubicBezTo>
                    <a:pt x="891" y="553"/>
                    <a:pt x="891" y="552"/>
                    <a:pt x="891" y="551"/>
                  </a:cubicBezTo>
                  <a:cubicBezTo>
                    <a:pt x="891" y="550"/>
                    <a:pt x="892" y="549"/>
                    <a:pt x="893" y="549"/>
                  </a:cubicBezTo>
                  <a:cubicBezTo>
                    <a:pt x="894" y="549"/>
                    <a:pt x="896" y="549"/>
                    <a:pt x="896" y="550"/>
                  </a:cubicBezTo>
                  <a:cubicBezTo>
                    <a:pt x="897" y="550"/>
                    <a:pt x="897" y="552"/>
                    <a:pt x="898" y="552"/>
                  </a:cubicBezTo>
                  <a:cubicBezTo>
                    <a:pt x="899" y="552"/>
                    <a:pt x="900" y="552"/>
                    <a:pt x="901" y="552"/>
                  </a:cubicBezTo>
                  <a:cubicBezTo>
                    <a:pt x="902" y="552"/>
                    <a:pt x="905" y="552"/>
                    <a:pt x="905" y="553"/>
                  </a:cubicBezTo>
                  <a:cubicBezTo>
                    <a:pt x="906" y="554"/>
                    <a:pt x="905" y="555"/>
                    <a:pt x="904" y="556"/>
                  </a:cubicBezTo>
                  <a:cubicBezTo>
                    <a:pt x="904" y="556"/>
                    <a:pt x="903" y="557"/>
                    <a:pt x="902" y="557"/>
                  </a:cubicBezTo>
                  <a:cubicBezTo>
                    <a:pt x="902" y="558"/>
                    <a:pt x="900" y="559"/>
                    <a:pt x="900" y="560"/>
                  </a:cubicBezTo>
                  <a:cubicBezTo>
                    <a:pt x="900" y="560"/>
                    <a:pt x="901" y="562"/>
                    <a:pt x="901" y="562"/>
                  </a:cubicBezTo>
                  <a:cubicBezTo>
                    <a:pt x="902" y="563"/>
                    <a:pt x="904" y="562"/>
                    <a:pt x="905" y="562"/>
                  </a:cubicBezTo>
                  <a:cubicBezTo>
                    <a:pt x="905" y="563"/>
                    <a:pt x="906" y="564"/>
                    <a:pt x="906" y="564"/>
                  </a:cubicBezTo>
                  <a:cubicBezTo>
                    <a:pt x="907" y="565"/>
                    <a:pt x="909" y="565"/>
                    <a:pt x="910" y="565"/>
                  </a:cubicBezTo>
                  <a:cubicBezTo>
                    <a:pt x="911" y="565"/>
                    <a:pt x="913" y="564"/>
                    <a:pt x="914" y="564"/>
                  </a:cubicBezTo>
                  <a:cubicBezTo>
                    <a:pt x="914" y="564"/>
                    <a:pt x="915" y="565"/>
                    <a:pt x="916" y="566"/>
                  </a:cubicBezTo>
                  <a:cubicBezTo>
                    <a:pt x="916" y="567"/>
                    <a:pt x="916" y="569"/>
                    <a:pt x="917" y="570"/>
                  </a:cubicBezTo>
                  <a:cubicBezTo>
                    <a:pt x="917" y="571"/>
                    <a:pt x="918" y="573"/>
                    <a:pt x="919" y="573"/>
                  </a:cubicBezTo>
                  <a:cubicBezTo>
                    <a:pt x="919" y="573"/>
                    <a:pt x="921" y="573"/>
                    <a:pt x="922" y="573"/>
                  </a:cubicBezTo>
                  <a:cubicBezTo>
                    <a:pt x="923" y="573"/>
                    <a:pt x="924" y="572"/>
                    <a:pt x="925" y="572"/>
                  </a:cubicBezTo>
                  <a:cubicBezTo>
                    <a:pt x="926" y="572"/>
                    <a:pt x="928" y="571"/>
                    <a:pt x="929" y="572"/>
                  </a:cubicBezTo>
                  <a:cubicBezTo>
                    <a:pt x="930" y="573"/>
                    <a:pt x="930" y="575"/>
                    <a:pt x="931" y="576"/>
                  </a:cubicBezTo>
                  <a:cubicBezTo>
                    <a:pt x="932" y="576"/>
                    <a:pt x="933" y="578"/>
                    <a:pt x="934" y="579"/>
                  </a:cubicBezTo>
                  <a:cubicBezTo>
                    <a:pt x="935" y="580"/>
                    <a:pt x="936" y="581"/>
                    <a:pt x="937" y="581"/>
                  </a:cubicBezTo>
                  <a:cubicBezTo>
                    <a:pt x="938" y="582"/>
                    <a:pt x="938" y="585"/>
                    <a:pt x="939" y="586"/>
                  </a:cubicBezTo>
                  <a:cubicBezTo>
                    <a:pt x="939" y="586"/>
                    <a:pt x="940" y="587"/>
                    <a:pt x="941" y="587"/>
                  </a:cubicBezTo>
                  <a:cubicBezTo>
                    <a:pt x="942" y="587"/>
                    <a:pt x="944" y="586"/>
                    <a:pt x="945" y="585"/>
                  </a:cubicBezTo>
                  <a:cubicBezTo>
                    <a:pt x="946" y="584"/>
                    <a:pt x="947" y="583"/>
                    <a:pt x="947" y="582"/>
                  </a:cubicBezTo>
                  <a:cubicBezTo>
                    <a:pt x="947" y="581"/>
                    <a:pt x="946" y="579"/>
                    <a:pt x="946" y="578"/>
                  </a:cubicBezTo>
                  <a:cubicBezTo>
                    <a:pt x="946" y="578"/>
                    <a:pt x="947" y="576"/>
                    <a:pt x="947" y="575"/>
                  </a:cubicBezTo>
                  <a:cubicBezTo>
                    <a:pt x="948" y="574"/>
                    <a:pt x="949" y="573"/>
                    <a:pt x="950" y="572"/>
                  </a:cubicBezTo>
                  <a:cubicBezTo>
                    <a:pt x="950" y="572"/>
                    <a:pt x="951" y="572"/>
                    <a:pt x="952" y="572"/>
                  </a:cubicBezTo>
                  <a:cubicBezTo>
                    <a:pt x="953" y="572"/>
                    <a:pt x="954" y="572"/>
                    <a:pt x="954" y="573"/>
                  </a:cubicBezTo>
                  <a:cubicBezTo>
                    <a:pt x="955" y="573"/>
                    <a:pt x="956" y="575"/>
                    <a:pt x="956" y="575"/>
                  </a:cubicBezTo>
                  <a:cubicBezTo>
                    <a:pt x="957" y="576"/>
                    <a:pt x="959" y="575"/>
                    <a:pt x="960" y="575"/>
                  </a:cubicBezTo>
                  <a:cubicBezTo>
                    <a:pt x="961" y="575"/>
                    <a:pt x="963" y="575"/>
                    <a:pt x="963" y="574"/>
                  </a:cubicBezTo>
                  <a:cubicBezTo>
                    <a:pt x="964" y="574"/>
                    <a:pt x="965" y="572"/>
                    <a:pt x="966" y="572"/>
                  </a:cubicBezTo>
                  <a:cubicBezTo>
                    <a:pt x="966" y="571"/>
                    <a:pt x="967" y="570"/>
                    <a:pt x="968" y="570"/>
                  </a:cubicBezTo>
                  <a:cubicBezTo>
                    <a:pt x="968" y="569"/>
                    <a:pt x="968" y="566"/>
                    <a:pt x="967" y="565"/>
                  </a:cubicBezTo>
                  <a:cubicBezTo>
                    <a:pt x="967" y="565"/>
                    <a:pt x="965" y="565"/>
                    <a:pt x="965" y="564"/>
                  </a:cubicBezTo>
                  <a:cubicBezTo>
                    <a:pt x="965" y="563"/>
                    <a:pt x="967" y="563"/>
                    <a:pt x="968" y="562"/>
                  </a:cubicBezTo>
                  <a:cubicBezTo>
                    <a:pt x="968" y="562"/>
                    <a:pt x="969" y="560"/>
                    <a:pt x="969" y="560"/>
                  </a:cubicBezTo>
                  <a:cubicBezTo>
                    <a:pt x="970" y="559"/>
                    <a:pt x="971" y="559"/>
                    <a:pt x="972" y="558"/>
                  </a:cubicBezTo>
                  <a:cubicBezTo>
                    <a:pt x="973" y="558"/>
                    <a:pt x="975" y="559"/>
                    <a:pt x="976" y="559"/>
                  </a:cubicBezTo>
                  <a:cubicBezTo>
                    <a:pt x="976" y="558"/>
                    <a:pt x="977" y="556"/>
                    <a:pt x="978" y="556"/>
                  </a:cubicBezTo>
                  <a:cubicBezTo>
                    <a:pt x="979" y="556"/>
                    <a:pt x="981" y="558"/>
                    <a:pt x="982" y="558"/>
                  </a:cubicBezTo>
                  <a:cubicBezTo>
                    <a:pt x="983" y="558"/>
                    <a:pt x="985" y="558"/>
                    <a:pt x="986" y="558"/>
                  </a:cubicBezTo>
                  <a:cubicBezTo>
                    <a:pt x="987" y="558"/>
                    <a:pt x="989" y="557"/>
                    <a:pt x="990" y="557"/>
                  </a:cubicBezTo>
                  <a:cubicBezTo>
                    <a:pt x="991" y="556"/>
                    <a:pt x="992" y="554"/>
                    <a:pt x="992" y="554"/>
                  </a:cubicBezTo>
                  <a:cubicBezTo>
                    <a:pt x="993" y="554"/>
                    <a:pt x="995" y="556"/>
                    <a:pt x="996" y="556"/>
                  </a:cubicBezTo>
                  <a:cubicBezTo>
                    <a:pt x="997" y="556"/>
                    <a:pt x="998" y="554"/>
                    <a:pt x="999" y="553"/>
                  </a:cubicBezTo>
                  <a:cubicBezTo>
                    <a:pt x="999" y="552"/>
                    <a:pt x="1000" y="551"/>
                    <a:pt x="1001" y="550"/>
                  </a:cubicBezTo>
                  <a:cubicBezTo>
                    <a:pt x="1001" y="550"/>
                    <a:pt x="1003" y="550"/>
                    <a:pt x="1003" y="551"/>
                  </a:cubicBezTo>
                  <a:cubicBezTo>
                    <a:pt x="1004" y="551"/>
                    <a:pt x="1005" y="553"/>
                    <a:pt x="1005" y="553"/>
                  </a:cubicBezTo>
                  <a:cubicBezTo>
                    <a:pt x="1006" y="554"/>
                    <a:pt x="1008" y="554"/>
                    <a:pt x="1008" y="555"/>
                  </a:cubicBezTo>
                  <a:cubicBezTo>
                    <a:pt x="1009" y="555"/>
                    <a:pt x="1011" y="557"/>
                    <a:pt x="1012" y="557"/>
                  </a:cubicBezTo>
                  <a:cubicBezTo>
                    <a:pt x="1013" y="557"/>
                    <a:pt x="1015" y="557"/>
                    <a:pt x="1015" y="557"/>
                  </a:cubicBezTo>
                  <a:cubicBezTo>
                    <a:pt x="1016" y="556"/>
                    <a:pt x="1016" y="555"/>
                    <a:pt x="1016" y="555"/>
                  </a:cubicBezTo>
                  <a:cubicBezTo>
                    <a:pt x="1016" y="554"/>
                    <a:pt x="1017" y="553"/>
                    <a:pt x="1017" y="553"/>
                  </a:cubicBezTo>
                  <a:cubicBezTo>
                    <a:pt x="1018" y="553"/>
                    <a:pt x="1020" y="554"/>
                    <a:pt x="1021" y="554"/>
                  </a:cubicBezTo>
                  <a:cubicBezTo>
                    <a:pt x="1021" y="554"/>
                    <a:pt x="1022" y="556"/>
                    <a:pt x="1023" y="556"/>
                  </a:cubicBezTo>
                  <a:cubicBezTo>
                    <a:pt x="1024" y="556"/>
                    <a:pt x="1025" y="555"/>
                    <a:pt x="1025" y="555"/>
                  </a:cubicBezTo>
                  <a:cubicBezTo>
                    <a:pt x="1026" y="554"/>
                    <a:pt x="1026" y="552"/>
                    <a:pt x="1026" y="552"/>
                  </a:cubicBezTo>
                  <a:cubicBezTo>
                    <a:pt x="1026" y="551"/>
                    <a:pt x="1024" y="551"/>
                    <a:pt x="1023" y="551"/>
                  </a:cubicBezTo>
                  <a:cubicBezTo>
                    <a:pt x="1023" y="550"/>
                    <a:pt x="1023" y="548"/>
                    <a:pt x="1024" y="548"/>
                  </a:cubicBezTo>
                  <a:cubicBezTo>
                    <a:pt x="1024" y="547"/>
                    <a:pt x="1026" y="546"/>
                    <a:pt x="1027" y="546"/>
                  </a:cubicBezTo>
                  <a:cubicBezTo>
                    <a:pt x="1028" y="546"/>
                    <a:pt x="1029" y="547"/>
                    <a:pt x="1030" y="547"/>
                  </a:cubicBezTo>
                  <a:cubicBezTo>
                    <a:pt x="1030" y="548"/>
                    <a:pt x="1031" y="548"/>
                    <a:pt x="1032" y="548"/>
                  </a:cubicBezTo>
                  <a:cubicBezTo>
                    <a:pt x="1033" y="548"/>
                    <a:pt x="1034" y="548"/>
                    <a:pt x="1035" y="547"/>
                  </a:cubicBezTo>
                  <a:cubicBezTo>
                    <a:pt x="1035" y="547"/>
                    <a:pt x="1036" y="546"/>
                    <a:pt x="1036" y="546"/>
                  </a:cubicBezTo>
                  <a:cubicBezTo>
                    <a:pt x="1036" y="545"/>
                    <a:pt x="1037" y="544"/>
                    <a:pt x="1037" y="544"/>
                  </a:cubicBezTo>
                  <a:cubicBezTo>
                    <a:pt x="1038" y="544"/>
                    <a:pt x="1040" y="544"/>
                    <a:pt x="1041" y="544"/>
                  </a:cubicBezTo>
                  <a:cubicBezTo>
                    <a:pt x="1042" y="544"/>
                    <a:pt x="1043" y="544"/>
                    <a:pt x="1043" y="543"/>
                  </a:cubicBezTo>
                  <a:cubicBezTo>
                    <a:pt x="1044" y="543"/>
                    <a:pt x="1044" y="541"/>
                    <a:pt x="1044" y="540"/>
                  </a:cubicBezTo>
                  <a:cubicBezTo>
                    <a:pt x="1045" y="539"/>
                    <a:pt x="1046" y="538"/>
                    <a:pt x="1047" y="538"/>
                  </a:cubicBezTo>
                  <a:cubicBezTo>
                    <a:pt x="1048" y="538"/>
                    <a:pt x="1050" y="539"/>
                    <a:pt x="1051" y="539"/>
                  </a:cubicBezTo>
                  <a:cubicBezTo>
                    <a:pt x="1052" y="540"/>
                    <a:pt x="1054" y="541"/>
                    <a:pt x="1054" y="541"/>
                  </a:cubicBezTo>
                  <a:cubicBezTo>
                    <a:pt x="1054" y="542"/>
                    <a:pt x="1054" y="545"/>
                    <a:pt x="1054" y="546"/>
                  </a:cubicBezTo>
                  <a:cubicBezTo>
                    <a:pt x="1055" y="546"/>
                    <a:pt x="1056" y="548"/>
                    <a:pt x="1057" y="548"/>
                  </a:cubicBezTo>
                  <a:cubicBezTo>
                    <a:pt x="1058" y="548"/>
                    <a:pt x="1059" y="547"/>
                    <a:pt x="1060" y="547"/>
                  </a:cubicBezTo>
                  <a:cubicBezTo>
                    <a:pt x="1061" y="547"/>
                    <a:pt x="1062" y="549"/>
                    <a:pt x="1062" y="549"/>
                  </a:cubicBezTo>
                  <a:cubicBezTo>
                    <a:pt x="1063" y="549"/>
                    <a:pt x="1064" y="548"/>
                    <a:pt x="1064" y="547"/>
                  </a:cubicBezTo>
                  <a:cubicBezTo>
                    <a:pt x="1065" y="547"/>
                    <a:pt x="1066" y="547"/>
                    <a:pt x="1067" y="547"/>
                  </a:cubicBezTo>
                  <a:cubicBezTo>
                    <a:pt x="1067" y="547"/>
                    <a:pt x="1068" y="549"/>
                    <a:pt x="1069" y="549"/>
                  </a:cubicBezTo>
                  <a:cubicBezTo>
                    <a:pt x="1070" y="550"/>
                    <a:pt x="1073" y="550"/>
                    <a:pt x="1075" y="550"/>
                  </a:cubicBezTo>
                  <a:cubicBezTo>
                    <a:pt x="1076" y="550"/>
                    <a:pt x="1079" y="549"/>
                    <a:pt x="1081" y="549"/>
                  </a:cubicBezTo>
                  <a:cubicBezTo>
                    <a:pt x="1082" y="549"/>
                    <a:pt x="1083" y="549"/>
                    <a:pt x="1084" y="549"/>
                  </a:cubicBezTo>
                  <a:cubicBezTo>
                    <a:pt x="1085" y="548"/>
                    <a:pt x="1086" y="547"/>
                    <a:pt x="1086" y="546"/>
                  </a:cubicBezTo>
                  <a:cubicBezTo>
                    <a:pt x="1087" y="546"/>
                    <a:pt x="1088" y="546"/>
                    <a:pt x="1089" y="546"/>
                  </a:cubicBezTo>
                  <a:cubicBezTo>
                    <a:pt x="1090" y="546"/>
                    <a:pt x="1092" y="548"/>
                    <a:pt x="1093" y="548"/>
                  </a:cubicBezTo>
                  <a:cubicBezTo>
                    <a:pt x="1094" y="547"/>
                    <a:pt x="1092" y="544"/>
                    <a:pt x="1093" y="543"/>
                  </a:cubicBezTo>
                  <a:cubicBezTo>
                    <a:pt x="1093" y="542"/>
                    <a:pt x="1095" y="542"/>
                    <a:pt x="1095" y="542"/>
                  </a:cubicBezTo>
                  <a:cubicBezTo>
                    <a:pt x="1096" y="541"/>
                    <a:pt x="1097" y="540"/>
                    <a:pt x="1098" y="539"/>
                  </a:cubicBezTo>
                  <a:cubicBezTo>
                    <a:pt x="1098" y="539"/>
                    <a:pt x="1097" y="537"/>
                    <a:pt x="1098" y="536"/>
                  </a:cubicBezTo>
                  <a:cubicBezTo>
                    <a:pt x="1098" y="535"/>
                    <a:pt x="1098" y="533"/>
                    <a:pt x="1099" y="532"/>
                  </a:cubicBezTo>
                  <a:cubicBezTo>
                    <a:pt x="1100" y="531"/>
                    <a:pt x="1101" y="531"/>
                    <a:pt x="1102" y="531"/>
                  </a:cubicBezTo>
                  <a:cubicBezTo>
                    <a:pt x="1103" y="531"/>
                    <a:pt x="1104" y="532"/>
                    <a:pt x="1105" y="533"/>
                  </a:cubicBezTo>
                  <a:cubicBezTo>
                    <a:pt x="1106" y="533"/>
                    <a:pt x="1108" y="535"/>
                    <a:pt x="1109" y="536"/>
                  </a:cubicBezTo>
                  <a:cubicBezTo>
                    <a:pt x="1110" y="536"/>
                    <a:pt x="1111" y="535"/>
                    <a:pt x="1112" y="536"/>
                  </a:cubicBezTo>
                  <a:cubicBezTo>
                    <a:pt x="1113" y="536"/>
                    <a:pt x="1115" y="536"/>
                    <a:pt x="1116" y="537"/>
                  </a:cubicBezTo>
                  <a:cubicBezTo>
                    <a:pt x="1117" y="537"/>
                    <a:pt x="1119" y="539"/>
                    <a:pt x="1120" y="540"/>
                  </a:cubicBezTo>
                  <a:cubicBezTo>
                    <a:pt x="1120" y="541"/>
                    <a:pt x="1121" y="542"/>
                    <a:pt x="1122" y="542"/>
                  </a:cubicBezTo>
                  <a:cubicBezTo>
                    <a:pt x="1123" y="543"/>
                    <a:pt x="1125" y="542"/>
                    <a:pt x="1126" y="543"/>
                  </a:cubicBezTo>
                  <a:cubicBezTo>
                    <a:pt x="1127" y="543"/>
                    <a:pt x="1126" y="546"/>
                    <a:pt x="1127" y="547"/>
                  </a:cubicBezTo>
                  <a:cubicBezTo>
                    <a:pt x="1128" y="548"/>
                    <a:pt x="1129" y="548"/>
                    <a:pt x="1130" y="548"/>
                  </a:cubicBezTo>
                  <a:cubicBezTo>
                    <a:pt x="1131" y="548"/>
                    <a:pt x="1132" y="547"/>
                    <a:pt x="1133" y="547"/>
                  </a:cubicBezTo>
                  <a:cubicBezTo>
                    <a:pt x="1134" y="547"/>
                    <a:pt x="1137" y="547"/>
                    <a:pt x="1138" y="548"/>
                  </a:cubicBezTo>
                  <a:cubicBezTo>
                    <a:pt x="1139" y="548"/>
                    <a:pt x="1139" y="551"/>
                    <a:pt x="1140" y="552"/>
                  </a:cubicBezTo>
                  <a:cubicBezTo>
                    <a:pt x="1140" y="552"/>
                    <a:pt x="1141" y="553"/>
                    <a:pt x="1142" y="554"/>
                  </a:cubicBezTo>
                  <a:cubicBezTo>
                    <a:pt x="1143" y="555"/>
                    <a:pt x="1144" y="555"/>
                    <a:pt x="1145" y="556"/>
                  </a:cubicBezTo>
                  <a:cubicBezTo>
                    <a:pt x="1146" y="557"/>
                    <a:pt x="1146" y="560"/>
                    <a:pt x="1147" y="561"/>
                  </a:cubicBezTo>
                  <a:cubicBezTo>
                    <a:pt x="1147" y="561"/>
                    <a:pt x="1149" y="561"/>
                    <a:pt x="1150" y="562"/>
                  </a:cubicBezTo>
                  <a:cubicBezTo>
                    <a:pt x="1151" y="563"/>
                    <a:pt x="1151" y="565"/>
                    <a:pt x="1152" y="565"/>
                  </a:cubicBezTo>
                  <a:cubicBezTo>
                    <a:pt x="1153" y="566"/>
                    <a:pt x="1155" y="567"/>
                    <a:pt x="1156" y="568"/>
                  </a:cubicBezTo>
                  <a:cubicBezTo>
                    <a:pt x="1157" y="568"/>
                    <a:pt x="1159" y="568"/>
                    <a:pt x="1160" y="567"/>
                  </a:cubicBezTo>
                  <a:cubicBezTo>
                    <a:pt x="1160" y="567"/>
                    <a:pt x="1160" y="565"/>
                    <a:pt x="1161" y="565"/>
                  </a:cubicBezTo>
                  <a:cubicBezTo>
                    <a:pt x="1162" y="565"/>
                    <a:pt x="1163" y="566"/>
                    <a:pt x="1164" y="566"/>
                  </a:cubicBezTo>
                  <a:cubicBezTo>
                    <a:pt x="1165" y="566"/>
                    <a:pt x="1166" y="564"/>
                    <a:pt x="1167" y="564"/>
                  </a:cubicBezTo>
                  <a:cubicBezTo>
                    <a:pt x="1168" y="565"/>
                    <a:pt x="1169" y="567"/>
                    <a:pt x="1170" y="567"/>
                  </a:cubicBezTo>
                  <a:cubicBezTo>
                    <a:pt x="1171" y="568"/>
                    <a:pt x="1172" y="569"/>
                    <a:pt x="1172" y="569"/>
                  </a:cubicBezTo>
                  <a:cubicBezTo>
                    <a:pt x="1172" y="570"/>
                    <a:pt x="1173" y="572"/>
                    <a:pt x="1173" y="572"/>
                  </a:cubicBezTo>
                  <a:cubicBezTo>
                    <a:pt x="1174" y="573"/>
                    <a:pt x="1175" y="572"/>
                    <a:pt x="1176" y="573"/>
                  </a:cubicBezTo>
                  <a:cubicBezTo>
                    <a:pt x="1176" y="573"/>
                    <a:pt x="1177" y="574"/>
                    <a:pt x="1178" y="575"/>
                  </a:cubicBezTo>
                  <a:cubicBezTo>
                    <a:pt x="1178" y="575"/>
                    <a:pt x="1179" y="576"/>
                    <a:pt x="1180" y="576"/>
                  </a:cubicBezTo>
                  <a:cubicBezTo>
                    <a:pt x="1181" y="576"/>
                    <a:pt x="1181" y="575"/>
                    <a:pt x="1182" y="575"/>
                  </a:cubicBezTo>
                  <a:cubicBezTo>
                    <a:pt x="1183" y="574"/>
                    <a:pt x="1185" y="574"/>
                    <a:pt x="1186" y="575"/>
                  </a:cubicBezTo>
                  <a:cubicBezTo>
                    <a:pt x="1187" y="575"/>
                    <a:pt x="1188" y="578"/>
                    <a:pt x="1189" y="578"/>
                  </a:cubicBezTo>
                  <a:cubicBezTo>
                    <a:pt x="1189" y="578"/>
                    <a:pt x="1190" y="577"/>
                    <a:pt x="1190" y="577"/>
                  </a:cubicBezTo>
                  <a:cubicBezTo>
                    <a:pt x="1191" y="577"/>
                    <a:pt x="1192" y="578"/>
                    <a:pt x="1193" y="578"/>
                  </a:cubicBezTo>
                  <a:cubicBezTo>
                    <a:pt x="1194" y="578"/>
                    <a:pt x="1195" y="577"/>
                    <a:pt x="1196" y="577"/>
                  </a:cubicBezTo>
                  <a:cubicBezTo>
                    <a:pt x="1196" y="577"/>
                    <a:pt x="1197" y="579"/>
                    <a:pt x="1198" y="580"/>
                  </a:cubicBezTo>
                  <a:cubicBezTo>
                    <a:pt x="1199" y="581"/>
                    <a:pt x="1202" y="582"/>
                    <a:pt x="1203" y="583"/>
                  </a:cubicBezTo>
                  <a:cubicBezTo>
                    <a:pt x="1203" y="583"/>
                    <a:pt x="1203" y="585"/>
                    <a:pt x="1204" y="586"/>
                  </a:cubicBezTo>
                  <a:cubicBezTo>
                    <a:pt x="1204" y="586"/>
                    <a:pt x="1206" y="587"/>
                    <a:pt x="1207" y="587"/>
                  </a:cubicBezTo>
                  <a:cubicBezTo>
                    <a:pt x="1208" y="587"/>
                    <a:pt x="1209" y="586"/>
                    <a:pt x="1209" y="585"/>
                  </a:cubicBezTo>
                  <a:lnTo>
                    <a:pt x="1200" y="273"/>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97.1</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3" name="Freeform 232"/>
            <p:cNvSpPr>
              <a:spLocks/>
            </p:cNvSpPr>
            <p:nvPr/>
          </p:nvSpPr>
          <p:spPr bwMode="auto">
            <a:xfrm>
              <a:off x="3817938" y="4283078"/>
              <a:ext cx="1587" cy="4763"/>
            </a:xfrm>
            <a:custGeom>
              <a:avLst/>
              <a:gdLst>
                <a:gd name="T0" fmla="*/ 1 w 2"/>
                <a:gd name="T1" fmla="*/ 5 h 5"/>
                <a:gd name="T2" fmla="*/ 1 w 2"/>
                <a:gd name="T3" fmla="*/ 3 h 5"/>
                <a:gd name="T4" fmla="*/ 1 w 2"/>
                <a:gd name="T5" fmla="*/ 1 h 5"/>
                <a:gd name="T6" fmla="*/ 0 w 2"/>
                <a:gd name="T7" fmla="*/ 0 h 5"/>
                <a:gd name="T8" fmla="*/ 1 w 2"/>
                <a:gd name="T9" fmla="*/ 5 h 5"/>
              </a:gdLst>
              <a:ahLst/>
              <a:cxnLst>
                <a:cxn ang="0">
                  <a:pos x="T0" y="T1"/>
                </a:cxn>
                <a:cxn ang="0">
                  <a:pos x="T2" y="T3"/>
                </a:cxn>
                <a:cxn ang="0">
                  <a:pos x="T4" y="T5"/>
                </a:cxn>
                <a:cxn ang="0">
                  <a:pos x="T6" y="T7"/>
                </a:cxn>
                <a:cxn ang="0">
                  <a:pos x="T8" y="T9"/>
                </a:cxn>
              </a:cxnLst>
              <a:rect l="0" t="0" r="r" b="b"/>
              <a:pathLst>
                <a:path w="2" h="5">
                  <a:moveTo>
                    <a:pt x="1" y="5"/>
                  </a:moveTo>
                  <a:cubicBezTo>
                    <a:pt x="1" y="4"/>
                    <a:pt x="1" y="3"/>
                    <a:pt x="1" y="3"/>
                  </a:cubicBezTo>
                  <a:cubicBezTo>
                    <a:pt x="1" y="2"/>
                    <a:pt x="2" y="1"/>
                    <a:pt x="1" y="1"/>
                  </a:cubicBezTo>
                  <a:cubicBezTo>
                    <a:pt x="1" y="0"/>
                    <a:pt x="1" y="0"/>
                    <a:pt x="0" y="0"/>
                  </a:cubicBezTo>
                  <a:lnTo>
                    <a:pt x="1" y="5"/>
                  </a:ln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4" name="Freeform 233"/>
            <p:cNvSpPr>
              <a:spLocks/>
            </p:cNvSpPr>
            <p:nvPr/>
          </p:nvSpPr>
          <p:spPr bwMode="auto">
            <a:xfrm>
              <a:off x="2319337" y="3878266"/>
              <a:ext cx="1639886" cy="1566864"/>
            </a:xfrm>
            <a:custGeom>
              <a:avLst/>
              <a:gdLst>
                <a:gd name="T0" fmla="*/ 1919 w 1944"/>
                <a:gd name="T1" fmla="*/ 885 h 1857"/>
                <a:gd name="T2" fmla="*/ 1892 w 1944"/>
                <a:gd name="T3" fmla="*/ 828 h 1857"/>
                <a:gd name="T4" fmla="*/ 1854 w 1944"/>
                <a:gd name="T5" fmla="*/ 762 h 1857"/>
                <a:gd name="T6" fmla="*/ 1783 w 1944"/>
                <a:gd name="T7" fmla="*/ 492 h 1857"/>
                <a:gd name="T8" fmla="*/ 1732 w 1944"/>
                <a:gd name="T9" fmla="*/ 475 h 1857"/>
                <a:gd name="T10" fmla="*/ 1692 w 1944"/>
                <a:gd name="T11" fmla="*/ 452 h 1857"/>
                <a:gd name="T12" fmla="*/ 1628 w 1944"/>
                <a:gd name="T13" fmla="*/ 453 h 1857"/>
                <a:gd name="T14" fmla="*/ 1575 w 1944"/>
                <a:gd name="T15" fmla="*/ 461 h 1857"/>
                <a:gd name="T16" fmla="*/ 1531 w 1944"/>
                <a:gd name="T17" fmla="*/ 475 h 1857"/>
                <a:gd name="T18" fmla="*/ 1472 w 1944"/>
                <a:gd name="T19" fmla="*/ 469 h 1857"/>
                <a:gd name="T20" fmla="*/ 1411 w 1944"/>
                <a:gd name="T21" fmla="*/ 460 h 1857"/>
                <a:gd name="T22" fmla="*/ 1374 w 1944"/>
                <a:gd name="T23" fmla="*/ 463 h 1857"/>
                <a:gd name="T24" fmla="*/ 1323 w 1944"/>
                <a:gd name="T25" fmla="*/ 459 h 1857"/>
                <a:gd name="T26" fmla="*/ 1292 w 1944"/>
                <a:gd name="T27" fmla="*/ 466 h 1857"/>
                <a:gd name="T28" fmla="*/ 1242 w 1944"/>
                <a:gd name="T29" fmla="*/ 430 h 1857"/>
                <a:gd name="T30" fmla="*/ 1190 w 1944"/>
                <a:gd name="T31" fmla="*/ 433 h 1857"/>
                <a:gd name="T32" fmla="*/ 1140 w 1944"/>
                <a:gd name="T33" fmla="*/ 418 h 1857"/>
                <a:gd name="T34" fmla="*/ 1083 w 1944"/>
                <a:gd name="T35" fmla="*/ 388 h 1857"/>
                <a:gd name="T36" fmla="*/ 1030 w 1944"/>
                <a:gd name="T37" fmla="*/ 381 h 1857"/>
                <a:gd name="T38" fmla="*/ 984 w 1944"/>
                <a:gd name="T39" fmla="*/ 346 h 1857"/>
                <a:gd name="T40" fmla="*/ 9 w 1944"/>
                <a:gd name="T41" fmla="*/ 786 h 1857"/>
                <a:gd name="T42" fmla="*/ 67 w 1944"/>
                <a:gd name="T43" fmla="*/ 863 h 1857"/>
                <a:gd name="T44" fmla="*/ 142 w 1944"/>
                <a:gd name="T45" fmla="*/ 932 h 1857"/>
                <a:gd name="T46" fmla="*/ 223 w 1944"/>
                <a:gd name="T47" fmla="*/ 1001 h 1857"/>
                <a:gd name="T48" fmla="*/ 264 w 1944"/>
                <a:gd name="T49" fmla="*/ 1085 h 1857"/>
                <a:gd name="T50" fmla="*/ 289 w 1944"/>
                <a:gd name="T51" fmla="*/ 1185 h 1857"/>
                <a:gd name="T52" fmla="*/ 371 w 1944"/>
                <a:gd name="T53" fmla="*/ 1250 h 1857"/>
                <a:gd name="T54" fmla="*/ 463 w 1944"/>
                <a:gd name="T55" fmla="*/ 1298 h 1857"/>
                <a:gd name="T56" fmla="*/ 526 w 1944"/>
                <a:gd name="T57" fmla="*/ 1274 h 1857"/>
                <a:gd name="T58" fmla="*/ 559 w 1944"/>
                <a:gd name="T59" fmla="*/ 1198 h 1857"/>
                <a:gd name="T60" fmla="*/ 631 w 1944"/>
                <a:gd name="T61" fmla="*/ 1160 h 1857"/>
                <a:gd name="T62" fmla="*/ 712 w 1944"/>
                <a:gd name="T63" fmla="*/ 1178 h 1857"/>
                <a:gd name="T64" fmla="*/ 776 w 1944"/>
                <a:gd name="T65" fmla="*/ 1200 h 1857"/>
                <a:gd name="T66" fmla="*/ 830 w 1944"/>
                <a:gd name="T67" fmla="*/ 1254 h 1857"/>
                <a:gd name="T68" fmla="*/ 876 w 1944"/>
                <a:gd name="T69" fmla="*/ 1328 h 1857"/>
                <a:gd name="T70" fmla="*/ 922 w 1944"/>
                <a:gd name="T71" fmla="*/ 1400 h 1857"/>
                <a:gd name="T72" fmla="*/ 963 w 1944"/>
                <a:gd name="T73" fmla="*/ 1465 h 1857"/>
                <a:gd name="T74" fmla="*/ 1005 w 1944"/>
                <a:gd name="T75" fmla="*/ 1527 h 1857"/>
                <a:gd name="T76" fmla="*/ 1056 w 1944"/>
                <a:gd name="T77" fmla="*/ 1574 h 1857"/>
                <a:gd name="T78" fmla="*/ 1062 w 1944"/>
                <a:gd name="T79" fmla="*/ 1641 h 1857"/>
                <a:gd name="T80" fmla="*/ 1095 w 1944"/>
                <a:gd name="T81" fmla="*/ 1705 h 1857"/>
                <a:gd name="T82" fmla="*/ 1139 w 1944"/>
                <a:gd name="T83" fmla="*/ 1764 h 1857"/>
                <a:gd name="T84" fmla="*/ 1196 w 1944"/>
                <a:gd name="T85" fmla="*/ 1788 h 1857"/>
                <a:gd name="T86" fmla="*/ 1260 w 1944"/>
                <a:gd name="T87" fmla="*/ 1821 h 1857"/>
                <a:gd name="T88" fmla="*/ 1345 w 1944"/>
                <a:gd name="T89" fmla="*/ 1824 h 1857"/>
                <a:gd name="T90" fmla="*/ 1425 w 1944"/>
                <a:gd name="T91" fmla="*/ 1835 h 1857"/>
                <a:gd name="T92" fmla="*/ 1396 w 1944"/>
                <a:gd name="T93" fmla="*/ 1782 h 1857"/>
                <a:gd name="T94" fmla="*/ 1371 w 1944"/>
                <a:gd name="T95" fmla="*/ 1697 h 1857"/>
                <a:gd name="T96" fmla="*/ 1373 w 1944"/>
                <a:gd name="T97" fmla="*/ 1610 h 1857"/>
                <a:gd name="T98" fmla="*/ 1377 w 1944"/>
                <a:gd name="T99" fmla="*/ 1602 h 1857"/>
                <a:gd name="T100" fmla="*/ 1424 w 1944"/>
                <a:gd name="T101" fmla="*/ 1491 h 1857"/>
                <a:gd name="T102" fmla="*/ 1480 w 1944"/>
                <a:gd name="T103" fmla="*/ 1409 h 1857"/>
                <a:gd name="T104" fmla="*/ 1490 w 1944"/>
                <a:gd name="T105" fmla="*/ 1359 h 1857"/>
                <a:gd name="T106" fmla="*/ 1555 w 1944"/>
                <a:gd name="T107" fmla="*/ 1355 h 1857"/>
                <a:gd name="T108" fmla="*/ 1538 w 1944"/>
                <a:gd name="T109" fmla="*/ 1403 h 1857"/>
                <a:gd name="T110" fmla="*/ 1696 w 1944"/>
                <a:gd name="T111" fmla="*/ 1308 h 1857"/>
                <a:gd name="T112" fmla="*/ 1754 w 1944"/>
                <a:gd name="T113" fmla="*/ 1226 h 1857"/>
                <a:gd name="T114" fmla="*/ 1756 w 1944"/>
                <a:gd name="T115" fmla="*/ 1175 h 1857"/>
                <a:gd name="T116" fmla="*/ 1807 w 1944"/>
                <a:gd name="T117" fmla="*/ 1199 h 1857"/>
                <a:gd name="T118" fmla="*/ 1852 w 1944"/>
                <a:gd name="T119" fmla="*/ 1182 h 1857"/>
                <a:gd name="T120" fmla="*/ 1924 w 1944"/>
                <a:gd name="T121" fmla="*/ 1091 h 1857"/>
                <a:gd name="T122" fmla="*/ 1923 w 1944"/>
                <a:gd name="T123" fmla="*/ 997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44" h="1857">
                  <a:moveTo>
                    <a:pt x="1943" y="943"/>
                  </a:moveTo>
                  <a:cubicBezTo>
                    <a:pt x="1943" y="942"/>
                    <a:pt x="1941" y="940"/>
                    <a:pt x="1940" y="940"/>
                  </a:cubicBezTo>
                  <a:cubicBezTo>
                    <a:pt x="1939" y="939"/>
                    <a:pt x="1938" y="940"/>
                    <a:pt x="1937" y="939"/>
                  </a:cubicBezTo>
                  <a:cubicBezTo>
                    <a:pt x="1936" y="938"/>
                    <a:pt x="1936" y="937"/>
                    <a:pt x="1936" y="936"/>
                  </a:cubicBezTo>
                  <a:cubicBezTo>
                    <a:pt x="1936" y="935"/>
                    <a:pt x="1937" y="934"/>
                    <a:pt x="1937" y="934"/>
                  </a:cubicBezTo>
                  <a:cubicBezTo>
                    <a:pt x="1939" y="932"/>
                    <a:pt x="1942" y="931"/>
                    <a:pt x="1943" y="929"/>
                  </a:cubicBezTo>
                  <a:cubicBezTo>
                    <a:pt x="1943" y="928"/>
                    <a:pt x="1943" y="926"/>
                    <a:pt x="1942" y="925"/>
                  </a:cubicBezTo>
                  <a:cubicBezTo>
                    <a:pt x="1942" y="924"/>
                    <a:pt x="1941" y="922"/>
                    <a:pt x="1940" y="921"/>
                  </a:cubicBezTo>
                  <a:cubicBezTo>
                    <a:pt x="1940" y="921"/>
                    <a:pt x="1938" y="920"/>
                    <a:pt x="1938" y="919"/>
                  </a:cubicBezTo>
                  <a:cubicBezTo>
                    <a:pt x="1938" y="918"/>
                    <a:pt x="1937" y="916"/>
                    <a:pt x="1937" y="915"/>
                  </a:cubicBezTo>
                  <a:cubicBezTo>
                    <a:pt x="1937" y="914"/>
                    <a:pt x="1939" y="913"/>
                    <a:pt x="1939" y="912"/>
                  </a:cubicBezTo>
                  <a:cubicBezTo>
                    <a:pt x="1939" y="911"/>
                    <a:pt x="1938" y="910"/>
                    <a:pt x="1938" y="909"/>
                  </a:cubicBezTo>
                  <a:cubicBezTo>
                    <a:pt x="1938" y="908"/>
                    <a:pt x="1939" y="907"/>
                    <a:pt x="1940" y="906"/>
                  </a:cubicBezTo>
                  <a:cubicBezTo>
                    <a:pt x="1940" y="904"/>
                    <a:pt x="1940" y="901"/>
                    <a:pt x="1938" y="900"/>
                  </a:cubicBezTo>
                  <a:cubicBezTo>
                    <a:pt x="1938" y="899"/>
                    <a:pt x="1937" y="900"/>
                    <a:pt x="1936" y="900"/>
                  </a:cubicBezTo>
                  <a:cubicBezTo>
                    <a:pt x="1936" y="901"/>
                    <a:pt x="1935" y="902"/>
                    <a:pt x="1935" y="903"/>
                  </a:cubicBezTo>
                  <a:cubicBezTo>
                    <a:pt x="1934" y="904"/>
                    <a:pt x="1933" y="905"/>
                    <a:pt x="1933" y="905"/>
                  </a:cubicBezTo>
                  <a:cubicBezTo>
                    <a:pt x="1932" y="906"/>
                    <a:pt x="1930" y="905"/>
                    <a:pt x="1929" y="904"/>
                  </a:cubicBezTo>
                  <a:cubicBezTo>
                    <a:pt x="1929" y="903"/>
                    <a:pt x="1928" y="901"/>
                    <a:pt x="1928" y="900"/>
                  </a:cubicBezTo>
                  <a:cubicBezTo>
                    <a:pt x="1928" y="899"/>
                    <a:pt x="1929" y="896"/>
                    <a:pt x="1928" y="895"/>
                  </a:cubicBezTo>
                  <a:cubicBezTo>
                    <a:pt x="1928" y="894"/>
                    <a:pt x="1926" y="893"/>
                    <a:pt x="1926" y="892"/>
                  </a:cubicBezTo>
                  <a:cubicBezTo>
                    <a:pt x="1926" y="890"/>
                    <a:pt x="1926" y="888"/>
                    <a:pt x="1925" y="887"/>
                  </a:cubicBezTo>
                  <a:cubicBezTo>
                    <a:pt x="1925" y="886"/>
                    <a:pt x="1922" y="888"/>
                    <a:pt x="1921" y="887"/>
                  </a:cubicBezTo>
                  <a:cubicBezTo>
                    <a:pt x="1920" y="887"/>
                    <a:pt x="1919" y="886"/>
                    <a:pt x="1919" y="885"/>
                  </a:cubicBezTo>
                  <a:cubicBezTo>
                    <a:pt x="1918" y="884"/>
                    <a:pt x="1918" y="883"/>
                    <a:pt x="1917" y="883"/>
                  </a:cubicBezTo>
                  <a:cubicBezTo>
                    <a:pt x="1917" y="882"/>
                    <a:pt x="1915" y="882"/>
                    <a:pt x="1915" y="882"/>
                  </a:cubicBezTo>
                  <a:cubicBezTo>
                    <a:pt x="1914" y="881"/>
                    <a:pt x="1915" y="879"/>
                    <a:pt x="1915" y="878"/>
                  </a:cubicBezTo>
                  <a:cubicBezTo>
                    <a:pt x="1915" y="877"/>
                    <a:pt x="1916" y="876"/>
                    <a:pt x="1916" y="876"/>
                  </a:cubicBezTo>
                  <a:cubicBezTo>
                    <a:pt x="1917" y="875"/>
                    <a:pt x="1918" y="873"/>
                    <a:pt x="1917" y="871"/>
                  </a:cubicBezTo>
                  <a:cubicBezTo>
                    <a:pt x="1917" y="871"/>
                    <a:pt x="1916" y="869"/>
                    <a:pt x="1916" y="868"/>
                  </a:cubicBezTo>
                  <a:cubicBezTo>
                    <a:pt x="1916" y="868"/>
                    <a:pt x="1916" y="867"/>
                    <a:pt x="1916" y="866"/>
                  </a:cubicBezTo>
                  <a:cubicBezTo>
                    <a:pt x="1916" y="866"/>
                    <a:pt x="1914" y="864"/>
                    <a:pt x="1913" y="864"/>
                  </a:cubicBezTo>
                  <a:cubicBezTo>
                    <a:pt x="1913" y="863"/>
                    <a:pt x="1911" y="863"/>
                    <a:pt x="1911" y="863"/>
                  </a:cubicBezTo>
                  <a:cubicBezTo>
                    <a:pt x="1910" y="862"/>
                    <a:pt x="1911" y="860"/>
                    <a:pt x="1911" y="859"/>
                  </a:cubicBezTo>
                  <a:cubicBezTo>
                    <a:pt x="1910" y="859"/>
                    <a:pt x="1909" y="857"/>
                    <a:pt x="1909" y="857"/>
                  </a:cubicBezTo>
                  <a:cubicBezTo>
                    <a:pt x="1908" y="857"/>
                    <a:pt x="1906" y="857"/>
                    <a:pt x="1906" y="856"/>
                  </a:cubicBezTo>
                  <a:cubicBezTo>
                    <a:pt x="1905" y="856"/>
                    <a:pt x="1903" y="855"/>
                    <a:pt x="1903" y="854"/>
                  </a:cubicBezTo>
                  <a:cubicBezTo>
                    <a:pt x="1903" y="853"/>
                    <a:pt x="1905" y="852"/>
                    <a:pt x="1906" y="852"/>
                  </a:cubicBezTo>
                  <a:cubicBezTo>
                    <a:pt x="1906" y="851"/>
                    <a:pt x="1906" y="848"/>
                    <a:pt x="1906" y="847"/>
                  </a:cubicBezTo>
                  <a:cubicBezTo>
                    <a:pt x="1906" y="847"/>
                    <a:pt x="1904" y="845"/>
                    <a:pt x="1903" y="844"/>
                  </a:cubicBezTo>
                  <a:cubicBezTo>
                    <a:pt x="1903" y="844"/>
                    <a:pt x="1901" y="844"/>
                    <a:pt x="1901" y="844"/>
                  </a:cubicBezTo>
                  <a:cubicBezTo>
                    <a:pt x="1900" y="844"/>
                    <a:pt x="1898" y="845"/>
                    <a:pt x="1897" y="845"/>
                  </a:cubicBezTo>
                  <a:cubicBezTo>
                    <a:pt x="1896" y="844"/>
                    <a:pt x="1895" y="842"/>
                    <a:pt x="1894" y="841"/>
                  </a:cubicBezTo>
                  <a:cubicBezTo>
                    <a:pt x="1894" y="841"/>
                    <a:pt x="1892" y="840"/>
                    <a:pt x="1891" y="839"/>
                  </a:cubicBezTo>
                  <a:cubicBezTo>
                    <a:pt x="1891" y="838"/>
                    <a:pt x="1891" y="836"/>
                    <a:pt x="1891" y="835"/>
                  </a:cubicBezTo>
                  <a:cubicBezTo>
                    <a:pt x="1890" y="835"/>
                    <a:pt x="1889" y="833"/>
                    <a:pt x="1889" y="833"/>
                  </a:cubicBezTo>
                  <a:cubicBezTo>
                    <a:pt x="1889" y="832"/>
                    <a:pt x="1889" y="830"/>
                    <a:pt x="1890" y="830"/>
                  </a:cubicBezTo>
                  <a:cubicBezTo>
                    <a:pt x="1890" y="829"/>
                    <a:pt x="1892" y="829"/>
                    <a:pt x="1892" y="828"/>
                  </a:cubicBezTo>
                  <a:cubicBezTo>
                    <a:pt x="1893" y="827"/>
                    <a:pt x="1892" y="825"/>
                    <a:pt x="1892" y="824"/>
                  </a:cubicBezTo>
                  <a:cubicBezTo>
                    <a:pt x="1892" y="823"/>
                    <a:pt x="1890" y="822"/>
                    <a:pt x="1890" y="821"/>
                  </a:cubicBezTo>
                  <a:cubicBezTo>
                    <a:pt x="1890" y="821"/>
                    <a:pt x="1890" y="820"/>
                    <a:pt x="1890" y="819"/>
                  </a:cubicBezTo>
                  <a:cubicBezTo>
                    <a:pt x="1891" y="819"/>
                    <a:pt x="1892" y="819"/>
                    <a:pt x="1893" y="818"/>
                  </a:cubicBezTo>
                  <a:cubicBezTo>
                    <a:pt x="1893" y="818"/>
                    <a:pt x="1894" y="816"/>
                    <a:pt x="1894" y="815"/>
                  </a:cubicBezTo>
                  <a:cubicBezTo>
                    <a:pt x="1894" y="814"/>
                    <a:pt x="1892" y="813"/>
                    <a:pt x="1892" y="813"/>
                  </a:cubicBezTo>
                  <a:cubicBezTo>
                    <a:pt x="1892" y="812"/>
                    <a:pt x="1891" y="809"/>
                    <a:pt x="1891" y="808"/>
                  </a:cubicBezTo>
                  <a:cubicBezTo>
                    <a:pt x="1890" y="808"/>
                    <a:pt x="1889" y="807"/>
                    <a:pt x="1888" y="807"/>
                  </a:cubicBezTo>
                  <a:cubicBezTo>
                    <a:pt x="1888" y="806"/>
                    <a:pt x="1889" y="804"/>
                    <a:pt x="1888" y="803"/>
                  </a:cubicBezTo>
                  <a:cubicBezTo>
                    <a:pt x="1888" y="802"/>
                    <a:pt x="1888" y="800"/>
                    <a:pt x="1887" y="799"/>
                  </a:cubicBezTo>
                  <a:cubicBezTo>
                    <a:pt x="1887" y="798"/>
                    <a:pt x="1885" y="797"/>
                    <a:pt x="1885" y="796"/>
                  </a:cubicBezTo>
                  <a:cubicBezTo>
                    <a:pt x="1884" y="796"/>
                    <a:pt x="1882" y="796"/>
                    <a:pt x="1881" y="795"/>
                  </a:cubicBezTo>
                  <a:cubicBezTo>
                    <a:pt x="1880" y="795"/>
                    <a:pt x="1880" y="793"/>
                    <a:pt x="1880" y="793"/>
                  </a:cubicBezTo>
                  <a:cubicBezTo>
                    <a:pt x="1880" y="792"/>
                    <a:pt x="1881" y="790"/>
                    <a:pt x="1880" y="789"/>
                  </a:cubicBezTo>
                  <a:cubicBezTo>
                    <a:pt x="1880" y="789"/>
                    <a:pt x="1879" y="788"/>
                    <a:pt x="1878" y="787"/>
                  </a:cubicBezTo>
                  <a:cubicBezTo>
                    <a:pt x="1878" y="786"/>
                    <a:pt x="1877" y="784"/>
                    <a:pt x="1876" y="783"/>
                  </a:cubicBezTo>
                  <a:cubicBezTo>
                    <a:pt x="1876" y="782"/>
                    <a:pt x="1874" y="782"/>
                    <a:pt x="1874" y="782"/>
                  </a:cubicBezTo>
                  <a:cubicBezTo>
                    <a:pt x="1873" y="781"/>
                    <a:pt x="1872" y="779"/>
                    <a:pt x="1871" y="779"/>
                  </a:cubicBezTo>
                  <a:cubicBezTo>
                    <a:pt x="1870" y="778"/>
                    <a:pt x="1867" y="779"/>
                    <a:pt x="1867" y="778"/>
                  </a:cubicBezTo>
                  <a:cubicBezTo>
                    <a:pt x="1866" y="778"/>
                    <a:pt x="1864" y="776"/>
                    <a:pt x="1864" y="775"/>
                  </a:cubicBezTo>
                  <a:cubicBezTo>
                    <a:pt x="1863" y="773"/>
                    <a:pt x="1862" y="770"/>
                    <a:pt x="1861" y="769"/>
                  </a:cubicBezTo>
                  <a:cubicBezTo>
                    <a:pt x="1860" y="768"/>
                    <a:pt x="1859" y="767"/>
                    <a:pt x="1859" y="766"/>
                  </a:cubicBezTo>
                  <a:cubicBezTo>
                    <a:pt x="1858" y="765"/>
                    <a:pt x="1856" y="765"/>
                    <a:pt x="1855" y="765"/>
                  </a:cubicBezTo>
                  <a:cubicBezTo>
                    <a:pt x="1855" y="764"/>
                    <a:pt x="1854" y="762"/>
                    <a:pt x="1854" y="762"/>
                  </a:cubicBezTo>
                  <a:cubicBezTo>
                    <a:pt x="1843" y="587"/>
                    <a:pt x="1843" y="587"/>
                    <a:pt x="1843" y="587"/>
                  </a:cubicBezTo>
                  <a:cubicBezTo>
                    <a:pt x="1837" y="492"/>
                    <a:pt x="1837" y="492"/>
                    <a:pt x="1837" y="492"/>
                  </a:cubicBezTo>
                  <a:cubicBezTo>
                    <a:pt x="1837" y="492"/>
                    <a:pt x="1834" y="493"/>
                    <a:pt x="1834" y="492"/>
                  </a:cubicBezTo>
                  <a:cubicBezTo>
                    <a:pt x="1833" y="492"/>
                    <a:pt x="1833" y="489"/>
                    <a:pt x="1832" y="489"/>
                  </a:cubicBezTo>
                  <a:cubicBezTo>
                    <a:pt x="1832" y="488"/>
                    <a:pt x="1830" y="488"/>
                    <a:pt x="1830" y="489"/>
                  </a:cubicBezTo>
                  <a:cubicBezTo>
                    <a:pt x="1829" y="489"/>
                    <a:pt x="1828" y="491"/>
                    <a:pt x="1828" y="491"/>
                  </a:cubicBezTo>
                  <a:cubicBezTo>
                    <a:pt x="1827" y="492"/>
                    <a:pt x="1826" y="493"/>
                    <a:pt x="1825" y="493"/>
                  </a:cubicBezTo>
                  <a:cubicBezTo>
                    <a:pt x="1824" y="493"/>
                    <a:pt x="1823" y="492"/>
                    <a:pt x="1823" y="491"/>
                  </a:cubicBezTo>
                  <a:cubicBezTo>
                    <a:pt x="1822" y="490"/>
                    <a:pt x="1821" y="488"/>
                    <a:pt x="1820" y="488"/>
                  </a:cubicBezTo>
                  <a:cubicBezTo>
                    <a:pt x="1820" y="487"/>
                    <a:pt x="1818" y="487"/>
                    <a:pt x="1817" y="487"/>
                  </a:cubicBezTo>
                  <a:cubicBezTo>
                    <a:pt x="1816" y="487"/>
                    <a:pt x="1815" y="488"/>
                    <a:pt x="1814" y="489"/>
                  </a:cubicBezTo>
                  <a:cubicBezTo>
                    <a:pt x="1814" y="490"/>
                    <a:pt x="1814" y="492"/>
                    <a:pt x="1814" y="492"/>
                  </a:cubicBezTo>
                  <a:cubicBezTo>
                    <a:pt x="1813" y="493"/>
                    <a:pt x="1811" y="494"/>
                    <a:pt x="1809" y="494"/>
                  </a:cubicBezTo>
                  <a:cubicBezTo>
                    <a:pt x="1808" y="494"/>
                    <a:pt x="1808" y="492"/>
                    <a:pt x="1807" y="491"/>
                  </a:cubicBezTo>
                  <a:cubicBezTo>
                    <a:pt x="1806" y="491"/>
                    <a:pt x="1804" y="491"/>
                    <a:pt x="1803" y="491"/>
                  </a:cubicBezTo>
                  <a:cubicBezTo>
                    <a:pt x="1802" y="491"/>
                    <a:pt x="1801" y="492"/>
                    <a:pt x="1801" y="492"/>
                  </a:cubicBezTo>
                  <a:cubicBezTo>
                    <a:pt x="1800" y="493"/>
                    <a:pt x="1800" y="494"/>
                    <a:pt x="1799" y="495"/>
                  </a:cubicBezTo>
                  <a:cubicBezTo>
                    <a:pt x="1799" y="495"/>
                    <a:pt x="1797" y="496"/>
                    <a:pt x="1796" y="496"/>
                  </a:cubicBezTo>
                  <a:cubicBezTo>
                    <a:pt x="1795" y="495"/>
                    <a:pt x="1795" y="493"/>
                    <a:pt x="1795" y="493"/>
                  </a:cubicBezTo>
                  <a:cubicBezTo>
                    <a:pt x="1794" y="493"/>
                    <a:pt x="1793" y="495"/>
                    <a:pt x="1792" y="496"/>
                  </a:cubicBezTo>
                  <a:cubicBezTo>
                    <a:pt x="1792" y="496"/>
                    <a:pt x="1790" y="496"/>
                    <a:pt x="1789" y="496"/>
                  </a:cubicBezTo>
                  <a:cubicBezTo>
                    <a:pt x="1788" y="495"/>
                    <a:pt x="1789" y="492"/>
                    <a:pt x="1788" y="492"/>
                  </a:cubicBezTo>
                  <a:cubicBezTo>
                    <a:pt x="1787" y="492"/>
                    <a:pt x="1786" y="494"/>
                    <a:pt x="1786" y="494"/>
                  </a:cubicBezTo>
                  <a:cubicBezTo>
                    <a:pt x="1785" y="494"/>
                    <a:pt x="1783" y="493"/>
                    <a:pt x="1783" y="492"/>
                  </a:cubicBezTo>
                  <a:cubicBezTo>
                    <a:pt x="1782" y="491"/>
                    <a:pt x="1782" y="490"/>
                    <a:pt x="1781" y="490"/>
                  </a:cubicBezTo>
                  <a:cubicBezTo>
                    <a:pt x="1781" y="489"/>
                    <a:pt x="1779" y="489"/>
                    <a:pt x="1778" y="489"/>
                  </a:cubicBezTo>
                  <a:cubicBezTo>
                    <a:pt x="1777" y="488"/>
                    <a:pt x="1777" y="487"/>
                    <a:pt x="1777" y="486"/>
                  </a:cubicBezTo>
                  <a:cubicBezTo>
                    <a:pt x="1777" y="486"/>
                    <a:pt x="1777" y="486"/>
                    <a:pt x="1777" y="486"/>
                  </a:cubicBezTo>
                  <a:cubicBezTo>
                    <a:pt x="1775" y="487"/>
                    <a:pt x="1775" y="487"/>
                    <a:pt x="1775" y="487"/>
                  </a:cubicBezTo>
                  <a:cubicBezTo>
                    <a:pt x="1774" y="489"/>
                    <a:pt x="1773" y="491"/>
                    <a:pt x="1770" y="491"/>
                  </a:cubicBezTo>
                  <a:cubicBezTo>
                    <a:pt x="1770" y="491"/>
                    <a:pt x="1769" y="491"/>
                    <a:pt x="1769" y="491"/>
                  </a:cubicBezTo>
                  <a:cubicBezTo>
                    <a:pt x="1769" y="491"/>
                    <a:pt x="1769" y="491"/>
                    <a:pt x="1769" y="491"/>
                  </a:cubicBezTo>
                  <a:cubicBezTo>
                    <a:pt x="1766" y="491"/>
                    <a:pt x="1763" y="489"/>
                    <a:pt x="1762" y="488"/>
                  </a:cubicBezTo>
                  <a:cubicBezTo>
                    <a:pt x="1761" y="487"/>
                    <a:pt x="1761" y="486"/>
                    <a:pt x="1760" y="485"/>
                  </a:cubicBezTo>
                  <a:cubicBezTo>
                    <a:pt x="1760" y="485"/>
                    <a:pt x="1760" y="485"/>
                    <a:pt x="1760" y="485"/>
                  </a:cubicBezTo>
                  <a:cubicBezTo>
                    <a:pt x="1759" y="484"/>
                    <a:pt x="1757" y="484"/>
                    <a:pt x="1756" y="483"/>
                  </a:cubicBezTo>
                  <a:cubicBezTo>
                    <a:pt x="1756" y="483"/>
                    <a:pt x="1756" y="483"/>
                    <a:pt x="1756" y="482"/>
                  </a:cubicBezTo>
                  <a:cubicBezTo>
                    <a:pt x="1756" y="483"/>
                    <a:pt x="1755" y="483"/>
                    <a:pt x="1755" y="483"/>
                  </a:cubicBezTo>
                  <a:cubicBezTo>
                    <a:pt x="1754" y="483"/>
                    <a:pt x="1754" y="482"/>
                    <a:pt x="1753" y="482"/>
                  </a:cubicBezTo>
                  <a:cubicBezTo>
                    <a:pt x="1752" y="482"/>
                    <a:pt x="1752" y="482"/>
                    <a:pt x="1751" y="482"/>
                  </a:cubicBezTo>
                  <a:cubicBezTo>
                    <a:pt x="1748" y="482"/>
                    <a:pt x="1747" y="481"/>
                    <a:pt x="1746" y="479"/>
                  </a:cubicBezTo>
                  <a:cubicBezTo>
                    <a:pt x="1745" y="480"/>
                    <a:pt x="1744" y="480"/>
                    <a:pt x="1743" y="480"/>
                  </a:cubicBezTo>
                  <a:cubicBezTo>
                    <a:pt x="1743" y="481"/>
                    <a:pt x="1743" y="481"/>
                    <a:pt x="1743" y="481"/>
                  </a:cubicBezTo>
                  <a:cubicBezTo>
                    <a:pt x="1742" y="481"/>
                    <a:pt x="1742" y="481"/>
                    <a:pt x="1742" y="481"/>
                  </a:cubicBezTo>
                  <a:cubicBezTo>
                    <a:pt x="1740" y="481"/>
                    <a:pt x="1738" y="479"/>
                    <a:pt x="1737" y="478"/>
                  </a:cubicBezTo>
                  <a:cubicBezTo>
                    <a:pt x="1736" y="478"/>
                    <a:pt x="1736" y="478"/>
                    <a:pt x="1736" y="478"/>
                  </a:cubicBezTo>
                  <a:cubicBezTo>
                    <a:pt x="1736" y="477"/>
                    <a:pt x="1736" y="477"/>
                    <a:pt x="1735" y="476"/>
                  </a:cubicBezTo>
                  <a:cubicBezTo>
                    <a:pt x="1734" y="476"/>
                    <a:pt x="1733" y="476"/>
                    <a:pt x="1732" y="475"/>
                  </a:cubicBezTo>
                  <a:cubicBezTo>
                    <a:pt x="1731" y="474"/>
                    <a:pt x="1730" y="472"/>
                    <a:pt x="1730" y="471"/>
                  </a:cubicBezTo>
                  <a:cubicBezTo>
                    <a:pt x="1730" y="471"/>
                    <a:pt x="1730" y="471"/>
                    <a:pt x="1730" y="471"/>
                  </a:cubicBezTo>
                  <a:cubicBezTo>
                    <a:pt x="1730" y="471"/>
                    <a:pt x="1729" y="471"/>
                    <a:pt x="1729" y="471"/>
                  </a:cubicBezTo>
                  <a:cubicBezTo>
                    <a:pt x="1729" y="470"/>
                    <a:pt x="1729" y="470"/>
                    <a:pt x="1728" y="470"/>
                  </a:cubicBezTo>
                  <a:cubicBezTo>
                    <a:pt x="1728" y="470"/>
                    <a:pt x="1728" y="470"/>
                    <a:pt x="1728" y="469"/>
                  </a:cubicBezTo>
                  <a:cubicBezTo>
                    <a:pt x="1727" y="470"/>
                    <a:pt x="1727" y="470"/>
                    <a:pt x="1726" y="470"/>
                  </a:cubicBezTo>
                  <a:cubicBezTo>
                    <a:pt x="1726" y="470"/>
                    <a:pt x="1726" y="470"/>
                    <a:pt x="1726" y="470"/>
                  </a:cubicBezTo>
                  <a:cubicBezTo>
                    <a:pt x="1726" y="470"/>
                    <a:pt x="1726" y="470"/>
                    <a:pt x="1726" y="470"/>
                  </a:cubicBezTo>
                  <a:cubicBezTo>
                    <a:pt x="1725" y="470"/>
                    <a:pt x="1725" y="470"/>
                    <a:pt x="1725" y="470"/>
                  </a:cubicBezTo>
                  <a:cubicBezTo>
                    <a:pt x="1724" y="471"/>
                    <a:pt x="1722" y="472"/>
                    <a:pt x="1719" y="472"/>
                  </a:cubicBezTo>
                  <a:cubicBezTo>
                    <a:pt x="1719" y="472"/>
                    <a:pt x="1718" y="472"/>
                    <a:pt x="1717" y="472"/>
                  </a:cubicBezTo>
                  <a:cubicBezTo>
                    <a:pt x="1714" y="471"/>
                    <a:pt x="1711" y="469"/>
                    <a:pt x="1710" y="468"/>
                  </a:cubicBezTo>
                  <a:cubicBezTo>
                    <a:pt x="1709" y="467"/>
                    <a:pt x="1709" y="466"/>
                    <a:pt x="1708" y="465"/>
                  </a:cubicBezTo>
                  <a:cubicBezTo>
                    <a:pt x="1707" y="465"/>
                    <a:pt x="1706" y="464"/>
                    <a:pt x="1705" y="463"/>
                  </a:cubicBezTo>
                  <a:cubicBezTo>
                    <a:pt x="1703" y="462"/>
                    <a:pt x="1703" y="460"/>
                    <a:pt x="1703" y="459"/>
                  </a:cubicBezTo>
                  <a:cubicBezTo>
                    <a:pt x="1703" y="458"/>
                    <a:pt x="1703" y="458"/>
                    <a:pt x="1702" y="458"/>
                  </a:cubicBezTo>
                  <a:cubicBezTo>
                    <a:pt x="1702" y="458"/>
                    <a:pt x="1702" y="458"/>
                    <a:pt x="1702" y="458"/>
                  </a:cubicBezTo>
                  <a:cubicBezTo>
                    <a:pt x="1702" y="458"/>
                    <a:pt x="1701" y="457"/>
                    <a:pt x="1700" y="457"/>
                  </a:cubicBezTo>
                  <a:cubicBezTo>
                    <a:pt x="1700" y="456"/>
                    <a:pt x="1698" y="454"/>
                    <a:pt x="1698" y="454"/>
                  </a:cubicBezTo>
                  <a:cubicBezTo>
                    <a:pt x="1697" y="453"/>
                    <a:pt x="1697" y="452"/>
                    <a:pt x="1697" y="451"/>
                  </a:cubicBezTo>
                  <a:cubicBezTo>
                    <a:pt x="1696" y="451"/>
                    <a:pt x="1696" y="451"/>
                    <a:pt x="1696" y="451"/>
                  </a:cubicBezTo>
                  <a:cubicBezTo>
                    <a:pt x="1696" y="451"/>
                    <a:pt x="1696" y="451"/>
                    <a:pt x="1696" y="452"/>
                  </a:cubicBezTo>
                  <a:cubicBezTo>
                    <a:pt x="1695" y="452"/>
                    <a:pt x="1694" y="452"/>
                    <a:pt x="1692" y="452"/>
                  </a:cubicBezTo>
                  <a:cubicBezTo>
                    <a:pt x="1692" y="452"/>
                    <a:pt x="1692" y="452"/>
                    <a:pt x="1692" y="452"/>
                  </a:cubicBezTo>
                  <a:cubicBezTo>
                    <a:pt x="1690" y="452"/>
                    <a:pt x="1687" y="451"/>
                    <a:pt x="1686" y="450"/>
                  </a:cubicBezTo>
                  <a:cubicBezTo>
                    <a:pt x="1685" y="449"/>
                    <a:pt x="1684" y="448"/>
                    <a:pt x="1684" y="447"/>
                  </a:cubicBezTo>
                  <a:cubicBezTo>
                    <a:pt x="1683" y="447"/>
                    <a:pt x="1682" y="446"/>
                    <a:pt x="1682" y="446"/>
                  </a:cubicBezTo>
                  <a:cubicBezTo>
                    <a:pt x="1680" y="445"/>
                    <a:pt x="1679" y="444"/>
                    <a:pt x="1678" y="443"/>
                  </a:cubicBezTo>
                  <a:cubicBezTo>
                    <a:pt x="1678" y="443"/>
                    <a:pt x="1678" y="443"/>
                    <a:pt x="1678" y="443"/>
                  </a:cubicBezTo>
                  <a:cubicBezTo>
                    <a:pt x="1676" y="441"/>
                    <a:pt x="1675" y="440"/>
                    <a:pt x="1675" y="440"/>
                  </a:cubicBezTo>
                  <a:cubicBezTo>
                    <a:pt x="1675" y="440"/>
                    <a:pt x="1674" y="440"/>
                    <a:pt x="1673" y="440"/>
                  </a:cubicBezTo>
                  <a:cubicBezTo>
                    <a:pt x="1673" y="440"/>
                    <a:pt x="1673" y="440"/>
                    <a:pt x="1673" y="440"/>
                  </a:cubicBezTo>
                  <a:cubicBezTo>
                    <a:pt x="1673" y="440"/>
                    <a:pt x="1672" y="440"/>
                    <a:pt x="1672" y="440"/>
                  </a:cubicBezTo>
                  <a:cubicBezTo>
                    <a:pt x="1671" y="440"/>
                    <a:pt x="1670" y="440"/>
                    <a:pt x="1669" y="439"/>
                  </a:cubicBezTo>
                  <a:cubicBezTo>
                    <a:pt x="1668" y="439"/>
                    <a:pt x="1666" y="438"/>
                    <a:pt x="1665" y="437"/>
                  </a:cubicBezTo>
                  <a:cubicBezTo>
                    <a:pt x="1665" y="437"/>
                    <a:pt x="1665" y="437"/>
                    <a:pt x="1665" y="437"/>
                  </a:cubicBezTo>
                  <a:cubicBezTo>
                    <a:pt x="1665" y="438"/>
                    <a:pt x="1665" y="439"/>
                    <a:pt x="1665" y="440"/>
                  </a:cubicBezTo>
                  <a:cubicBezTo>
                    <a:pt x="1664" y="443"/>
                    <a:pt x="1661" y="445"/>
                    <a:pt x="1660" y="445"/>
                  </a:cubicBezTo>
                  <a:cubicBezTo>
                    <a:pt x="1660" y="447"/>
                    <a:pt x="1660" y="449"/>
                    <a:pt x="1658" y="451"/>
                  </a:cubicBezTo>
                  <a:cubicBezTo>
                    <a:pt x="1657" y="452"/>
                    <a:pt x="1656" y="452"/>
                    <a:pt x="1654" y="452"/>
                  </a:cubicBezTo>
                  <a:cubicBezTo>
                    <a:pt x="1653" y="452"/>
                    <a:pt x="1652" y="451"/>
                    <a:pt x="1651" y="451"/>
                  </a:cubicBezTo>
                  <a:cubicBezTo>
                    <a:pt x="1650" y="451"/>
                    <a:pt x="1650" y="452"/>
                    <a:pt x="1649" y="452"/>
                  </a:cubicBezTo>
                  <a:cubicBezTo>
                    <a:pt x="1647" y="453"/>
                    <a:pt x="1645" y="453"/>
                    <a:pt x="1644" y="453"/>
                  </a:cubicBezTo>
                  <a:cubicBezTo>
                    <a:pt x="1644" y="453"/>
                    <a:pt x="1644" y="453"/>
                    <a:pt x="1643" y="453"/>
                  </a:cubicBezTo>
                  <a:cubicBezTo>
                    <a:pt x="1643" y="453"/>
                    <a:pt x="1642" y="453"/>
                    <a:pt x="1642" y="454"/>
                  </a:cubicBezTo>
                  <a:cubicBezTo>
                    <a:pt x="1640" y="454"/>
                    <a:pt x="1638" y="454"/>
                    <a:pt x="1637" y="454"/>
                  </a:cubicBezTo>
                  <a:cubicBezTo>
                    <a:pt x="1637" y="454"/>
                    <a:pt x="1637" y="454"/>
                    <a:pt x="1637" y="454"/>
                  </a:cubicBezTo>
                  <a:cubicBezTo>
                    <a:pt x="1635" y="454"/>
                    <a:pt x="1631" y="454"/>
                    <a:pt x="1628" y="453"/>
                  </a:cubicBezTo>
                  <a:cubicBezTo>
                    <a:pt x="1628" y="452"/>
                    <a:pt x="1628" y="452"/>
                    <a:pt x="1628" y="452"/>
                  </a:cubicBezTo>
                  <a:cubicBezTo>
                    <a:pt x="1627" y="453"/>
                    <a:pt x="1626" y="453"/>
                    <a:pt x="1624" y="453"/>
                  </a:cubicBezTo>
                  <a:cubicBezTo>
                    <a:pt x="1623" y="453"/>
                    <a:pt x="1622" y="453"/>
                    <a:pt x="1621" y="452"/>
                  </a:cubicBezTo>
                  <a:cubicBezTo>
                    <a:pt x="1620" y="452"/>
                    <a:pt x="1620" y="452"/>
                    <a:pt x="1619" y="452"/>
                  </a:cubicBezTo>
                  <a:cubicBezTo>
                    <a:pt x="1619" y="452"/>
                    <a:pt x="1619" y="452"/>
                    <a:pt x="1618" y="452"/>
                  </a:cubicBezTo>
                  <a:cubicBezTo>
                    <a:pt x="1615" y="452"/>
                    <a:pt x="1613" y="449"/>
                    <a:pt x="1612" y="447"/>
                  </a:cubicBezTo>
                  <a:cubicBezTo>
                    <a:pt x="1611" y="446"/>
                    <a:pt x="1611" y="444"/>
                    <a:pt x="1611" y="443"/>
                  </a:cubicBezTo>
                  <a:cubicBezTo>
                    <a:pt x="1611" y="443"/>
                    <a:pt x="1611" y="443"/>
                    <a:pt x="1611" y="443"/>
                  </a:cubicBezTo>
                  <a:cubicBezTo>
                    <a:pt x="1610" y="444"/>
                    <a:pt x="1610" y="445"/>
                    <a:pt x="1609" y="446"/>
                  </a:cubicBezTo>
                  <a:cubicBezTo>
                    <a:pt x="1607" y="448"/>
                    <a:pt x="1604" y="448"/>
                    <a:pt x="1604" y="448"/>
                  </a:cubicBezTo>
                  <a:cubicBezTo>
                    <a:pt x="1603" y="448"/>
                    <a:pt x="1603" y="448"/>
                    <a:pt x="1603" y="448"/>
                  </a:cubicBezTo>
                  <a:cubicBezTo>
                    <a:pt x="1602" y="448"/>
                    <a:pt x="1602" y="448"/>
                    <a:pt x="1602" y="448"/>
                  </a:cubicBezTo>
                  <a:cubicBezTo>
                    <a:pt x="1601" y="449"/>
                    <a:pt x="1601" y="450"/>
                    <a:pt x="1600" y="450"/>
                  </a:cubicBezTo>
                  <a:cubicBezTo>
                    <a:pt x="1598" y="452"/>
                    <a:pt x="1596" y="453"/>
                    <a:pt x="1594" y="453"/>
                  </a:cubicBezTo>
                  <a:cubicBezTo>
                    <a:pt x="1594" y="453"/>
                    <a:pt x="1594" y="453"/>
                    <a:pt x="1594" y="453"/>
                  </a:cubicBezTo>
                  <a:cubicBezTo>
                    <a:pt x="1594" y="453"/>
                    <a:pt x="1594" y="453"/>
                    <a:pt x="1594" y="453"/>
                  </a:cubicBezTo>
                  <a:cubicBezTo>
                    <a:pt x="1593" y="453"/>
                    <a:pt x="1593" y="453"/>
                    <a:pt x="1593" y="452"/>
                  </a:cubicBezTo>
                  <a:cubicBezTo>
                    <a:pt x="1593" y="454"/>
                    <a:pt x="1592" y="456"/>
                    <a:pt x="1592" y="457"/>
                  </a:cubicBezTo>
                  <a:cubicBezTo>
                    <a:pt x="1590" y="458"/>
                    <a:pt x="1588" y="460"/>
                    <a:pt x="1585" y="460"/>
                  </a:cubicBezTo>
                  <a:cubicBezTo>
                    <a:pt x="1585" y="460"/>
                    <a:pt x="1585" y="460"/>
                    <a:pt x="1585" y="460"/>
                  </a:cubicBezTo>
                  <a:cubicBezTo>
                    <a:pt x="1585" y="460"/>
                    <a:pt x="1585" y="460"/>
                    <a:pt x="1585" y="460"/>
                  </a:cubicBezTo>
                  <a:cubicBezTo>
                    <a:pt x="1583" y="460"/>
                    <a:pt x="1582" y="459"/>
                    <a:pt x="1581" y="459"/>
                  </a:cubicBezTo>
                  <a:cubicBezTo>
                    <a:pt x="1581" y="459"/>
                    <a:pt x="1581" y="459"/>
                    <a:pt x="1580" y="460"/>
                  </a:cubicBezTo>
                  <a:cubicBezTo>
                    <a:pt x="1579" y="461"/>
                    <a:pt x="1577" y="461"/>
                    <a:pt x="1575" y="461"/>
                  </a:cubicBezTo>
                  <a:cubicBezTo>
                    <a:pt x="1574" y="461"/>
                    <a:pt x="1574" y="461"/>
                    <a:pt x="1573" y="461"/>
                  </a:cubicBezTo>
                  <a:cubicBezTo>
                    <a:pt x="1572" y="461"/>
                    <a:pt x="1570" y="460"/>
                    <a:pt x="1569" y="459"/>
                  </a:cubicBezTo>
                  <a:cubicBezTo>
                    <a:pt x="1568" y="458"/>
                    <a:pt x="1568" y="458"/>
                    <a:pt x="1568" y="458"/>
                  </a:cubicBezTo>
                  <a:cubicBezTo>
                    <a:pt x="1568" y="458"/>
                    <a:pt x="1567" y="458"/>
                    <a:pt x="1567" y="458"/>
                  </a:cubicBezTo>
                  <a:cubicBezTo>
                    <a:pt x="1566" y="457"/>
                    <a:pt x="1565" y="457"/>
                    <a:pt x="1564" y="456"/>
                  </a:cubicBezTo>
                  <a:cubicBezTo>
                    <a:pt x="1564" y="456"/>
                    <a:pt x="1564" y="456"/>
                    <a:pt x="1564" y="456"/>
                  </a:cubicBezTo>
                  <a:cubicBezTo>
                    <a:pt x="1563" y="457"/>
                    <a:pt x="1561" y="460"/>
                    <a:pt x="1558" y="460"/>
                  </a:cubicBezTo>
                  <a:cubicBezTo>
                    <a:pt x="1558" y="460"/>
                    <a:pt x="1558" y="460"/>
                    <a:pt x="1558" y="460"/>
                  </a:cubicBezTo>
                  <a:cubicBezTo>
                    <a:pt x="1558" y="460"/>
                    <a:pt x="1558" y="460"/>
                    <a:pt x="1558" y="460"/>
                  </a:cubicBezTo>
                  <a:cubicBezTo>
                    <a:pt x="1557" y="460"/>
                    <a:pt x="1556" y="460"/>
                    <a:pt x="1556" y="460"/>
                  </a:cubicBezTo>
                  <a:cubicBezTo>
                    <a:pt x="1555" y="460"/>
                    <a:pt x="1555" y="460"/>
                    <a:pt x="1555" y="460"/>
                  </a:cubicBezTo>
                  <a:cubicBezTo>
                    <a:pt x="1553" y="461"/>
                    <a:pt x="1551" y="461"/>
                    <a:pt x="1549" y="462"/>
                  </a:cubicBezTo>
                  <a:cubicBezTo>
                    <a:pt x="1549" y="462"/>
                    <a:pt x="1549" y="462"/>
                    <a:pt x="1549" y="462"/>
                  </a:cubicBezTo>
                  <a:cubicBezTo>
                    <a:pt x="1548" y="462"/>
                    <a:pt x="1547" y="462"/>
                    <a:pt x="1545" y="462"/>
                  </a:cubicBezTo>
                  <a:cubicBezTo>
                    <a:pt x="1545" y="462"/>
                    <a:pt x="1544" y="462"/>
                    <a:pt x="1544" y="462"/>
                  </a:cubicBezTo>
                  <a:cubicBezTo>
                    <a:pt x="1543" y="462"/>
                    <a:pt x="1542" y="462"/>
                    <a:pt x="1541" y="461"/>
                  </a:cubicBezTo>
                  <a:cubicBezTo>
                    <a:pt x="1541" y="462"/>
                    <a:pt x="1540" y="462"/>
                    <a:pt x="1539" y="462"/>
                  </a:cubicBezTo>
                  <a:cubicBezTo>
                    <a:pt x="1539" y="463"/>
                    <a:pt x="1538" y="463"/>
                    <a:pt x="1537" y="463"/>
                  </a:cubicBezTo>
                  <a:cubicBezTo>
                    <a:pt x="1536" y="463"/>
                    <a:pt x="1536" y="463"/>
                    <a:pt x="1535" y="463"/>
                  </a:cubicBezTo>
                  <a:cubicBezTo>
                    <a:pt x="1535" y="463"/>
                    <a:pt x="1535" y="463"/>
                    <a:pt x="1534" y="464"/>
                  </a:cubicBezTo>
                  <a:cubicBezTo>
                    <a:pt x="1535" y="466"/>
                    <a:pt x="1535" y="468"/>
                    <a:pt x="1535" y="470"/>
                  </a:cubicBezTo>
                  <a:cubicBezTo>
                    <a:pt x="1534" y="472"/>
                    <a:pt x="1532" y="473"/>
                    <a:pt x="1531" y="474"/>
                  </a:cubicBezTo>
                  <a:cubicBezTo>
                    <a:pt x="1531" y="474"/>
                    <a:pt x="1531" y="474"/>
                    <a:pt x="1531" y="474"/>
                  </a:cubicBezTo>
                  <a:cubicBezTo>
                    <a:pt x="1531" y="474"/>
                    <a:pt x="1531" y="474"/>
                    <a:pt x="1531" y="475"/>
                  </a:cubicBezTo>
                  <a:cubicBezTo>
                    <a:pt x="1530" y="476"/>
                    <a:pt x="1529" y="477"/>
                    <a:pt x="1528" y="478"/>
                  </a:cubicBezTo>
                  <a:cubicBezTo>
                    <a:pt x="1526" y="479"/>
                    <a:pt x="1524" y="479"/>
                    <a:pt x="1523" y="479"/>
                  </a:cubicBezTo>
                  <a:cubicBezTo>
                    <a:pt x="1522" y="479"/>
                    <a:pt x="1521" y="480"/>
                    <a:pt x="1520" y="480"/>
                  </a:cubicBezTo>
                  <a:cubicBezTo>
                    <a:pt x="1518" y="480"/>
                    <a:pt x="1517" y="479"/>
                    <a:pt x="1516" y="479"/>
                  </a:cubicBezTo>
                  <a:cubicBezTo>
                    <a:pt x="1515" y="478"/>
                    <a:pt x="1514" y="478"/>
                    <a:pt x="1514" y="477"/>
                  </a:cubicBezTo>
                  <a:cubicBezTo>
                    <a:pt x="1514" y="477"/>
                    <a:pt x="1514" y="477"/>
                    <a:pt x="1514" y="478"/>
                  </a:cubicBezTo>
                  <a:cubicBezTo>
                    <a:pt x="1514" y="478"/>
                    <a:pt x="1514" y="478"/>
                    <a:pt x="1514" y="478"/>
                  </a:cubicBezTo>
                  <a:cubicBezTo>
                    <a:pt x="1514" y="479"/>
                    <a:pt x="1514" y="481"/>
                    <a:pt x="1514" y="483"/>
                  </a:cubicBezTo>
                  <a:cubicBezTo>
                    <a:pt x="1513" y="485"/>
                    <a:pt x="1511" y="487"/>
                    <a:pt x="1511" y="488"/>
                  </a:cubicBezTo>
                  <a:cubicBezTo>
                    <a:pt x="1509" y="489"/>
                    <a:pt x="1506" y="491"/>
                    <a:pt x="1503" y="491"/>
                  </a:cubicBezTo>
                  <a:cubicBezTo>
                    <a:pt x="1500" y="491"/>
                    <a:pt x="1498" y="489"/>
                    <a:pt x="1497" y="488"/>
                  </a:cubicBezTo>
                  <a:cubicBezTo>
                    <a:pt x="1496" y="487"/>
                    <a:pt x="1495" y="485"/>
                    <a:pt x="1495" y="484"/>
                  </a:cubicBezTo>
                  <a:cubicBezTo>
                    <a:pt x="1495" y="484"/>
                    <a:pt x="1495" y="483"/>
                    <a:pt x="1495" y="483"/>
                  </a:cubicBezTo>
                  <a:cubicBezTo>
                    <a:pt x="1494" y="483"/>
                    <a:pt x="1494" y="483"/>
                    <a:pt x="1494" y="483"/>
                  </a:cubicBezTo>
                  <a:cubicBezTo>
                    <a:pt x="1494" y="482"/>
                    <a:pt x="1493" y="482"/>
                    <a:pt x="1493" y="482"/>
                  </a:cubicBezTo>
                  <a:cubicBezTo>
                    <a:pt x="1491" y="480"/>
                    <a:pt x="1489" y="478"/>
                    <a:pt x="1489" y="477"/>
                  </a:cubicBezTo>
                  <a:cubicBezTo>
                    <a:pt x="1488" y="477"/>
                    <a:pt x="1488" y="476"/>
                    <a:pt x="1488" y="476"/>
                  </a:cubicBezTo>
                  <a:cubicBezTo>
                    <a:pt x="1488" y="476"/>
                    <a:pt x="1488" y="476"/>
                    <a:pt x="1488" y="476"/>
                  </a:cubicBezTo>
                  <a:cubicBezTo>
                    <a:pt x="1487" y="476"/>
                    <a:pt x="1486" y="477"/>
                    <a:pt x="1485" y="477"/>
                  </a:cubicBezTo>
                  <a:cubicBezTo>
                    <a:pt x="1484" y="477"/>
                    <a:pt x="1483" y="477"/>
                    <a:pt x="1483" y="477"/>
                  </a:cubicBezTo>
                  <a:cubicBezTo>
                    <a:pt x="1481" y="477"/>
                    <a:pt x="1479" y="477"/>
                    <a:pt x="1478" y="476"/>
                  </a:cubicBezTo>
                  <a:cubicBezTo>
                    <a:pt x="1477" y="475"/>
                    <a:pt x="1475" y="474"/>
                    <a:pt x="1474" y="471"/>
                  </a:cubicBezTo>
                  <a:cubicBezTo>
                    <a:pt x="1474" y="470"/>
                    <a:pt x="1474" y="470"/>
                    <a:pt x="1473" y="469"/>
                  </a:cubicBezTo>
                  <a:cubicBezTo>
                    <a:pt x="1473" y="469"/>
                    <a:pt x="1472" y="469"/>
                    <a:pt x="1472" y="469"/>
                  </a:cubicBezTo>
                  <a:cubicBezTo>
                    <a:pt x="1470" y="469"/>
                    <a:pt x="1467" y="469"/>
                    <a:pt x="1466" y="468"/>
                  </a:cubicBezTo>
                  <a:cubicBezTo>
                    <a:pt x="1465" y="467"/>
                    <a:pt x="1465" y="467"/>
                    <a:pt x="1464" y="467"/>
                  </a:cubicBezTo>
                  <a:cubicBezTo>
                    <a:pt x="1464" y="467"/>
                    <a:pt x="1464" y="467"/>
                    <a:pt x="1464" y="467"/>
                  </a:cubicBezTo>
                  <a:cubicBezTo>
                    <a:pt x="1462" y="467"/>
                    <a:pt x="1461" y="466"/>
                    <a:pt x="1460" y="465"/>
                  </a:cubicBezTo>
                  <a:cubicBezTo>
                    <a:pt x="1459" y="464"/>
                    <a:pt x="1458" y="463"/>
                    <a:pt x="1457" y="461"/>
                  </a:cubicBezTo>
                  <a:cubicBezTo>
                    <a:pt x="1457" y="461"/>
                    <a:pt x="1457" y="462"/>
                    <a:pt x="1456" y="463"/>
                  </a:cubicBezTo>
                  <a:cubicBezTo>
                    <a:pt x="1455" y="466"/>
                    <a:pt x="1451" y="468"/>
                    <a:pt x="1450" y="468"/>
                  </a:cubicBezTo>
                  <a:cubicBezTo>
                    <a:pt x="1449" y="468"/>
                    <a:pt x="1446" y="469"/>
                    <a:pt x="1444" y="469"/>
                  </a:cubicBezTo>
                  <a:cubicBezTo>
                    <a:pt x="1443" y="469"/>
                    <a:pt x="1443" y="469"/>
                    <a:pt x="1442" y="469"/>
                  </a:cubicBezTo>
                  <a:cubicBezTo>
                    <a:pt x="1439" y="468"/>
                    <a:pt x="1437" y="465"/>
                    <a:pt x="1437" y="465"/>
                  </a:cubicBezTo>
                  <a:cubicBezTo>
                    <a:pt x="1436" y="464"/>
                    <a:pt x="1435" y="462"/>
                    <a:pt x="1435" y="461"/>
                  </a:cubicBezTo>
                  <a:cubicBezTo>
                    <a:pt x="1435" y="461"/>
                    <a:pt x="1435" y="461"/>
                    <a:pt x="1435" y="461"/>
                  </a:cubicBezTo>
                  <a:cubicBezTo>
                    <a:pt x="1434" y="463"/>
                    <a:pt x="1432" y="465"/>
                    <a:pt x="1429" y="465"/>
                  </a:cubicBezTo>
                  <a:cubicBezTo>
                    <a:pt x="1429" y="465"/>
                    <a:pt x="1429" y="465"/>
                    <a:pt x="1429" y="465"/>
                  </a:cubicBezTo>
                  <a:cubicBezTo>
                    <a:pt x="1426" y="465"/>
                    <a:pt x="1423" y="463"/>
                    <a:pt x="1423" y="462"/>
                  </a:cubicBezTo>
                  <a:cubicBezTo>
                    <a:pt x="1421" y="461"/>
                    <a:pt x="1421" y="460"/>
                    <a:pt x="1420" y="458"/>
                  </a:cubicBezTo>
                  <a:cubicBezTo>
                    <a:pt x="1419" y="458"/>
                    <a:pt x="1419" y="458"/>
                    <a:pt x="1419" y="458"/>
                  </a:cubicBezTo>
                  <a:cubicBezTo>
                    <a:pt x="1418" y="456"/>
                    <a:pt x="1418" y="454"/>
                    <a:pt x="1417" y="452"/>
                  </a:cubicBezTo>
                  <a:cubicBezTo>
                    <a:pt x="1417" y="451"/>
                    <a:pt x="1417" y="450"/>
                    <a:pt x="1417" y="448"/>
                  </a:cubicBezTo>
                  <a:cubicBezTo>
                    <a:pt x="1417" y="449"/>
                    <a:pt x="1416" y="449"/>
                    <a:pt x="1415" y="449"/>
                  </a:cubicBezTo>
                  <a:cubicBezTo>
                    <a:pt x="1415" y="449"/>
                    <a:pt x="1415" y="450"/>
                    <a:pt x="1415" y="450"/>
                  </a:cubicBezTo>
                  <a:cubicBezTo>
                    <a:pt x="1416" y="451"/>
                    <a:pt x="1416" y="454"/>
                    <a:pt x="1415" y="455"/>
                  </a:cubicBezTo>
                  <a:cubicBezTo>
                    <a:pt x="1414" y="457"/>
                    <a:pt x="1413" y="458"/>
                    <a:pt x="1412" y="459"/>
                  </a:cubicBezTo>
                  <a:cubicBezTo>
                    <a:pt x="1412" y="460"/>
                    <a:pt x="1412" y="460"/>
                    <a:pt x="1411" y="460"/>
                  </a:cubicBezTo>
                  <a:cubicBezTo>
                    <a:pt x="1411" y="461"/>
                    <a:pt x="1411" y="461"/>
                    <a:pt x="1411" y="461"/>
                  </a:cubicBezTo>
                  <a:cubicBezTo>
                    <a:pt x="1410" y="463"/>
                    <a:pt x="1409" y="465"/>
                    <a:pt x="1407" y="466"/>
                  </a:cubicBezTo>
                  <a:cubicBezTo>
                    <a:pt x="1407" y="466"/>
                    <a:pt x="1406" y="466"/>
                    <a:pt x="1406" y="466"/>
                  </a:cubicBezTo>
                  <a:cubicBezTo>
                    <a:pt x="1406" y="467"/>
                    <a:pt x="1406" y="469"/>
                    <a:pt x="1405" y="470"/>
                  </a:cubicBezTo>
                  <a:cubicBezTo>
                    <a:pt x="1404" y="471"/>
                    <a:pt x="1402" y="472"/>
                    <a:pt x="1401" y="473"/>
                  </a:cubicBezTo>
                  <a:cubicBezTo>
                    <a:pt x="1401" y="474"/>
                    <a:pt x="1401" y="475"/>
                    <a:pt x="1401" y="476"/>
                  </a:cubicBezTo>
                  <a:cubicBezTo>
                    <a:pt x="1401" y="476"/>
                    <a:pt x="1401" y="476"/>
                    <a:pt x="1401" y="477"/>
                  </a:cubicBezTo>
                  <a:cubicBezTo>
                    <a:pt x="1401" y="477"/>
                    <a:pt x="1401" y="477"/>
                    <a:pt x="1401" y="477"/>
                  </a:cubicBezTo>
                  <a:cubicBezTo>
                    <a:pt x="1401" y="478"/>
                    <a:pt x="1402" y="480"/>
                    <a:pt x="1401" y="481"/>
                  </a:cubicBezTo>
                  <a:cubicBezTo>
                    <a:pt x="1400" y="484"/>
                    <a:pt x="1398" y="487"/>
                    <a:pt x="1395" y="489"/>
                  </a:cubicBezTo>
                  <a:cubicBezTo>
                    <a:pt x="1393" y="490"/>
                    <a:pt x="1391" y="490"/>
                    <a:pt x="1389" y="490"/>
                  </a:cubicBezTo>
                  <a:cubicBezTo>
                    <a:pt x="1389" y="490"/>
                    <a:pt x="1388" y="490"/>
                    <a:pt x="1387" y="490"/>
                  </a:cubicBezTo>
                  <a:cubicBezTo>
                    <a:pt x="1385" y="489"/>
                    <a:pt x="1382" y="487"/>
                    <a:pt x="1381" y="486"/>
                  </a:cubicBezTo>
                  <a:cubicBezTo>
                    <a:pt x="1380" y="484"/>
                    <a:pt x="1379" y="483"/>
                    <a:pt x="1379" y="481"/>
                  </a:cubicBezTo>
                  <a:cubicBezTo>
                    <a:pt x="1378" y="480"/>
                    <a:pt x="1378" y="480"/>
                    <a:pt x="1378" y="480"/>
                  </a:cubicBezTo>
                  <a:cubicBezTo>
                    <a:pt x="1378" y="479"/>
                    <a:pt x="1377" y="479"/>
                    <a:pt x="1377" y="478"/>
                  </a:cubicBezTo>
                  <a:cubicBezTo>
                    <a:pt x="1377" y="478"/>
                    <a:pt x="1376" y="477"/>
                    <a:pt x="1376" y="476"/>
                  </a:cubicBezTo>
                  <a:cubicBezTo>
                    <a:pt x="1374" y="474"/>
                    <a:pt x="1373" y="472"/>
                    <a:pt x="1373" y="470"/>
                  </a:cubicBezTo>
                  <a:cubicBezTo>
                    <a:pt x="1373" y="470"/>
                    <a:pt x="1373" y="465"/>
                    <a:pt x="1376" y="462"/>
                  </a:cubicBezTo>
                  <a:cubicBezTo>
                    <a:pt x="1377" y="461"/>
                    <a:pt x="1378" y="460"/>
                    <a:pt x="1379" y="460"/>
                  </a:cubicBezTo>
                  <a:cubicBezTo>
                    <a:pt x="1379" y="460"/>
                    <a:pt x="1379" y="460"/>
                    <a:pt x="1379" y="460"/>
                  </a:cubicBezTo>
                  <a:cubicBezTo>
                    <a:pt x="1378" y="460"/>
                    <a:pt x="1378" y="459"/>
                    <a:pt x="1377" y="458"/>
                  </a:cubicBezTo>
                  <a:cubicBezTo>
                    <a:pt x="1377" y="458"/>
                    <a:pt x="1377" y="458"/>
                    <a:pt x="1377" y="457"/>
                  </a:cubicBezTo>
                  <a:cubicBezTo>
                    <a:pt x="1376" y="460"/>
                    <a:pt x="1375" y="462"/>
                    <a:pt x="1374" y="463"/>
                  </a:cubicBezTo>
                  <a:cubicBezTo>
                    <a:pt x="1372" y="464"/>
                    <a:pt x="1371" y="464"/>
                    <a:pt x="1369" y="464"/>
                  </a:cubicBezTo>
                  <a:cubicBezTo>
                    <a:pt x="1367" y="464"/>
                    <a:pt x="1366" y="464"/>
                    <a:pt x="1365" y="464"/>
                  </a:cubicBezTo>
                  <a:cubicBezTo>
                    <a:pt x="1364" y="464"/>
                    <a:pt x="1363" y="463"/>
                    <a:pt x="1362" y="462"/>
                  </a:cubicBezTo>
                  <a:cubicBezTo>
                    <a:pt x="1362" y="463"/>
                    <a:pt x="1362" y="463"/>
                    <a:pt x="1362" y="463"/>
                  </a:cubicBezTo>
                  <a:cubicBezTo>
                    <a:pt x="1362" y="464"/>
                    <a:pt x="1362" y="464"/>
                    <a:pt x="1361" y="465"/>
                  </a:cubicBezTo>
                  <a:cubicBezTo>
                    <a:pt x="1361" y="467"/>
                    <a:pt x="1360" y="469"/>
                    <a:pt x="1359" y="470"/>
                  </a:cubicBezTo>
                  <a:cubicBezTo>
                    <a:pt x="1357" y="472"/>
                    <a:pt x="1354" y="474"/>
                    <a:pt x="1352" y="474"/>
                  </a:cubicBezTo>
                  <a:cubicBezTo>
                    <a:pt x="1352" y="474"/>
                    <a:pt x="1351" y="474"/>
                    <a:pt x="1350" y="474"/>
                  </a:cubicBezTo>
                  <a:cubicBezTo>
                    <a:pt x="1349" y="474"/>
                    <a:pt x="1346" y="474"/>
                    <a:pt x="1343" y="472"/>
                  </a:cubicBezTo>
                  <a:cubicBezTo>
                    <a:pt x="1342" y="472"/>
                    <a:pt x="1341" y="471"/>
                    <a:pt x="1341" y="470"/>
                  </a:cubicBezTo>
                  <a:cubicBezTo>
                    <a:pt x="1340" y="470"/>
                    <a:pt x="1338" y="469"/>
                    <a:pt x="1337" y="467"/>
                  </a:cubicBezTo>
                  <a:cubicBezTo>
                    <a:pt x="1336" y="465"/>
                    <a:pt x="1336" y="463"/>
                    <a:pt x="1337" y="460"/>
                  </a:cubicBezTo>
                  <a:cubicBezTo>
                    <a:pt x="1337" y="459"/>
                    <a:pt x="1338" y="458"/>
                    <a:pt x="1338" y="457"/>
                  </a:cubicBezTo>
                  <a:cubicBezTo>
                    <a:pt x="1338" y="457"/>
                    <a:pt x="1338" y="457"/>
                    <a:pt x="1338" y="457"/>
                  </a:cubicBezTo>
                  <a:cubicBezTo>
                    <a:pt x="1338" y="457"/>
                    <a:pt x="1338" y="457"/>
                    <a:pt x="1338" y="456"/>
                  </a:cubicBezTo>
                  <a:cubicBezTo>
                    <a:pt x="1338" y="456"/>
                    <a:pt x="1338" y="456"/>
                    <a:pt x="1337" y="456"/>
                  </a:cubicBezTo>
                  <a:cubicBezTo>
                    <a:pt x="1337" y="456"/>
                    <a:pt x="1336" y="455"/>
                    <a:pt x="1335" y="455"/>
                  </a:cubicBezTo>
                  <a:cubicBezTo>
                    <a:pt x="1335" y="455"/>
                    <a:pt x="1335" y="456"/>
                    <a:pt x="1334" y="456"/>
                  </a:cubicBezTo>
                  <a:cubicBezTo>
                    <a:pt x="1334" y="456"/>
                    <a:pt x="1334" y="457"/>
                    <a:pt x="1334" y="457"/>
                  </a:cubicBezTo>
                  <a:cubicBezTo>
                    <a:pt x="1333" y="457"/>
                    <a:pt x="1333" y="457"/>
                    <a:pt x="1333" y="457"/>
                  </a:cubicBezTo>
                  <a:cubicBezTo>
                    <a:pt x="1333" y="458"/>
                    <a:pt x="1331" y="460"/>
                    <a:pt x="1329" y="460"/>
                  </a:cubicBezTo>
                  <a:cubicBezTo>
                    <a:pt x="1329" y="461"/>
                    <a:pt x="1328" y="461"/>
                    <a:pt x="1328" y="461"/>
                  </a:cubicBezTo>
                  <a:cubicBezTo>
                    <a:pt x="1326" y="461"/>
                    <a:pt x="1324" y="460"/>
                    <a:pt x="1323" y="459"/>
                  </a:cubicBezTo>
                  <a:cubicBezTo>
                    <a:pt x="1323" y="459"/>
                    <a:pt x="1323" y="459"/>
                    <a:pt x="1323" y="459"/>
                  </a:cubicBezTo>
                  <a:cubicBezTo>
                    <a:pt x="1323" y="459"/>
                    <a:pt x="1323" y="459"/>
                    <a:pt x="1323" y="459"/>
                  </a:cubicBezTo>
                  <a:cubicBezTo>
                    <a:pt x="1321" y="458"/>
                    <a:pt x="1318" y="457"/>
                    <a:pt x="1317" y="455"/>
                  </a:cubicBezTo>
                  <a:cubicBezTo>
                    <a:pt x="1316" y="453"/>
                    <a:pt x="1316" y="450"/>
                    <a:pt x="1317" y="449"/>
                  </a:cubicBezTo>
                  <a:cubicBezTo>
                    <a:pt x="1317" y="449"/>
                    <a:pt x="1317" y="448"/>
                    <a:pt x="1317" y="448"/>
                  </a:cubicBezTo>
                  <a:cubicBezTo>
                    <a:pt x="1317" y="448"/>
                    <a:pt x="1317" y="447"/>
                    <a:pt x="1316" y="447"/>
                  </a:cubicBezTo>
                  <a:cubicBezTo>
                    <a:pt x="1316" y="446"/>
                    <a:pt x="1316" y="446"/>
                    <a:pt x="1316" y="446"/>
                  </a:cubicBezTo>
                  <a:cubicBezTo>
                    <a:pt x="1316" y="446"/>
                    <a:pt x="1315" y="446"/>
                    <a:pt x="1315" y="446"/>
                  </a:cubicBezTo>
                  <a:cubicBezTo>
                    <a:pt x="1314" y="446"/>
                    <a:pt x="1313" y="445"/>
                    <a:pt x="1312" y="445"/>
                  </a:cubicBezTo>
                  <a:cubicBezTo>
                    <a:pt x="1312" y="445"/>
                    <a:pt x="1312" y="445"/>
                    <a:pt x="1311" y="445"/>
                  </a:cubicBezTo>
                  <a:cubicBezTo>
                    <a:pt x="1311" y="445"/>
                    <a:pt x="1311" y="445"/>
                    <a:pt x="1311" y="445"/>
                  </a:cubicBezTo>
                  <a:cubicBezTo>
                    <a:pt x="1311" y="446"/>
                    <a:pt x="1310" y="447"/>
                    <a:pt x="1310" y="447"/>
                  </a:cubicBezTo>
                  <a:cubicBezTo>
                    <a:pt x="1310" y="447"/>
                    <a:pt x="1310" y="447"/>
                    <a:pt x="1310" y="447"/>
                  </a:cubicBezTo>
                  <a:cubicBezTo>
                    <a:pt x="1309" y="449"/>
                    <a:pt x="1307" y="451"/>
                    <a:pt x="1306" y="452"/>
                  </a:cubicBezTo>
                  <a:cubicBezTo>
                    <a:pt x="1305" y="453"/>
                    <a:pt x="1304" y="453"/>
                    <a:pt x="1303" y="453"/>
                  </a:cubicBezTo>
                  <a:cubicBezTo>
                    <a:pt x="1302" y="453"/>
                    <a:pt x="1302" y="453"/>
                    <a:pt x="1302" y="454"/>
                  </a:cubicBezTo>
                  <a:cubicBezTo>
                    <a:pt x="1302" y="454"/>
                    <a:pt x="1302" y="454"/>
                    <a:pt x="1302" y="454"/>
                  </a:cubicBezTo>
                  <a:cubicBezTo>
                    <a:pt x="1301" y="454"/>
                    <a:pt x="1301" y="456"/>
                    <a:pt x="1300" y="457"/>
                  </a:cubicBezTo>
                  <a:cubicBezTo>
                    <a:pt x="1300" y="457"/>
                    <a:pt x="1300" y="457"/>
                    <a:pt x="1300" y="457"/>
                  </a:cubicBezTo>
                  <a:cubicBezTo>
                    <a:pt x="1300" y="458"/>
                    <a:pt x="1299" y="460"/>
                    <a:pt x="1298" y="461"/>
                  </a:cubicBezTo>
                  <a:cubicBezTo>
                    <a:pt x="1297" y="462"/>
                    <a:pt x="1295" y="462"/>
                    <a:pt x="1295" y="463"/>
                  </a:cubicBezTo>
                  <a:cubicBezTo>
                    <a:pt x="1295" y="463"/>
                    <a:pt x="1294" y="463"/>
                    <a:pt x="1294" y="463"/>
                  </a:cubicBezTo>
                  <a:cubicBezTo>
                    <a:pt x="1294" y="463"/>
                    <a:pt x="1294" y="463"/>
                    <a:pt x="1294" y="464"/>
                  </a:cubicBezTo>
                  <a:cubicBezTo>
                    <a:pt x="1293" y="464"/>
                    <a:pt x="1293" y="465"/>
                    <a:pt x="1292" y="465"/>
                  </a:cubicBezTo>
                  <a:cubicBezTo>
                    <a:pt x="1292" y="465"/>
                    <a:pt x="1292" y="465"/>
                    <a:pt x="1292" y="466"/>
                  </a:cubicBezTo>
                  <a:cubicBezTo>
                    <a:pt x="1290" y="467"/>
                    <a:pt x="1289" y="468"/>
                    <a:pt x="1286" y="469"/>
                  </a:cubicBezTo>
                  <a:cubicBezTo>
                    <a:pt x="1286" y="469"/>
                    <a:pt x="1285" y="469"/>
                    <a:pt x="1284" y="469"/>
                  </a:cubicBezTo>
                  <a:cubicBezTo>
                    <a:pt x="1283" y="469"/>
                    <a:pt x="1280" y="469"/>
                    <a:pt x="1278" y="468"/>
                  </a:cubicBezTo>
                  <a:cubicBezTo>
                    <a:pt x="1277" y="467"/>
                    <a:pt x="1276" y="466"/>
                    <a:pt x="1275" y="464"/>
                  </a:cubicBezTo>
                  <a:cubicBezTo>
                    <a:pt x="1275" y="464"/>
                    <a:pt x="1274" y="464"/>
                    <a:pt x="1274" y="464"/>
                  </a:cubicBezTo>
                  <a:cubicBezTo>
                    <a:pt x="1273" y="464"/>
                    <a:pt x="1272" y="465"/>
                    <a:pt x="1271" y="465"/>
                  </a:cubicBezTo>
                  <a:cubicBezTo>
                    <a:pt x="1271" y="465"/>
                    <a:pt x="1271" y="465"/>
                    <a:pt x="1271" y="465"/>
                  </a:cubicBezTo>
                  <a:cubicBezTo>
                    <a:pt x="1271" y="465"/>
                    <a:pt x="1271" y="465"/>
                    <a:pt x="1271" y="465"/>
                  </a:cubicBezTo>
                  <a:cubicBezTo>
                    <a:pt x="1269" y="465"/>
                    <a:pt x="1266" y="464"/>
                    <a:pt x="1264" y="462"/>
                  </a:cubicBezTo>
                  <a:cubicBezTo>
                    <a:pt x="1263" y="461"/>
                    <a:pt x="1260" y="457"/>
                    <a:pt x="1262" y="454"/>
                  </a:cubicBezTo>
                  <a:cubicBezTo>
                    <a:pt x="1262" y="452"/>
                    <a:pt x="1263" y="451"/>
                    <a:pt x="1264" y="451"/>
                  </a:cubicBezTo>
                  <a:cubicBezTo>
                    <a:pt x="1264" y="450"/>
                    <a:pt x="1264" y="450"/>
                    <a:pt x="1264" y="449"/>
                  </a:cubicBezTo>
                  <a:cubicBezTo>
                    <a:pt x="1263" y="447"/>
                    <a:pt x="1265" y="445"/>
                    <a:pt x="1265" y="443"/>
                  </a:cubicBezTo>
                  <a:cubicBezTo>
                    <a:pt x="1265" y="443"/>
                    <a:pt x="1265" y="443"/>
                    <a:pt x="1265" y="443"/>
                  </a:cubicBezTo>
                  <a:cubicBezTo>
                    <a:pt x="1265" y="443"/>
                    <a:pt x="1266" y="443"/>
                    <a:pt x="1266" y="443"/>
                  </a:cubicBezTo>
                  <a:cubicBezTo>
                    <a:pt x="1265" y="443"/>
                    <a:pt x="1265" y="443"/>
                    <a:pt x="1265" y="443"/>
                  </a:cubicBezTo>
                  <a:cubicBezTo>
                    <a:pt x="1265" y="443"/>
                    <a:pt x="1265" y="443"/>
                    <a:pt x="1265" y="443"/>
                  </a:cubicBezTo>
                  <a:cubicBezTo>
                    <a:pt x="1265" y="443"/>
                    <a:pt x="1264" y="444"/>
                    <a:pt x="1262" y="445"/>
                  </a:cubicBezTo>
                  <a:cubicBezTo>
                    <a:pt x="1261" y="445"/>
                    <a:pt x="1260" y="445"/>
                    <a:pt x="1259" y="445"/>
                  </a:cubicBezTo>
                  <a:cubicBezTo>
                    <a:pt x="1257" y="445"/>
                    <a:pt x="1256" y="445"/>
                    <a:pt x="1255" y="445"/>
                  </a:cubicBezTo>
                  <a:cubicBezTo>
                    <a:pt x="1254" y="445"/>
                    <a:pt x="1251" y="444"/>
                    <a:pt x="1249" y="442"/>
                  </a:cubicBezTo>
                  <a:cubicBezTo>
                    <a:pt x="1247" y="441"/>
                    <a:pt x="1245" y="439"/>
                    <a:pt x="1244" y="436"/>
                  </a:cubicBezTo>
                  <a:cubicBezTo>
                    <a:pt x="1243" y="435"/>
                    <a:pt x="1243" y="433"/>
                    <a:pt x="1243" y="431"/>
                  </a:cubicBezTo>
                  <a:cubicBezTo>
                    <a:pt x="1242" y="431"/>
                    <a:pt x="1242" y="431"/>
                    <a:pt x="1242" y="430"/>
                  </a:cubicBezTo>
                  <a:cubicBezTo>
                    <a:pt x="1242" y="430"/>
                    <a:pt x="1242" y="430"/>
                    <a:pt x="1242" y="430"/>
                  </a:cubicBezTo>
                  <a:cubicBezTo>
                    <a:pt x="1242" y="429"/>
                    <a:pt x="1241" y="428"/>
                    <a:pt x="1241" y="426"/>
                  </a:cubicBezTo>
                  <a:cubicBezTo>
                    <a:pt x="1241" y="425"/>
                    <a:pt x="1241" y="424"/>
                    <a:pt x="1241" y="423"/>
                  </a:cubicBezTo>
                  <a:cubicBezTo>
                    <a:pt x="1240" y="424"/>
                    <a:pt x="1237" y="424"/>
                    <a:pt x="1237" y="424"/>
                  </a:cubicBezTo>
                  <a:cubicBezTo>
                    <a:pt x="1236" y="424"/>
                    <a:pt x="1236" y="424"/>
                    <a:pt x="1236" y="424"/>
                  </a:cubicBezTo>
                  <a:cubicBezTo>
                    <a:pt x="1234" y="424"/>
                    <a:pt x="1232" y="423"/>
                    <a:pt x="1230" y="422"/>
                  </a:cubicBezTo>
                  <a:cubicBezTo>
                    <a:pt x="1230" y="422"/>
                    <a:pt x="1229" y="421"/>
                    <a:pt x="1229" y="421"/>
                  </a:cubicBezTo>
                  <a:cubicBezTo>
                    <a:pt x="1228" y="421"/>
                    <a:pt x="1228" y="421"/>
                    <a:pt x="1228" y="421"/>
                  </a:cubicBezTo>
                  <a:cubicBezTo>
                    <a:pt x="1227" y="421"/>
                    <a:pt x="1226" y="422"/>
                    <a:pt x="1225" y="422"/>
                  </a:cubicBezTo>
                  <a:cubicBezTo>
                    <a:pt x="1225" y="422"/>
                    <a:pt x="1225" y="422"/>
                    <a:pt x="1225" y="422"/>
                  </a:cubicBezTo>
                  <a:cubicBezTo>
                    <a:pt x="1224" y="422"/>
                    <a:pt x="1223" y="422"/>
                    <a:pt x="1221" y="422"/>
                  </a:cubicBezTo>
                  <a:cubicBezTo>
                    <a:pt x="1220" y="422"/>
                    <a:pt x="1219" y="422"/>
                    <a:pt x="1217" y="421"/>
                  </a:cubicBezTo>
                  <a:cubicBezTo>
                    <a:pt x="1216" y="420"/>
                    <a:pt x="1214" y="419"/>
                    <a:pt x="1214" y="418"/>
                  </a:cubicBezTo>
                  <a:cubicBezTo>
                    <a:pt x="1214" y="417"/>
                    <a:pt x="1214" y="417"/>
                    <a:pt x="1214" y="417"/>
                  </a:cubicBezTo>
                  <a:cubicBezTo>
                    <a:pt x="1213" y="417"/>
                    <a:pt x="1213" y="417"/>
                    <a:pt x="1212" y="417"/>
                  </a:cubicBezTo>
                  <a:cubicBezTo>
                    <a:pt x="1212" y="417"/>
                    <a:pt x="1212" y="417"/>
                    <a:pt x="1212" y="417"/>
                  </a:cubicBezTo>
                  <a:cubicBezTo>
                    <a:pt x="1212" y="418"/>
                    <a:pt x="1212" y="419"/>
                    <a:pt x="1211" y="419"/>
                  </a:cubicBezTo>
                  <a:cubicBezTo>
                    <a:pt x="1211" y="422"/>
                    <a:pt x="1210" y="425"/>
                    <a:pt x="1208" y="427"/>
                  </a:cubicBezTo>
                  <a:cubicBezTo>
                    <a:pt x="1206" y="429"/>
                    <a:pt x="1204" y="429"/>
                    <a:pt x="1203" y="429"/>
                  </a:cubicBezTo>
                  <a:cubicBezTo>
                    <a:pt x="1203" y="429"/>
                    <a:pt x="1203" y="429"/>
                    <a:pt x="1203" y="429"/>
                  </a:cubicBezTo>
                  <a:cubicBezTo>
                    <a:pt x="1202" y="430"/>
                    <a:pt x="1202" y="430"/>
                    <a:pt x="1201" y="431"/>
                  </a:cubicBezTo>
                  <a:cubicBezTo>
                    <a:pt x="1199" y="432"/>
                    <a:pt x="1198" y="433"/>
                    <a:pt x="1197" y="433"/>
                  </a:cubicBezTo>
                  <a:cubicBezTo>
                    <a:pt x="1196" y="433"/>
                    <a:pt x="1195" y="434"/>
                    <a:pt x="1194" y="434"/>
                  </a:cubicBezTo>
                  <a:cubicBezTo>
                    <a:pt x="1192" y="434"/>
                    <a:pt x="1191" y="433"/>
                    <a:pt x="1190" y="433"/>
                  </a:cubicBezTo>
                  <a:cubicBezTo>
                    <a:pt x="1188" y="432"/>
                    <a:pt x="1186" y="430"/>
                    <a:pt x="1184" y="427"/>
                  </a:cubicBezTo>
                  <a:cubicBezTo>
                    <a:pt x="1183" y="426"/>
                    <a:pt x="1181" y="424"/>
                    <a:pt x="1180" y="422"/>
                  </a:cubicBezTo>
                  <a:cubicBezTo>
                    <a:pt x="1180" y="422"/>
                    <a:pt x="1180" y="422"/>
                    <a:pt x="1180" y="422"/>
                  </a:cubicBezTo>
                  <a:cubicBezTo>
                    <a:pt x="1179" y="421"/>
                    <a:pt x="1179" y="420"/>
                    <a:pt x="1179" y="419"/>
                  </a:cubicBezTo>
                  <a:cubicBezTo>
                    <a:pt x="1178" y="418"/>
                    <a:pt x="1178" y="417"/>
                    <a:pt x="1177" y="417"/>
                  </a:cubicBezTo>
                  <a:cubicBezTo>
                    <a:pt x="1177" y="417"/>
                    <a:pt x="1177" y="416"/>
                    <a:pt x="1177" y="416"/>
                  </a:cubicBezTo>
                  <a:cubicBezTo>
                    <a:pt x="1177" y="416"/>
                    <a:pt x="1177" y="416"/>
                    <a:pt x="1177" y="416"/>
                  </a:cubicBezTo>
                  <a:cubicBezTo>
                    <a:pt x="1176" y="416"/>
                    <a:pt x="1175" y="416"/>
                    <a:pt x="1174" y="416"/>
                  </a:cubicBezTo>
                  <a:cubicBezTo>
                    <a:pt x="1174" y="416"/>
                    <a:pt x="1174" y="416"/>
                    <a:pt x="1174" y="416"/>
                  </a:cubicBezTo>
                  <a:cubicBezTo>
                    <a:pt x="1173" y="416"/>
                    <a:pt x="1172" y="416"/>
                    <a:pt x="1171" y="416"/>
                  </a:cubicBezTo>
                  <a:cubicBezTo>
                    <a:pt x="1171" y="416"/>
                    <a:pt x="1171" y="416"/>
                    <a:pt x="1171" y="416"/>
                  </a:cubicBezTo>
                  <a:cubicBezTo>
                    <a:pt x="1171" y="416"/>
                    <a:pt x="1171" y="416"/>
                    <a:pt x="1171" y="416"/>
                  </a:cubicBezTo>
                  <a:cubicBezTo>
                    <a:pt x="1170" y="417"/>
                    <a:pt x="1170" y="419"/>
                    <a:pt x="1168" y="420"/>
                  </a:cubicBezTo>
                  <a:cubicBezTo>
                    <a:pt x="1166" y="421"/>
                    <a:pt x="1164" y="421"/>
                    <a:pt x="1162" y="421"/>
                  </a:cubicBezTo>
                  <a:cubicBezTo>
                    <a:pt x="1162" y="421"/>
                    <a:pt x="1161" y="421"/>
                    <a:pt x="1161" y="421"/>
                  </a:cubicBezTo>
                  <a:cubicBezTo>
                    <a:pt x="1161" y="421"/>
                    <a:pt x="1161" y="422"/>
                    <a:pt x="1161" y="422"/>
                  </a:cubicBezTo>
                  <a:cubicBezTo>
                    <a:pt x="1160" y="422"/>
                    <a:pt x="1158" y="424"/>
                    <a:pt x="1156" y="424"/>
                  </a:cubicBezTo>
                  <a:cubicBezTo>
                    <a:pt x="1153" y="424"/>
                    <a:pt x="1151" y="422"/>
                    <a:pt x="1149" y="421"/>
                  </a:cubicBezTo>
                  <a:cubicBezTo>
                    <a:pt x="1149" y="420"/>
                    <a:pt x="1149" y="420"/>
                    <a:pt x="1149" y="420"/>
                  </a:cubicBezTo>
                  <a:cubicBezTo>
                    <a:pt x="1148" y="420"/>
                    <a:pt x="1147" y="419"/>
                    <a:pt x="1146" y="418"/>
                  </a:cubicBezTo>
                  <a:cubicBezTo>
                    <a:pt x="1146" y="417"/>
                    <a:pt x="1145" y="416"/>
                    <a:pt x="1145" y="416"/>
                  </a:cubicBezTo>
                  <a:cubicBezTo>
                    <a:pt x="1145" y="416"/>
                    <a:pt x="1145" y="416"/>
                    <a:pt x="1144" y="416"/>
                  </a:cubicBezTo>
                  <a:cubicBezTo>
                    <a:pt x="1143" y="417"/>
                    <a:pt x="1142" y="418"/>
                    <a:pt x="1140" y="418"/>
                  </a:cubicBezTo>
                  <a:cubicBezTo>
                    <a:pt x="1140" y="418"/>
                    <a:pt x="1140" y="418"/>
                    <a:pt x="1140" y="418"/>
                  </a:cubicBezTo>
                  <a:cubicBezTo>
                    <a:pt x="1137" y="418"/>
                    <a:pt x="1135" y="416"/>
                    <a:pt x="1135" y="415"/>
                  </a:cubicBezTo>
                  <a:cubicBezTo>
                    <a:pt x="1135" y="415"/>
                    <a:pt x="1135" y="415"/>
                    <a:pt x="1135" y="415"/>
                  </a:cubicBezTo>
                  <a:cubicBezTo>
                    <a:pt x="1134" y="415"/>
                    <a:pt x="1132" y="414"/>
                    <a:pt x="1132" y="413"/>
                  </a:cubicBezTo>
                  <a:cubicBezTo>
                    <a:pt x="1131" y="413"/>
                    <a:pt x="1131" y="413"/>
                    <a:pt x="1130" y="413"/>
                  </a:cubicBezTo>
                  <a:cubicBezTo>
                    <a:pt x="1129" y="412"/>
                    <a:pt x="1128" y="412"/>
                    <a:pt x="1128" y="411"/>
                  </a:cubicBezTo>
                  <a:cubicBezTo>
                    <a:pt x="1127" y="411"/>
                    <a:pt x="1126" y="410"/>
                    <a:pt x="1125" y="409"/>
                  </a:cubicBezTo>
                  <a:cubicBezTo>
                    <a:pt x="1124" y="409"/>
                    <a:pt x="1123" y="408"/>
                    <a:pt x="1123" y="408"/>
                  </a:cubicBezTo>
                  <a:cubicBezTo>
                    <a:pt x="1123" y="408"/>
                    <a:pt x="1122" y="407"/>
                    <a:pt x="1121" y="407"/>
                  </a:cubicBezTo>
                  <a:cubicBezTo>
                    <a:pt x="1121" y="407"/>
                    <a:pt x="1120" y="408"/>
                    <a:pt x="1120" y="408"/>
                  </a:cubicBezTo>
                  <a:cubicBezTo>
                    <a:pt x="1119" y="408"/>
                    <a:pt x="1119" y="408"/>
                    <a:pt x="1119" y="409"/>
                  </a:cubicBezTo>
                  <a:cubicBezTo>
                    <a:pt x="1116" y="410"/>
                    <a:pt x="1114" y="411"/>
                    <a:pt x="1112" y="411"/>
                  </a:cubicBezTo>
                  <a:cubicBezTo>
                    <a:pt x="1112" y="411"/>
                    <a:pt x="1112" y="411"/>
                    <a:pt x="1112" y="411"/>
                  </a:cubicBezTo>
                  <a:cubicBezTo>
                    <a:pt x="1111" y="411"/>
                    <a:pt x="1111" y="411"/>
                    <a:pt x="1111" y="411"/>
                  </a:cubicBezTo>
                  <a:cubicBezTo>
                    <a:pt x="1109" y="411"/>
                    <a:pt x="1108" y="410"/>
                    <a:pt x="1107" y="409"/>
                  </a:cubicBezTo>
                  <a:cubicBezTo>
                    <a:pt x="1105" y="410"/>
                    <a:pt x="1104" y="411"/>
                    <a:pt x="1102" y="411"/>
                  </a:cubicBezTo>
                  <a:cubicBezTo>
                    <a:pt x="1102" y="411"/>
                    <a:pt x="1101" y="411"/>
                    <a:pt x="1101" y="410"/>
                  </a:cubicBezTo>
                  <a:cubicBezTo>
                    <a:pt x="1099" y="410"/>
                    <a:pt x="1098" y="409"/>
                    <a:pt x="1097" y="408"/>
                  </a:cubicBezTo>
                  <a:cubicBezTo>
                    <a:pt x="1097" y="408"/>
                    <a:pt x="1096" y="408"/>
                    <a:pt x="1096" y="408"/>
                  </a:cubicBezTo>
                  <a:cubicBezTo>
                    <a:pt x="1095" y="408"/>
                    <a:pt x="1095" y="408"/>
                    <a:pt x="1094" y="408"/>
                  </a:cubicBezTo>
                  <a:cubicBezTo>
                    <a:pt x="1092" y="408"/>
                    <a:pt x="1088" y="405"/>
                    <a:pt x="1086" y="402"/>
                  </a:cubicBezTo>
                  <a:cubicBezTo>
                    <a:pt x="1085" y="399"/>
                    <a:pt x="1085" y="397"/>
                    <a:pt x="1086" y="395"/>
                  </a:cubicBezTo>
                  <a:cubicBezTo>
                    <a:pt x="1086" y="395"/>
                    <a:pt x="1086" y="395"/>
                    <a:pt x="1086" y="395"/>
                  </a:cubicBezTo>
                  <a:cubicBezTo>
                    <a:pt x="1085" y="395"/>
                    <a:pt x="1085" y="394"/>
                    <a:pt x="1084" y="393"/>
                  </a:cubicBezTo>
                  <a:cubicBezTo>
                    <a:pt x="1083" y="391"/>
                    <a:pt x="1083" y="388"/>
                    <a:pt x="1083" y="388"/>
                  </a:cubicBezTo>
                  <a:cubicBezTo>
                    <a:pt x="1083" y="387"/>
                    <a:pt x="1083" y="386"/>
                    <a:pt x="1083" y="385"/>
                  </a:cubicBezTo>
                  <a:cubicBezTo>
                    <a:pt x="1082" y="385"/>
                    <a:pt x="1082" y="385"/>
                    <a:pt x="1081" y="384"/>
                  </a:cubicBezTo>
                  <a:cubicBezTo>
                    <a:pt x="1080" y="382"/>
                    <a:pt x="1079" y="381"/>
                    <a:pt x="1079" y="379"/>
                  </a:cubicBezTo>
                  <a:cubicBezTo>
                    <a:pt x="1079" y="379"/>
                    <a:pt x="1079" y="379"/>
                    <a:pt x="1079" y="379"/>
                  </a:cubicBezTo>
                  <a:cubicBezTo>
                    <a:pt x="1078" y="379"/>
                    <a:pt x="1077" y="378"/>
                    <a:pt x="1077" y="377"/>
                  </a:cubicBezTo>
                  <a:cubicBezTo>
                    <a:pt x="1076" y="376"/>
                    <a:pt x="1076" y="375"/>
                    <a:pt x="1076" y="374"/>
                  </a:cubicBezTo>
                  <a:cubicBezTo>
                    <a:pt x="1075" y="374"/>
                    <a:pt x="1074" y="375"/>
                    <a:pt x="1073" y="375"/>
                  </a:cubicBezTo>
                  <a:cubicBezTo>
                    <a:pt x="1073" y="375"/>
                    <a:pt x="1073" y="375"/>
                    <a:pt x="1073" y="375"/>
                  </a:cubicBezTo>
                  <a:cubicBezTo>
                    <a:pt x="1071" y="374"/>
                    <a:pt x="1069" y="373"/>
                    <a:pt x="1067" y="371"/>
                  </a:cubicBezTo>
                  <a:cubicBezTo>
                    <a:pt x="1067" y="372"/>
                    <a:pt x="1067" y="375"/>
                    <a:pt x="1065" y="377"/>
                  </a:cubicBezTo>
                  <a:cubicBezTo>
                    <a:pt x="1063" y="379"/>
                    <a:pt x="1060" y="380"/>
                    <a:pt x="1058" y="380"/>
                  </a:cubicBezTo>
                  <a:cubicBezTo>
                    <a:pt x="1058" y="380"/>
                    <a:pt x="1058" y="380"/>
                    <a:pt x="1058" y="380"/>
                  </a:cubicBezTo>
                  <a:cubicBezTo>
                    <a:pt x="1056" y="380"/>
                    <a:pt x="1054" y="379"/>
                    <a:pt x="1053" y="378"/>
                  </a:cubicBezTo>
                  <a:cubicBezTo>
                    <a:pt x="1053" y="378"/>
                    <a:pt x="1053" y="378"/>
                    <a:pt x="1053" y="378"/>
                  </a:cubicBezTo>
                  <a:cubicBezTo>
                    <a:pt x="1052" y="378"/>
                    <a:pt x="1052" y="378"/>
                    <a:pt x="1051" y="377"/>
                  </a:cubicBezTo>
                  <a:cubicBezTo>
                    <a:pt x="1051" y="377"/>
                    <a:pt x="1050" y="377"/>
                    <a:pt x="1050" y="377"/>
                  </a:cubicBezTo>
                  <a:cubicBezTo>
                    <a:pt x="1050" y="377"/>
                    <a:pt x="1050" y="377"/>
                    <a:pt x="1050" y="377"/>
                  </a:cubicBezTo>
                  <a:cubicBezTo>
                    <a:pt x="1049" y="377"/>
                    <a:pt x="1047" y="376"/>
                    <a:pt x="1046" y="375"/>
                  </a:cubicBezTo>
                  <a:cubicBezTo>
                    <a:pt x="1045" y="375"/>
                    <a:pt x="1045" y="375"/>
                    <a:pt x="1044" y="374"/>
                  </a:cubicBezTo>
                  <a:cubicBezTo>
                    <a:pt x="1044" y="375"/>
                    <a:pt x="1043" y="375"/>
                    <a:pt x="1042" y="375"/>
                  </a:cubicBezTo>
                  <a:cubicBezTo>
                    <a:pt x="1041" y="375"/>
                    <a:pt x="1040" y="375"/>
                    <a:pt x="1039" y="374"/>
                  </a:cubicBezTo>
                  <a:cubicBezTo>
                    <a:pt x="1039" y="375"/>
                    <a:pt x="1038" y="377"/>
                    <a:pt x="1037" y="378"/>
                  </a:cubicBezTo>
                  <a:cubicBezTo>
                    <a:pt x="1035" y="379"/>
                    <a:pt x="1032" y="381"/>
                    <a:pt x="1031" y="381"/>
                  </a:cubicBezTo>
                  <a:cubicBezTo>
                    <a:pt x="1030" y="381"/>
                    <a:pt x="1030" y="381"/>
                    <a:pt x="1030" y="381"/>
                  </a:cubicBezTo>
                  <a:cubicBezTo>
                    <a:pt x="1029" y="381"/>
                    <a:pt x="1027" y="381"/>
                    <a:pt x="1026" y="380"/>
                  </a:cubicBezTo>
                  <a:cubicBezTo>
                    <a:pt x="1026" y="380"/>
                    <a:pt x="1026" y="380"/>
                    <a:pt x="1026" y="380"/>
                  </a:cubicBezTo>
                  <a:cubicBezTo>
                    <a:pt x="1025" y="380"/>
                    <a:pt x="1025" y="380"/>
                    <a:pt x="1025" y="380"/>
                  </a:cubicBezTo>
                  <a:cubicBezTo>
                    <a:pt x="1024" y="380"/>
                    <a:pt x="1023" y="381"/>
                    <a:pt x="1022" y="381"/>
                  </a:cubicBezTo>
                  <a:cubicBezTo>
                    <a:pt x="1022" y="381"/>
                    <a:pt x="1022" y="381"/>
                    <a:pt x="1022" y="381"/>
                  </a:cubicBezTo>
                  <a:cubicBezTo>
                    <a:pt x="1018" y="381"/>
                    <a:pt x="1016" y="380"/>
                    <a:pt x="1016" y="379"/>
                  </a:cubicBezTo>
                  <a:cubicBezTo>
                    <a:pt x="1014" y="378"/>
                    <a:pt x="1013" y="377"/>
                    <a:pt x="1013" y="375"/>
                  </a:cubicBezTo>
                  <a:cubicBezTo>
                    <a:pt x="1013" y="375"/>
                    <a:pt x="1013" y="375"/>
                    <a:pt x="1013" y="375"/>
                  </a:cubicBezTo>
                  <a:cubicBezTo>
                    <a:pt x="1012" y="374"/>
                    <a:pt x="1011" y="373"/>
                    <a:pt x="1010" y="372"/>
                  </a:cubicBezTo>
                  <a:cubicBezTo>
                    <a:pt x="1009" y="372"/>
                    <a:pt x="1008" y="371"/>
                    <a:pt x="1007" y="370"/>
                  </a:cubicBezTo>
                  <a:cubicBezTo>
                    <a:pt x="1006" y="370"/>
                    <a:pt x="1006" y="369"/>
                    <a:pt x="1005" y="368"/>
                  </a:cubicBezTo>
                  <a:cubicBezTo>
                    <a:pt x="1005" y="368"/>
                    <a:pt x="1005" y="368"/>
                    <a:pt x="1005" y="368"/>
                  </a:cubicBezTo>
                  <a:cubicBezTo>
                    <a:pt x="1003" y="367"/>
                    <a:pt x="1002" y="366"/>
                    <a:pt x="1001" y="365"/>
                  </a:cubicBezTo>
                  <a:cubicBezTo>
                    <a:pt x="1000" y="364"/>
                    <a:pt x="999" y="363"/>
                    <a:pt x="998" y="362"/>
                  </a:cubicBezTo>
                  <a:cubicBezTo>
                    <a:pt x="998" y="361"/>
                    <a:pt x="998" y="360"/>
                    <a:pt x="997" y="360"/>
                  </a:cubicBezTo>
                  <a:cubicBezTo>
                    <a:pt x="997" y="360"/>
                    <a:pt x="997" y="359"/>
                    <a:pt x="995" y="357"/>
                  </a:cubicBezTo>
                  <a:cubicBezTo>
                    <a:pt x="994" y="357"/>
                    <a:pt x="994" y="357"/>
                    <a:pt x="993" y="356"/>
                  </a:cubicBezTo>
                  <a:cubicBezTo>
                    <a:pt x="992" y="355"/>
                    <a:pt x="991" y="354"/>
                    <a:pt x="990" y="353"/>
                  </a:cubicBezTo>
                  <a:cubicBezTo>
                    <a:pt x="989" y="352"/>
                    <a:pt x="989" y="351"/>
                    <a:pt x="988" y="350"/>
                  </a:cubicBezTo>
                  <a:cubicBezTo>
                    <a:pt x="988" y="349"/>
                    <a:pt x="988" y="349"/>
                    <a:pt x="988" y="349"/>
                  </a:cubicBezTo>
                  <a:cubicBezTo>
                    <a:pt x="987" y="348"/>
                    <a:pt x="987" y="347"/>
                    <a:pt x="987" y="347"/>
                  </a:cubicBezTo>
                  <a:cubicBezTo>
                    <a:pt x="986" y="347"/>
                    <a:pt x="985" y="347"/>
                    <a:pt x="985" y="346"/>
                  </a:cubicBezTo>
                  <a:cubicBezTo>
                    <a:pt x="985" y="346"/>
                    <a:pt x="985" y="346"/>
                    <a:pt x="985" y="346"/>
                  </a:cubicBezTo>
                  <a:cubicBezTo>
                    <a:pt x="984" y="346"/>
                    <a:pt x="984" y="346"/>
                    <a:pt x="984" y="346"/>
                  </a:cubicBezTo>
                  <a:cubicBezTo>
                    <a:pt x="984" y="346"/>
                    <a:pt x="984" y="346"/>
                    <a:pt x="984" y="346"/>
                  </a:cubicBezTo>
                  <a:cubicBezTo>
                    <a:pt x="983" y="347"/>
                    <a:pt x="981" y="347"/>
                    <a:pt x="979" y="348"/>
                  </a:cubicBezTo>
                  <a:cubicBezTo>
                    <a:pt x="979" y="348"/>
                    <a:pt x="978" y="348"/>
                    <a:pt x="975" y="348"/>
                  </a:cubicBezTo>
                  <a:cubicBezTo>
                    <a:pt x="975" y="348"/>
                    <a:pt x="974" y="348"/>
                    <a:pt x="974" y="348"/>
                  </a:cubicBezTo>
                  <a:cubicBezTo>
                    <a:pt x="969" y="348"/>
                    <a:pt x="969" y="348"/>
                    <a:pt x="969" y="348"/>
                  </a:cubicBezTo>
                  <a:cubicBezTo>
                    <a:pt x="969" y="7"/>
                    <a:pt x="969" y="7"/>
                    <a:pt x="969" y="7"/>
                  </a:cubicBezTo>
                  <a:cubicBezTo>
                    <a:pt x="562" y="0"/>
                    <a:pt x="562" y="0"/>
                    <a:pt x="562" y="0"/>
                  </a:cubicBezTo>
                  <a:cubicBezTo>
                    <a:pt x="562" y="0"/>
                    <a:pt x="562" y="0"/>
                    <a:pt x="562" y="0"/>
                  </a:cubicBezTo>
                  <a:cubicBezTo>
                    <a:pt x="560" y="0"/>
                    <a:pt x="560" y="0"/>
                    <a:pt x="560" y="0"/>
                  </a:cubicBezTo>
                  <a:cubicBezTo>
                    <a:pt x="557" y="0"/>
                    <a:pt x="557" y="0"/>
                    <a:pt x="557" y="0"/>
                  </a:cubicBezTo>
                  <a:cubicBezTo>
                    <a:pt x="528" y="789"/>
                    <a:pt x="528" y="789"/>
                    <a:pt x="528" y="789"/>
                  </a:cubicBezTo>
                  <a:cubicBezTo>
                    <a:pt x="5" y="763"/>
                    <a:pt x="5" y="763"/>
                    <a:pt x="5" y="763"/>
                  </a:cubicBezTo>
                  <a:cubicBezTo>
                    <a:pt x="4" y="763"/>
                    <a:pt x="4" y="763"/>
                    <a:pt x="3" y="763"/>
                  </a:cubicBezTo>
                  <a:cubicBezTo>
                    <a:pt x="3" y="763"/>
                    <a:pt x="3" y="764"/>
                    <a:pt x="3" y="764"/>
                  </a:cubicBezTo>
                  <a:cubicBezTo>
                    <a:pt x="3" y="765"/>
                    <a:pt x="3" y="766"/>
                    <a:pt x="2" y="767"/>
                  </a:cubicBezTo>
                  <a:cubicBezTo>
                    <a:pt x="3" y="767"/>
                    <a:pt x="3" y="768"/>
                    <a:pt x="3" y="769"/>
                  </a:cubicBezTo>
                  <a:cubicBezTo>
                    <a:pt x="3" y="770"/>
                    <a:pt x="3" y="773"/>
                    <a:pt x="1" y="775"/>
                  </a:cubicBezTo>
                  <a:cubicBezTo>
                    <a:pt x="1" y="776"/>
                    <a:pt x="1" y="776"/>
                    <a:pt x="1" y="776"/>
                  </a:cubicBezTo>
                  <a:cubicBezTo>
                    <a:pt x="1" y="777"/>
                    <a:pt x="1" y="779"/>
                    <a:pt x="0" y="780"/>
                  </a:cubicBezTo>
                  <a:cubicBezTo>
                    <a:pt x="1" y="780"/>
                    <a:pt x="2" y="781"/>
                    <a:pt x="3" y="782"/>
                  </a:cubicBezTo>
                  <a:cubicBezTo>
                    <a:pt x="3" y="782"/>
                    <a:pt x="3" y="783"/>
                    <a:pt x="4" y="783"/>
                  </a:cubicBezTo>
                  <a:cubicBezTo>
                    <a:pt x="4" y="783"/>
                    <a:pt x="5" y="784"/>
                    <a:pt x="5" y="784"/>
                  </a:cubicBezTo>
                  <a:cubicBezTo>
                    <a:pt x="6" y="784"/>
                    <a:pt x="6" y="785"/>
                    <a:pt x="7" y="786"/>
                  </a:cubicBezTo>
                  <a:cubicBezTo>
                    <a:pt x="7" y="786"/>
                    <a:pt x="8" y="786"/>
                    <a:pt x="9" y="786"/>
                  </a:cubicBezTo>
                  <a:cubicBezTo>
                    <a:pt x="10" y="787"/>
                    <a:pt x="11" y="789"/>
                    <a:pt x="12" y="789"/>
                  </a:cubicBezTo>
                  <a:cubicBezTo>
                    <a:pt x="12" y="790"/>
                    <a:pt x="13" y="791"/>
                    <a:pt x="13" y="792"/>
                  </a:cubicBezTo>
                  <a:cubicBezTo>
                    <a:pt x="14" y="792"/>
                    <a:pt x="14" y="792"/>
                    <a:pt x="14" y="793"/>
                  </a:cubicBezTo>
                  <a:cubicBezTo>
                    <a:pt x="18" y="801"/>
                    <a:pt x="18" y="801"/>
                    <a:pt x="18" y="801"/>
                  </a:cubicBezTo>
                  <a:cubicBezTo>
                    <a:pt x="19" y="800"/>
                    <a:pt x="19" y="800"/>
                    <a:pt x="19" y="800"/>
                  </a:cubicBezTo>
                  <a:cubicBezTo>
                    <a:pt x="20" y="800"/>
                    <a:pt x="22" y="800"/>
                    <a:pt x="22" y="800"/>
                  </a:cubicBezTo>
                  <a:cubicBezTo>
                    <a:pt x="23" y="801"/>
                    <a:pt x="25" y="803"/>
                    <a:pt x="26" y="803"/>
                  </a:cubicBezTo>
                  <a:cubicBezTo>
                    <a:pt x="27" y="804"/>
                    <a:pt x="30" y="804"/>
                    <a:pt x="31" y="805"/>
                  </a:cubicBezTo>
                  <a:cubicBezTo>
                    <a:pt x="32" y="806"/>
                    <a:pt x="32" y="808"/>
                    <a:pt x="32" y="810"/>
                  </a:cubicBezTo>
                  <a:cubicBezTo>
                    <a:pt x="33" y="811"/>
                    <a:pt x="35" y="813"/>
                    <a:pt x="36" y="814"/>
                  </a:cubicBezTo>
                  <a:cubicBezTo>
                    <a:pt x="36" y="815"/>
                    <a:pt x="36" y="817"/>
                    <a:pt x="37" y="818"/>
                  </a:cubicBezTo>
                  <a:cubicBezTo>
                    <a:pt x="37" y="819"/>
                    <a:pt x="38" y="821"/>
                    <a:pt x="38" y="823"/>
                  </a:cubicBezTo>
                  <a:cubicBezTo>
                    <a:pt x="39" y="824"/>
                    <a:pt x="41" y="827"/>
                    <a:pt x="42" y="828"/>
                  </a:cubicBezTo>
                  <a:cubicBezTo>
                    <a:pt x="42" y="829"/>
                    <a:pt x="42" y="831"/>
                    <a:pt x="43" y="833"/>
                  </a:cubicBezTo>
                  <a:cubicBezTo>
                    <a:pt x="43" y="834"/>
                    <a:pt x="43" y="836"/>
                    <a:pt x="44" y="837"/>
                  </a:cubicBezTo>
                  <a:cubicBezTo>
                    <a:pt x="45" y="838"/>
                    <a:pt x="48" y="838"/>
                    <a:pt x="48" y="839"/>
                  </a:cubicBezTo>
                  <a:cubicBezTo>
                    <a:pt x="49" y="840"/>
                    <a:pt x="49" y="842"/>
                    <a:pt x="49" y="843"/>
                  </a:cubicBezTo>
                  <a:cubicBezTo>
                    <a:pt x="50" y="844"/>
                    <a:pt x="51" y="847"/>
                    <a:pt x="52" y="848"/>
                  </a:cubicBezTo>
                  <a:cubicBezTo>
                    <a:pt x="52" y="849"/>
                    <a:pt x="51" y="851"/>
                    <a:pt x="52" y="852"/>
                  </a:cubicBezTo>
                  <a:cubicBezTo>
                    <a:pt x="52" y="853"/>
                    <a:pt x="54" y="855"/>
                    <a:pt x="55" y="856"/>
                  </a:cubicBezTo>
                  <a:cubicBezTo>
                    <a:pt x="56" y="857"/>
                    <a:pt x="59" y="856"/>
                    <a:pt x="60" y="857"/>
                  </a:cubicBezTo>
                  <a:cubicBezTo>
                    <a:pt x="60" y="857"/>
                    <a:pt x="61" y="859"/>
                    <a:pt x="61" y="860"/>
                  </a:cubicBezTo>
                  <a:cubicBezTo>
                    <a:pt x="62" y="861"/>
                    <a:pt x="63" y="862"/>
                    <a:pt x="64" y="863"/>
                  </a:cubicBezTo>
                  <a:cubicBezTo>
                    <a:pt x="65" y="863"/>
                    <a:pt x="67" y="863"/>
                    <a:pt x="67" y="863"/>
                  </a:cubicBezTo>
                  <a:cubicBezTo>
                    <a:pt x="68" y="863"/>
                    <a:pt x="69" y="865"/>
                    <a:pt x="70" y="866"/>
                  </a:cubicBezTo>
                  <a:cubicBezTo>
                    <a:pt x="71" y="866"/>
                    <a:pt x="73" y="868"/>
                    <a:pt x="74" y="869"/>
                  </a:cubicBezTo>
                  <a:cubicBezTo>
                    <a:pt x="75" y="869"/>
                    <a:pt x="78" y="868"/>
                    <a:pt x="79" y="868"/>
                  </a:cubicBezTo>
                  <a:cubicBezTo>
                    <a:pt x="80" y="869"/>
                    <a:pt x="82" y="869"/>
                    <a:pt x="83" y="870"/>
                  </a:cubicBezTo>
                  <a:cubicBezTo>
                    <a:pt x="84" y="871"/>
                    <a:pt x="85" y="874"/>
                    <a:pt x="86" y="874"/>
                  </a:cubicBezTo>
                  <a:cubicBezTo>
                    <a:pt x="87" y="875"/>
                    <a:pt x="89" y="874"/>
                    <a:pt x="90" y="875"/>
                  </a:cubicBezTo>
                  <a:cubicBezTo>
                    <a:pt x="91" y="875"/>
                    <a:pt x="92" y="877"/>
                    <a:pt x="92" y="878"/>
                  </a:cubicBezTo>
                  <a:cubicBezTo>
                    <a:pt x="92" y="879"/>
                    <a:pt x="92" y="882"/>
                    <a:pt x="92" y="882"/>
                  </a:cubicBezTo>
                  <a:cubicBezTo>
                    <a:pt x="93" y="883"/>
                    <a:pt x="95" y="884"/>
                    <a:pt x="96" y="885"/>
                  </a:cubicBezTo>
                  <a:cubicBezTo>
                    <a:pt x="97" y="886"/>
                    <a:pt x="98" y="887"/>
                    <a:pt x="98" y="888"/>
                  </a:cubicBezTo>
                  <a:cubicBezTo>
                    <a:pt x="100" y="888"/>
                    <a:pt x="103" y="888"/>
                    <a:pt x="103" y="889"/>
                  </a:cubicBezTo>
                  <a:cubicBezTo>
                    <a:pt x="105" y="890"/>
                    <a:pt x="105" y="893"/>
                    <a:pt x="106" y="894"/>
                  </a:cubicBezTo>
                  <a:cubicBezTo>
                    <a:pt x="106" y="896"/>
                    <a:pt x="107" y="899"/>
                    <a:pt x="108" y="900"/>
                  </a:cubicBezTo>
                  <a:cubicBezTo>
                    <a:pt x="109" y="901"/>
                    <a:pt x="112" y="903"/>
                    <a:pt x="112" y="904"/>
                  </a:cubicBezTo>
                  <a:cubicBezTo>
                    <a:pt x="113" y="906"/>
                    <a:pt x="113" y="909"/>
                    <a:pt x="114" y="910"/>
                  </a:cubicBezTo>
                  <a:cubicBezTo>
                    <a:pt x="115" y="911"/>
                    <a:pt x="117" y="912"/>
                    <a:pt x="118" y="912"/>
                  </a:cubicBezTo>
                  <a:cubicBezTo>
                    <a:pt x="118" y="912"/>
                    <a:pt x="120" y="913"/>
                    <a:pt x="121" y="913"/>
                  </a:cubicBezTo>
                  <a:cubicBezTo>
                    <a:pt x="121" y="914"/>
                    <a:pt x="122" y="916"/>
                    <a:pt x="123" y="916"/>
                  </a:cubicBezTo>
                  <a:cubicBezTo>
                    <a:pt x="124" y="917"/>
                    <a:pt x="127" y="918"/>
                    <a:pt x="128" y="919"/>
                  </a:cubicBezTo>
                  <a:cubicBezTo>
                    <a:pt x="129" y="919"/>
                    <a:pt x="130" y="920"/>
                    <a:pt x="131" y="920"/>
                  </a:cubicBezTo>
                  <a:cubicBezTo>
                    <a:pt x="132" y="921"/>
                    <a:pt x="132" y="923"/>
                    <a:pt x="133" y="923"/>
                  </a:cubicBezTo>
                  <a:cubicBezTo>
                    <a:pt x="134" y="924"/>
                    <a:pt x="136" y="924"/>
                    <a:pt x="137" y="925"/>
                  </a:cubicBezTo>
                  <a:cubicBezTo>
                    <a:pt x="138" y="926"/>
                    <a:pt x="140" y="928"/>
                    <a:pt x="140" y="929"/>
                  </a:cubicBezTo>
                  <a:cubicBezTo>
                    <a:pt x="141" y="930"/>
                    <a:pt x="141" y="932"/>
                    <a:pt x="142" y="932"/>
                  </a:cubicBezTo>
                  <a:cubicBezTo>
                    <a:pt x="142" y="934"/>
                    <a:pt x="141" y="936"/>
                    <a:pt x="141" y="938"/>
                  </a:cubicBezTo>
                  <a:cubicBezTo>
                    <a:pt x="142" y="939"/>
                    <a:pt x="143" y="942"/>
                    <a:pt x="145" y="943"/>
                  </a:cubicBezTo>
                  <a:cubicBezTo>
                    <a:pt x="146" y="943"/>
                    <a:pt x="149" y="944"/>
                    <a:pt x="150" y="944"/>
                  </a:cubicBezTo>
                  <a:cubicBezTo>
                    <a:pt x="151" y="945"/>
                    <a:pt x="153" y="948"/>
                    <a:pt x="154" y="949"/>
                  </a:cubicBezTo>
                  <a:cubicBezTo>
                    <a:pt x="154" y="951"/>
                    <a:pt x="156" y="953"/>
                    <a:pt x="157" y="954"/>
                  </a:cubicBezTo>
                  <a:cubicBezTo>
                    <a:pt x="158" y="955"/>
                    <a:pt x="160" y="958"/>
                    <a:pt x="162" y="959"/>
                  </a:cubicBezTo>
                  <a:cubicBezTo>
                    <a:pt x="163" y="959"/>
                    <a:pt x="166" y="960"/>
                    <a:pt x="167" y="961"/>
                  </a:cubicBezTo>
                  <a:cubicBezTo>
                    <a:pt x="168" y="962"/>
                    <a:pt x="169" y="964"/>
                    <a:pt x="169" y="965"/>
                  </a:cubicBezTo>
                  <a:cubicBezTo>
                    <a:pt x="169" y="966"/>
                    <a:pt x="168" y="968"/>
                    <a:pt x="169" y="969"/>
                  </a:cubicBezTo>
                  <a:cubicBezTo>
                    <a:pt x="170" y="970"/>
                    <a:pt x="173" y="969"/>
                    <a:pt x="174" y="970"/>
                  </a:cubicBezTo>
                  <a:cubicBezTo>
                    <a:pt x="175" y="970"/>
                    <a:pt x="176" y="972"/>
                    <a:pt x="177" y="973"/>
                  </a:cubicBezTo>
                  <a:cubicBezTo>
                    <a:pt x="177" y="973"/>
                    <a:pt x="178" y="975"/>
                    <a:pt x="178" y="975"/>
                  </a:cubicBezTo>
                  <a:cubicBezTo>
                    <a:pt x="179" y="976"/>
                    <a:pt x="182" y="974"/>
                    <a:pt x="183" y="975"/>
                  </a:cubicBezTo>
                  <a:cubicBezTo>
                    <a:pt x="184" y="975"/>
                    <a:pt x="185" y="978"/>
                    <a:pt x="186" y="978"/>
                  </a:cubicBezTo>
                  <a:cubicBezTo>
                    <a:pt x="186" y="979"/>
                    <a:pt x="187" y="980"/>
                    <a:pt x="188" y="980"/>
                  </a:cubicBezTo>
                  <a:cubicBezTo>
                    <a:pt x="189" y="980"/>
                    <a:pt x="191" y="978"/>
                    <a:pt x="192" y="979"/>
                  </a:cubicBezTo>
                  <a:cubicBezTo>
                    <a:pt x="192" y="979"/>
                    <a:pt x="193" y="981"/>
                    <a:pt x="194" y="981"/>
                  </a:cubicBezTo>
                  <a:cubicBezTo>
                    <a:pt x="195" y="982"/>
                    <a:pt x="197" y="983"/>
                    <a:pt x="198" y="983"/>
                  </a:cubicBezTo>
                  <a:cubicBezTo>
                    <a:pt x="199" y="984"/>
                    <a:pt x="201" y="987"/>
                    <a:pt x="202" y="988"/>
                  </a:cubicBezTo>
                  <a:cubicBezTo>
                    <a:pt x="204" y="989"/>
                    <a:pt x="207" y="988"/>
                    <a:pt x="209" y="989"/>
                  </a:cubicBezTo>
                  <a:cubicBezTo>
                    <a:pt x="210" y="990"/>
                    <a:pt x="210" y="993"/>
                    <a:pt x="211" y="995"/>
                  </a:cubicBezTo>
                  <a:cubicBezTo>
                    <a:pt x="211" y="996"/>
                    <a:pt x="213" y="997"/>
                    <a:pt x="214" y="998"/>
                  </a:cubicBezTo>
                  <a:cubicBezTo>
                    <a:pt x="215" y="999"/>
                    <a:pt x="217" y="1000"/>
                    <a:pt x="218" y="1000"/>
                  </a:cubicBezTo>
                  <a:cubicBezTo>
                    <a:pt x="219" y="1001"/>
                    <a:pt x="222" y="1000"/>
                    <a:pt x="223" y="1001"/>
                  </a:cubicBezTo>
                  <a:cubicBezTo>
                    <a:pt x="224" y="1001"/>
                    <a:pt x="226" y="1003"/>
                    <a:pt x="226" y="1004"/>
                  </a:cubicBezTo>
                  <a:cubicBezTo>
                    <a:pt x="227" y="1005"/>
                    <a:pt x="227" y="1007"/>
                    <a:pt x="227" y="1008"/>
                  </a:cubicBezTo>
                  <a:cubicBezTo>
                    <a:pt x="227" y="1008"/>
                    <a:pt x="226" y="1010"/>
                    <a:pt x="227" y="1011"/>
                  </a:cubicBezTo>
                  <a:cubicBezTo>
                    <a:pt x="227" y="1012"/>
                    <a:pt x="228" y="1014"/>
                    <a:pt x="229" y="1015"/>
                  </a:cubicBezTo>
                  <a:cubicBezTo>
                    <a:pt x="230" y="1016"/>
                    <a:pt x="232" y="1016"/>
                    <a:pt x="233" y="1016"/>
                  </a:cubicBezTo>
                  <a:cubicBezTo>
                    <a:pt x="233" y="1016"/>
                    <a:pt x="235" y="1016"/>
                    <a:pt x="235" y="1016"/>
                  </a:cubicBezTo>
                  <a:cubicBezTo>
                    <a:pt x="236" y="1016"/>
                    <a:pt x="237" y="1019"/>
                    <a:pt x="238" y="1020"/>
                  </a:cubicBezTo>
                  <a:cubicBezTo>
                    <a:pt x="238" y="1021"/>
                    <a:pt x="240" y="1023"/>
                    <a:pt x="240" y="1025"/>
                  </a:cubicBezTo>
                  <a:cubicBezTo>
                    <a:pt x="240" y="1026"/>
                    <a:pt x="240" y="1030"/>
                    <a:pt x="241" y="1032"/>
                  </a:cubicBezTo>
                  <a:cubicBezTo>
                    <a:pt x="241" y="1034"/>
                    <a:pt x="243" y="1037"/>
                    <a:pt x="244" y="1038"/>
                  </a:cubicBezTo>
                  <a:cubicBezTo>
                    <a:pt x="244" y="1039"/>
                    <a:pt x="243" y="1041"/>
                    <a:pt x="243" y="1042"/>
                  </a:cubicBezTo>
                  <a:cubicBezTo>
                    <a:pt x="243" y="1044"/>
                    <a:pt x="244" y="1046"/>
                    <a:pt x="244" y="1047"/>
                  </a:cubicBezTo>
                  <a:cubicBezTo>
                    <a:pt x="244" y="1048"/>
                    <a:pt x="243" y="1051"/>
                    <a:pt x="243" y="1052"/>
                  </a:cubicBezTo>
                  <a:cubicBezTo>
                    <a:pt x="243" y="1053"/>
                    <a:pt x="244" y="1054"/>
                    <a:pt x="245" y="1055"/>
                  </a:cubicBezTo>
                  <a:cubicBezTo>
                    <a:pt x="246" y="1056"/>
                    <a:pt x="248" y="1056"/>
                    <a:pt x="249" y="1056"/>
                  </a:cubicBezTo>
                  <a:cubicBezTo>
                    <a:pt x="249" y="1057"/>
                    <a:pt x="250" y="1058"/>
                    <a:pt x="251" y="1059"/>
                  </a:cubicBezTo>
                  <a:cubicBezTo>
                    <a:pt x="251" y="1060"/>
                    <a:pt x="250" y="1062"/>
                    <a:pt x="251" y="1063"/>
                  </a:cubicBezTo>
                  <a:cubicBezTo>
                    <a:pt x="251" y="1064"/>
                    <a:pt x="253" y="1064"/>
                    <a:pt x="254" y="1065"/>
                  </a:cubicBezTo>
                  <a:cubicBezTo>
                    <a:pt x="254" y="1066"/>
                    <a:pt x="256" y="1067"/>
                    <a:pt x="257" y="1068"/>
                  </a:cubicBezTo>
                  <a:cubicBezTo>
                    <a:pt x="257" y="1069"/>
                    <a:pt x="259" y="1071"/>
                    <a:pt x="259" y="1072"/>
                  </a:cubicBezTo>
                  <a:cubicBezTo>
                    <a:pt x="259" y="1073"/>
                    <a:pt x="257" y="1076"/>
                    <a:pt x="258" y="1077"/>
                  </a:cubicBezTo>
                  <a:cubicBezTo>
                    <a:pt x="258" y="1077"/>
                    <a:pt x="261" y="1077"/>
                    <a:pt x="262" y="1078"/>
                  </a:cubicBezTo>
                  <a:cubicBezTo>
                    <a:pt x="262" y="1078"/>
                    <a:pt x="263" y="1080"/>
                    <a:pt x="264" y="1081"/>
                  </a:cubicBezTo>
                  <a:cubicBezTo>
                    <a:pt x="264" y="1082"/>
                    <a:pt x="264" y="1084"/>
                    <a:pt x="264" y="1085"/>
                  </a:cubicBezTo>
                  <a:cubicBezTo>
                    <a:pt x="265" y="1087"/>
                    <a:pt x="267" y="1088"/>
                    <a:pt x="268" y="1090"/>
                  </a:cubicBezTo>
                  <a:cubicBezTo>
                    <a:pt x="268" y="1091"/>
                    <a:pt x="268" y="1093"/>
                    <a:pt x="268" y="1094"/>
                  </a:cubicBezTo>
                  <a:cubicBezTo>
                    <a:pt x="268" y="1095"/>
                    <a:pt x="267" y="1096"/>
                    <a:pt x="266" y="1097"/>
                  </a:cubicBezTo>
                  <a:cubicBezTo>
                    <a:pt x="266" y="1097"/>
                    <a:pt x="265" y="1099"/>
                    <a:pt x="265" y="1100"/>
                  </a:cubicBezTo>
                  <a:cubicBezTo>
                    <a:pt x="265" y="1102"/>
                    <a:pt x="268" y="1104"/>
                    <a:pt x="268" y="1106"/>
                  </a:cubicBezTo>
                  <a:cubicBezTo>
                    <a:pt x="268" y="1107"/>
                    <a:pt x="268" y="1108"/>
                    <a:pt x="267" y="1109"/>
                  </a:cubicBezTo>
                  <a:cubicBezTo>
                    <a:pt x="267" y="1110"/>
                    <a:pt x="265" y="1110"/>
                    <a:pt x="265" y="1111"/>
                  </a:cubicBezTo>
                  <a:cubicBezTo>
                    <a:pt x="264" y="1111"/>
                    <a:pt x="264" y="1113"/>
                    <a:pt x="263" y="1113"/>
                  </a:cubicBezTo>
                  <a:cubicBezTo>
                    <a:pt x="263" y="1115"/>
                    <a:pt x="263" y="1117"/>
                    <a:pt x="264" y="1119"/>
                  </a:cubicBezTo>
                  <a:cubicBezTo>
                    <a:pt x="264" y="1120"/>
                    <a:pt x="266" y="1121"/>
                    <a:pt x="266" y="1122"/>
                  </a:cubicBezTo>
                  <a:cubicBezTo>
                    <a:pt x="267" y="1123"/>
                    <a:pt x="267" y="1124"/>
                    <a:pt x="267" y="1124"/>
                  </a:cubicBezTo>
                  <a:cubicBezTo>
                    <a:pt x="268" y="1126"/>
                    <a:pt x="266" y="1128"/>
                    <a:pt x="266" y="1129"/>
                  </a:cubicBezTo>
                  <a:cubicBezTo>
                    <a:pt x="265" y="1130"/>
                    <a:pt x="267" y="1132"/>
                    <a:pt x="267" y="1134"/>
                  </a:cubicBezTo>
                  <a:cubicBezTo>
                    <a:pt x="268" y="1135"/>
                    <a:pt x="268" y="1138"/>
                    <a:pt x="269" y="1139"/>
                  </a:cubicBezTo>
                  <a:cubicBezTo>
                    <a:pt x="269" y="1140"/>
                    <a:pt x="269" y="1142"/>
                    <a:pt x="269" y="1143"/>
                  </a:cubicBezTo>
                  <a:cubicBezTo>
                    <a:pt x="270" y="1144"/>
                    <a:pt x="271" y="1144"/>
                    <a:pt x="272" y="1145"/>
                  </a:cubicBezTo>
                  <a:cubicBezTo>
                    <a:pt x="272" y="1146"/>
                    <a:pt x="273" y="1148"/>
                    <a:pt x="274" y="1149"/>
                  </a:cubicBezTo>
                  <a:cubicBezTo>
                    <a:pt x="274" y="1150"/>
                    <a:pt x="274" y="1151"/>
                    <a:pt x="275" y="1152"/>
                  </a:cubicBezTo>
                  <a:cubicBezTo>
                    <a:pt x="276" y="1154"/>
                    <a:pt x="279" y="1155"/>
                    <a:pt x="280" y="1157"/>
                  </a:cubicBezTo>
                  <a:cubicBezTo>
                    <a:pt x="281" y="1158"/>
                    <a:pt x="283" y="1163"/>
                    <a:pt x="283" y="1165"/>
                  </a:cubicBezTo>
                  <a:cubicBezTo>
                    <a:pt x="284" y="1166"/>
                    <a:pt x="283" y="1170"/>
                    <a:pt x="283" y="1172"/>
                  </a:cubicBezTo>
                  <a:cubicBezTo>
                    <a:pt x="284" y="1173"/>
                    <a:pt x="285" y="1175"/>
                    <a:pt x="286" y="1176"/>
                  </a:cubicBezTo>
                  <a:cubicBezTo>
                    <a:pt x="286" y="1177"/>
                    <a:pt x="286" y="1179"/>
                    <a:pt x="287" y="1180"/>
                  </a:cubicBezTo>
                  <a:cubicBezTo>
                    <a:pt x="287" y="1181"/>
                    <a:pt x="288" y="1184"/>
                    <a:pt x="289" y="1185"/>
                  </a:cubicBezTo>
                  <a:cubicBezTo>
                    <a:pt x="290" y="1186"/>
                    <a:pt x="293" y="1188"/>
                    <a:pt x="295" y="1189"/>
                  </a:cubicBezTo>
                  <a:cubicBezTo>
                    <a:pt x="296" y="1190"/>
                    <a:pt x="297" y="1193"/>
                    <a:pt x="299" y="1195"/>
                  </a:cubicBezTo>
                  <a:cubicBezTo>
                    <a:pt x="300" y="1196"/>
                    <a:pt x="303" y="1196"/>
                    <a:pt x="304" y="1197"/>
                  </a:cubicBezTo>
                  <a:cubicBezTo>
                    <a:pt x="305" y="1198"/>
                    <a:pt x="307" y="1200"/>
                    <a:pt x="307" y="1201"/>
                  </a:cubicBezTo>
                  <a:cubicBezTo>
                    <a:pt x="308" y="1202"/>
                    <a:pt x="309" y="1204"/>
                    <a:pt x="310" y="1205"/>
                  </a:cubicBezTo>
                  <a:cubicBezTo>
                    <a:pt x="310" y="1206"/>
                    <a:pt x="312" y="1206"/>
                    <a:pt x="313" y="1206"/>
                  </a:cubicBezTo>
                  <a:cubicBezTo>
                    <a:pt x="314" y="1207"/>
                    <a:pt x="316" y="1208"/>
                    <a:pt x="316" y="1209"/>
                  </a:cubicBezTo>
                  <a:cubicBezTo>
                    <a:pt x="317" y="1209"/>
                    <a:pt x="319" y="1208"/>
                    <a:pt x="320" y="1208"/>
                  </a:cubicBezTo>
                  <a:cubicBezTo>
                    <a:pt x="322" y="1208"/>
                    <a:pt x="324" y="1209"/>
                    <a:pt x="325" y="1209"/>
                  </a:cubicBezTo>
                  <a:cubicBezTo>
                    <a:pt x="326" y="1210"/>
                    <a:pt x="329" y="1212"/>
                    <a:pt x="330" y="1213"/>
                  </a:cubicBezTo>
                  <a:cubicBezTo>
                    <a:pt x="331" y="1214"/>
                    <a:pt x="332" y="1216"/>
                    <a:pt x="333" y="1218"/>
                  </a:cubicBezTo>
                  <a:cubicBezTo>
                    <a:pt x="333" y="1219"/>
                    <a:pt x="333" y="1221"/>
                    <a:pt x="334" y="1222"/>
                  </a:cubicBezTo>
                  <a:cubicBezTo>
                    <a:pt x="335" y="1223"/>
                    <a:pt x="337" y="1223"/>
                    <a:pt x="337" y="1224"/>
                  </a:cubicBezTo>
                  <a:cubicBezTo>
                    <a:pt x="338" y="1224"/>
                    <a:pt x="338" y="1225"/>
                    <a:pt x="339" y="1226"/>
                  </a:cubicBezTo>
                  <a:cubicBezTo>
                    <a:pt x="339" y="1227"/>
                    <a:pt x="339" y="1229"/>
                    <a:pt x="339" y="1229"/>
                  </a:cubicBezTo>
                  <a:cubicBezTo>
                    <a:pt x="339" y="1230"/>
                    <a:pt x="340" y="1230"/>
                    <a:pt x="341" y="1231"/>
                  </a:cubicBezTo>
                  <a:cubicBezTo>
                    <a:pt x="342" y="1232"/>
                    <a:pt x="343" y="1234"/>
                    <a:pt x="344" y="1234"/>
                  </a:cubicBezTo>
                  <a:cubicBezTo>
                    <a:pt x="345" y="1235"/>
                    <a:pt x="347" y="1234"/>
                    <a:pt x="348" y="1235"/>
                  </a:cubicBezTo>
                  <a:cubicBezTo>
                    <a:pt x="349" y="1235"/>
                    <a:pt x="350" y="1238"/>
                    <a:pt x="351" y="1238"/>
                  </a:cubicBezTo>
                  <a:cubicBezTo>
                    <a:pt x="351" y="1239"/>
                    <a:pt x="352" y="1241"/>
                    <a:pt x="353" y="1241"/>
                  </a:cubicBezTo>
                  <a:cubicBezTo>
                    <a:pt x="354" y="1242"/>
                    <a:pt x="356" y="1242"/>
                    <a:pt x="357" y="1243"/>
                  </a:cubicBezTo>
                  <a:cubicBezTo>
                    <a:pt x="358" y="1244"/>
                    <a:pt x="361" y="1246"/>
                    <a:pt x="362" y="1247"/>
                  </a:cubicBezTo>
                  <a:cubicBezTo>
                    <a:pt x="363" y="1248"/>
                    <a:pt x="365" y="1249"/>
                    <a:pt x="366" y="1250"/>
                  </a:cubicBezTo>
                  <a:cubicBezTo>
                    <a:pt x="368" y="1250"/>
                    <a:pt x="370" y="1250"/>
                    <a:pt x="371" y="1250"/>
                  </a:cubicBezTo>
                  <a:cubicBezTo>
                    <a:pt x="372" y="1250"/>
                    <a:pt x="375" y="1250"/>
                    <a:pt x="376" y="1251"/>
                  </a:cubicBezTo>
                  <a:cubicBezTo>
                    <a:pt x="378" y="1251"/>
                    <a:pt x="380" y="1252"/>
                    <a:pt x="381" y="1252"/>
                  </a:cubicBezTo>
                  <a:cubicBezTo>
                    <a:pt x="382" y="1253"/>
                    <a:pt x="385" y="1254"/>
                    <a:pt x="386" y="1254"/>
                  </a:cubicBezTo>
                  <a:cubicBezTo>
                    <a:pt x="387" y="1255"/>
                    <a:pt x="391" y="1254"/>
                    <a:pt x="392" y="1255"/>
                  </a:cubicBezTo>
                  <a:cubicBezTo>
                    <a:pt x="394" y="1255"/>
                    <a:pt x="396" y="1257"/>
                    <a:pt x="396" y="1258"/>
                  </a:cubicBezTo>
                  <a:cubicBezTo>
                    <a:pt x="397" y="1258"/>
                    <a:pt x="398" y="1260"/>
                    <a:pt x="398" y="1261"/>
                  </a:cubicBezTo>
                  <a:cubicBezTo>
                    <a:pt x="399" y="1262"/>
                    <a:pt x="400" y="1265"/>
                    <a:pt x="401" y="1266"/>
                  </a:cubicBezTo>
                  <a:cubicBezTo>
                    <a:pt x="402" y="1267"/>
                    <a:pt x="404" y="1268"/>
                    <a:pt x="406" y="1269"/>
                  </a:cubicBezTo>
                  <a:cubicBezTo>
                    <a:pt x="407" y="1270"/>
                    <a:pt x="409" y="1271"/>
                    <a:pt x="410" y="1272"/>
                  </a:cubicBezTo>
                  <a:cubicBezTo>
                    <a:pt x="411" y="1272"/>
                    <a:pt x="414" y="1272"/>
                    <a:pt x="415" y="1273"/>
                  </a:cubicBezTo>
                  <a:cubicBezTo>
                    <a:pt x="416" y="1273"/>
                    <a:pt x="416" y="1275"/>
                    <a:pt x="417" y="1276"/>
                  </a:cubicBezTo>
                  <a:cubicBezTo>
                    <a:pt x="419" y="1276"/>
                    <a:pt x="421" y="1275"/>
                    <a:pt x="422" y="1276"/>
                  </a:cubicBezTo>
                  <a:cubicBezTo>
                    <a:pt x="423" y="1276"/>
                    <a:pt x="425" y="1278"/>
                    <a:pt x="426" y="1278"/>
                  </a:cubicBezTo>
                  <a:cubicBezTo>
                    <a:pt x="427" y="1279"/>
                    <a:pt x="429" y="1277"/>
                    <a:pt x="430" y="1277"/>
                  </a:cubicBezTo>
                  <a:cubicBezTo>
                    <a:pt x="431" y="1277"/>
                    <a:pt x="433" y="1278"/>
                    <a:pt x="434" y="1279"/>
                  </a:cubicBezTo>
                  <a:cubicBezTo>
                    <a:pt x="435" y="1279"/>
                    <a:pt x="436" y="1281"/>
                    <a:pt x="436" y="1282"/>
                  </a:cubicBezTo>
                  <a:cubicBezTo>
                    <a:pt x="438" y="1283"/>
                    <a:pt x="441" y="1285"/>
                    <a:pt x="442" y="1286"/>
                  </a:cubicBezTo>
                  <a:cubicBezTo>
                    <a:pt x="442" y="1287"/>
                    <a:pt x="443" y="1290"/>
                    <a:pt x="444" y="1291"/>
                  </a:cubicBezTo>
                  <a:cubicBezTo>
                    <a:pt x="445" y="1292"/>
                    <a:pt x="447" y="1293"/>
                    <a:pt x="448" y="1294"/>
                  </a:cubicBezTo>
                  <a:cubicBezTo>
                    <a:pt x="448" y="1294"/>
                    <a:pt x="449" y="1295"/>
                    <a:pt x="450" y="1296"/>
                  </a:cubicBezTo>
                  <a:cubicBezTo>
                    <a:pt x="450" y="1297"/>
                    <a:pt x="451" y="1298"/>
                    <a:pt x="451" y="1299"/>
                  </a:cubicBezTo>
                  <a:cubicBezTo>
                    <a:pt x="453" y="1299"/>
                    <a:pt x="455" y="1299"/>
                    <a:pt x="457" y="1300"/>
                  </a:cubicBezTo>
                  <a:cubicBezTo>
                    <a:pt x="458" y="1300"/>
                    <a:pt x="459" y="1301"/>
                    <a:pt x="460" y="1301"/>
                  </a:cubicBezTo>
                  <a:cubicBezTo>
                    <a:pt x="461" y="1301"/>
                    <a:pt x="462" y="1298"/>
                    <a:pt x="463" y="1298"/>
                  </a:cubicBezTo>
                  <a:cubicBezTo>
                    <a:pt x="464" y="1298"/>
                    <a:pt x="466" y="1300"/>
                    <a:pt x="466" y="1300"/>
                  </a:cubicBezTo>
                  <a:cubicBezTo>
                    <a:pt x="467" y="1301"/>
                    <a:pt x="466" y="1303"/>
                    <a:pt x="467" y="1303"/>
                  </a:cubicBezTo>
                  <a:cubicBezTo>
                    <a:pt x="467" y="1304"/>
                    <a:pt x="469" y="1304"/>
                    <a:pt x="470" y="1305"/>
                  </a:cubicBezTo>
                  <a:cubicBezTo>
                    <a:pt x="470" y="1305"/>
                    <a:pt x="471" y="1307"/>
                    <a:pt x="472" y="1307"/>
                  </a:cubicBezTo>
                  <a:cubicBezTo>
                    <a:pt x="473" y="1308"/>
                    <a:pt x="475" y="1308"/>
                    <a:pt x="476" y="1308"/>
                  </a:cubicBezTo>
                  <a:cubicBezTo>
                    <a:pt x="477" y="1308"/>
                    <a:pt x="479" y="1308"/>
                    <a:pt x="481" y="1307"/>
                  </a:cubicBezTo>
                  <a:cubicBezTo>
                    <a:pt x="482" y="1307"/>
                    <a:pt x="485" y="1307"/>
                    <a:pt x="486" y="1308"/>
                  </a:cubicBezTo>
                  <a:cubicBezTo>
                    <a:pt x="487" y="1308"/>
                    <a:pt x="488" y="1309"/>
                    <a:pt x="489" y="1309"/>
                  </a:cubicBezTo>
                  <a:cubicBezTo>
                    <a:pt x="490" y="1310"/>
                    <a:pt x="492" y="1311"/>
                    <a:pt x="493" y="1311"/>
                  </a:cubicBezTo>
                  <a:cubicBezTo>
                    <a:pt x="494" y="1311"/>
                    <a:pt x="496" y="1310"/>
                    <a:pt x="496" y="1309"/>
                  </a:cubicBezTo>
                  <a:cubicBezTo>
                    <a:pt x="497" y="1308"/>
                    <a:pt x="497" y="1306"/>
                    <a:pt x="498" y="1305"/>
                  </a:cubicBezTo>
                  <a:cubicBezTo>
                    <a:pt x="498" y="1304"/>
                    <a:pt x="500" y="1303"/>
                    <a:pt x="500" y="1303"/>
                  </a:cubicBezTo>
                  <a:cubicBezTo>
                    <a:pt x="500" y="1302"/>
                    <a:pt x="501" y="1300"/>
                    <a:pt x="501" y="1299"/>
                  </a:cubicBezTo>
                  <a:cubicBezTo>
                    <a:pt x="501" y="1298"/>
                    <a:pt x="501" y="1296"/>
                    <a:pt x="502" y="1296"/>
                  </a:cubicBezTo>
                  <a:cubicBezTo>
                    <a:pt x="502" y="1295"/>
                    <a:pt x="503" y="1295"/>
                    <a:pt x="504" y="1294"/>
                  </a:cubicBezTo>
                  <a:cubicBezTo>
                    <a:pt x="504" y="1294"/>
                    <a:pt x="505" y="1292"/>
                    <a:pt x="506" y="1291"/>
                  </a:cubicBezTo>
                  <a:cubicBezTo>
                    <a:pt x="506" y="1291"/>
                    <a:pt x="508" y="1291"/>
                    <a:pt x="508" y="1291"/>
                  </a:cubicBezTo>
                  <a:cubicBezTo>
                    <a:pt x="509" y="1290"/>
                    <a:pt x="511" y="1290"/>
                    <a:pt x="512" y="1289"/>
                  </a:cubicBezTo>
                  <a:cubicBezTo>
                    <a:pt x="512" y="1288"/>
                    <a:pt x="513" y="1286"/>
                    <a:pt x="513" y="1285"/>
                  </a:cubicBezTo>
                  <a:cubicBezTo>
                    <a:pt x="514" y="1284"/>
                    <a:pt x="516" y="1283"/>
                    <a:pt x="516" y="1282"/>
                  </a:cubicBezTo>
                  <a:cubicBezTo>
                    <a:pt x="517" y="1281"/>
                    <a:pt x="516" y="1278"/>
                    <a:pt x="517" y="1277"/>
                  </a:cubicBezTo>
                  <a:cubicBezTo>
                    <a:pt x="517" y="1276"/>
                    <a:pt x="518" y="1275"/>
                    <a:pt x="519" y="1275"/>
                  </a:cubicBezTo>
                  <a:cubicBezTo>
                    <a:pt x="520" y="1275"/>
                    <a:pt x="522" y="1276"/>
                    <a:pt x="523" y="1276"/>
                  </a:cubicBezTo>
                  <a:cubicBezTo>
                    <a:pt x="524" y="1276"/>
                    <a:pt x="525" y="1274"/>
                    <a:pt x="526" y="1274"/>
                  </a:cubicBezTo>
                  <a:cubicBezTo>
                    <a:pt x="527" y="1274"/>
                    <a:pt x="528" y="1274"/>
                    <a:pt x="528" y="1274"/>
                  </a:cubicBezTo>
                  <a:cubicBezTo>
                    <a:pt x="529" y="1273"/>
                    <a:pt x="529" y="1271"/>
                    <a:pt x="530" y="1271"/>
                  </a:cubicBezTo>
                  <a:cubicBezTo>
                    <a:pt x="531" y="1270"/>
                    <a:pt x="532" y="1271"/>
                    <a:pt x="533" y="1271"/>
                  </a:cubicBezTo>
                  <a:cubicBezTo>
                    <a:pt x="534" y="1271"/>
                    <a:pt x="535" y="1270"/>
                    <a:pt x="536" y="1270"/>
                  </a:cubicBezTo>
                  <a:cubicBezTo>
                    <a:pt x="536" y="1269"/>
                    <a:pt x="537" y="1267"/>
                    <a:pt x="537" y="1266"/>
                  </a:cubicBezTo>
                  <a:cubicBezTo>
                    <a:pt x="537" y="1266"/>
                    <a:pt x="535" y="1265"/>
                    <a:pt x="535" y="1265"/>
                  </a:cubicBezTo>
                  <a:cubicBezTo>
                    <a:pt x="534" y="1264"/>
                    <a:pt x="532" y="1264"/>
                    <a:pt x="532" y="1263"/>
                  </a:cubicBezTo>
                  <a:cubicBezTo>
                    <a:pt x="531" y="1263"/>
                    <a:pt x="530" y="1261"/>
                    <a:pt x="531" y="1260"/>
                  </a:cubicBezTo>
                  <a:cubicBezTo>
                    <a:pt x="531" y="1259"/>
                    <a:pt x="533" y="1258"/>
                    <a:pt x="534" y="1257"/>
                  </a:cubicBezTo>
                  <a:cubicBezTo>
                    <a:pt x="534" y="1256"/>
                    <a:pt x="535" y="1254"/>
                    <a:pt x="535" y="1253"/>
                  </a:cubicBezTo>
                  <a:cubicBezTo>
                    <a:pt x="536" y="1252"/>
                    <a:pt x="535" y="1249"/>
                    <a:pt x="536" y="1248"/>
                  </a:cubicBezTo>
                  <a:cubicBezTo>
                    <a:pt x="537" y="1247"/>
                    <a:pt x="539" y="1247"/>
                    <a:pt x="540" y="1247"/>
                  </a:cubicBezTo>
                  <a:cubicBezTo>
                    <a:pt x="541" y="1246"/>
                    <a:pt x="543" y="1244"/>
                    <a:pt x="543" y="1242"/>
                  </a:cubicBezTo>
                  <a:cubicBezTo>
                    <a:pt x="544" y="1241"/>
                    <a:pt x="545" y="1239"/>
                    <a:pt x="545" y="1238"/>
                  </a:cubicBezTo>
                  <a:cubicBezTo>
                    <a:pt x="545" y="1237"/>
                    <a:pt x="544" y="1234"/>
                    <a:pt x="544" y="1233"/>
                  </a:cubicBezTo>
                  <a:cubicBezTo>
                    <a:pt x="544" y="1231"/>
                    <a:pt x="546" y="1227"/>
                    <a:pt x="547" y="1225"/>
                  </a:cubicBezTo>
                  <a:cubicBezTo>
                    <a:pt x="547" y="1224"/>
                    <a:pt x="548" y="1222"/>
                    <a:pt x="548" y="1221"/>
                  </a:cubicBezTo>
                  <a:cubicBezTo>
                    <a:pt x="548" y="1220"/>
                    <a:pt x="548" y="1218"/>
                    <a:pt x="549" y="1217"/>
                  </a:cubicBezTo>
                  <a:cubicBezTo>
                    <a:pt x="549" y="1216"/>
                    <a:pt x="551" y="1215"/>
                    <a:pt x="551" y="1215"/>
                  </a:cubicBezTo>
                  <a:cubicBezTo>
                    <a:pt x="552" y="1214"/>
                    <a:pt x="553" y="1213"/>
                    <a:pt x="553" y="1212"/>
                  </a:cubicBezTo>
                  <a:cubicBezTo>
                    <a:pt x="554" y="1211"/>
                    <a:pt x="554" y="1210"/>
                    <a:pt x="554" y="1209"/>
                  </a:cubicBezTo>
                  <a:cubicBezTo>
                    <a:pt x="554" y="1208"/>
                    <a:pt x="555" y="1207"/>
                    <a:pt x="555" y="1206"/>
                  </a:cubicBezTo>
                  <a:cubicBezTo>
                    <a:pt x="556" y="1205"/>
                    <a:pt x="559" y="1205"/>
                    <a:pt x="560" y="1204"/>
                  </a:cubicBezTo>
                  <a:cubicBezTo>
                    <a:pt x="560" y="1203"/>
                    <a:pt x="558" y="1199"/>
                    <a:pt x="559" y="1198"/>
                  </a:cubicBezTo>
                  <a:cubicBezTo>
                    <a:pt x="559" y="1197"/>
                    <a:pt x="561" y="1196"/>
                    <a:pt x="562" y="1196"/>
                  </a:cubicBezTo>
                  <a:cubicBezTo>
                    <a:pt x="563" y="1195"/>
                    <a:pt x="564" y="1193"/>
                    <a:pt x="565" y="1193"/>
                  </a:cubicBezTo>
                  <a:cubicBezTo>
                    <a:pt x="565" y="1191"/>
                    <a:pt x="565" y="1189"/>
                    <a:pt x="565" y="1187"/>
                  </a:cubicBezTo>
                  <a:cubicBezTo>
                    <a:pt x="565" y="1186"/>
                    <a:pt x="566" y="1184"/>
                    <a:pt x="567" y="1183"/>
                  </a:cubicBezTo>
                  <a:cubicBezTo>
                    <a:pt x="568" y="1182"/>
                    <a:pt x="569" y="1180"/>
                    <a:pt x="570" y="1180"/>
                  </a:cubicBezTo>
                  <a:cubicBezTo>
                    <a:pt x="572" y="1180"/>
                    <a:pt x="574" y="1182"/>
                    <a:pt x="575" y="1182"/>
                  </a:cubicBezTo>
                  <a:cubicBezTo>
                    <a:pt x="575" y="1182"/>
                    <a:pt x="577" y="1181"/>
                    <a:pt x="577" y="1181"/>
                  </a:cubicBezTo>
                  <a:cubicBezTo>
                    <a:pt x="578" y="1180"/>
                    <a:pt x="578" y="1179"/>
                    <a:pt x="579" y="1179"/>
                  </a:cubicBezTo>
                  <a:cubicBezTo>
                    <a:pt x="580" y="1178"/>
                    <a:pt x="582" y="1178"/>
                    <a:pt x="583" y="1178"/>
                  </a:cubicBezTo>
                  <a:cubicBezTo>
                    <a:pt x="583" y="1177"/>
                    <a:pt x="585" y="1176"/>
                    <a:pt x="586" y="1176"/>
                  </a:cubicBezTo>
                  <a:cubicBezTo>
                    <a:pt x="587" y="1176"/>
                    <a:pt x="588" y="1178"/>
                    <a:pt x="589" y="1178"/>
                  </a:cubicBezTo>
                  <a:cubicBezTo>
                    <a:pt x="590" y="1179"/>
                    <a:pt x="592" y="1178"/>
                    <a:pt x="592" y="1177"/>
                  </a:cubicBezTo>
                  <a:cubicBezTo>
                    <a:pt x="593" y="1176"/>
                    <a:pt x="594" y="1174"/>
                    <a:pt x="595" y="1173"/>
                  </a:cubicBezTo>
                  <a:cubicBezTo>
                    <a:pt x="596" y="1173"/>
                    <a:pt x="598" y="1173"/>
                    <a:pt x="599" y="1173"/>
                  </a:cubicBezTo>
                  <a:cubicBezTo>
                    <a:pt x="599" y="1173"/>
                    <a:pt x="600" y="1173"/>
                    <a:pt x="601" y="1173"/>
                  </a:cubicBezTo>
                  <a:cubicBezTo>
                    <a:pt x="602" y="1174"/>
                    <a:pt x="605" y="1174"/>
                    <a:pt x="606" y="1174"/>
                  </a:cubicBezTo>
                  <a:cubicBezTo>
                    <a:pt x="607" y="1175"/>
                    <a:pt x="608" y="1177"/>
                    <a:pt x="609" y="1177"/>
                  </a:cubicBezTo>
                  <a:cubicBezTo>
                    <a:pt x="610" y="1177"/>
                    <a:pt x="612" y="1176"/>
                    <a:pt x="613" y="1175"/>
                  </a:cubicBezTo>
                  <a:cubicBezTo>
                    <a:pt x="614" y="1174"/>
                    <a:pt x="615" y="1172"/>
                    <a:pt x="615" y="1170"/>
                  </a:cubicBezTo>
                  <a:cubicBezTo>
                    <a:pt x="615" y="1169"/>
                    <a:pt x="615" y="1167"/>
                    <a:pt x="616" y="1165"/>
                  </a:cubicBezTo>
                  <a:cubicBezTo>
                    <a:pt x="616" y="1164"/>
                    <a:pt x="617" y="1162"/>
                    <a:pt x="618" y="1161"/>
                  </a:cubicBezTo>
                  <a:cubicBezTo>
                    <a:pt x="619" y="1160"/>
                    <a:pt x="621" y="1157"/>
                    <a:pt x="623" y="1157"/>
                  </a:cubicBezTo>
                  <a:cubicBezTo>
                    <a:pt x="624" y="1157"/>
                    <a:pt x="627" y="1156"/>
                    <a:pt x="628" y="1157"/>
                  </a:cubicBezTo>
                  <a:cubicBezTo>
                    <a:pt x="629" y="1157"/>
                    <a:pt x="630" y="1159"/>
                    <a:pt x="631" y="1160"/>
                  </a:cubicBezTo>
                  <a:cubicBezTo>
                    <a:pt x="632" y="1161"/>
                    <a:pt x="633" y="1162"/>
                    <a:pt x="634" y="1162"/>
                  </a:cubicBezTo>
                  <a:cubicBezTo>
                    <a:pt x="636" y="1163"/>
                    <a:pt x="640" y="1165"/>
                    <a:pt x="642" y="1165"/>
                  </a:cubicBezTo>
                  <a:cubicBezTo>
                    <a:pt x="642" y="1165"/>
                    <a:pt x="644" y="1163"/>
                    <a:pt x="644" y="1163"/>
                  </a:cubicBezTo>
                  <a:cubicBezTo>
                    <a:pt x="646" y="1163"/>
                    <a:pt x="647" y="1166"/>
                    <a:pt x="647" y="1167"/>
                  </a:cubicBezTo>
                  <a:cubicBezTo>
                    <a:pt x="648" y="1167"/>
                    <a:pt x="648" y="1169"/>
                    <a:pt x="648" y="1169"/>
                  </a:cubicBezTo>
                  <a:cubicBezTo>
                    <a:pt x="649" y="1170"/>
                    <a:pt x="651" y="1171"/>
                    <a:pt x="652" y="1172"/>
                  </a:cubicBezTo>
                  <a:cubicBezTo>
                    <a:pt x="654" y="1172"/>
                    <a:pt x="657" y="1171"/>
                    <a:pt x="659" y="1171"/>
                  </a:cubicBezTo>
                  <a:cubicBezTo>
                    <a:pt x="659" y="1172"/>
                    <a:pt x="660" y="1173"/>
                    <a:pt x="661" y="1173"/>
                  </a:cubicBezTo>
                  <a:cubicBezTo>
                    <a:pt x="662" y="1174"/>
                    <a:pt x="664" y="1173"/>
                    <a:pt x="664" y="1173"/>
                  </a:cubicBezTo>
                  <a:cubicBezTo>
                    <a:pt x="666" y="1173"/>
                    <a:pt x="668" y="1171"/>
                    <a:pt x="669" y="1171"/>
                  </a:cubicBezTo>
                  <a:cubicBezTo>
                    <a:pt x="670" y="1171"/>
                    <a:pt x="671" y="1171"/>
                    <a:pt x="672" y="1171"/>
                  </a:cubicBezTo>
                  <a:cubicBezTo>
                    <a:pt x="673" y="1171"/>
                    <a:pt x="675" y="1170"/>
                    <a:pt x="676" y="1170"/>
                  </a:cubicBezTo>
                  <a:cubicBezTo>
                    <a:pt x="677" y="1171"/>
                    <a:pt x="680" y="1172"/>
                    <a:pt x="681" y="1172"/>
                  </a:cubicBezTo>
                  <a:cubicBezTo>
                    <a:pt x="681" y="1173"/>
                    <a:pt x="682" y="1175"/>
                    <a:pt x="683" y="1175"/>
                  </a:cubicBezTo>
                  <a:cubicBezTo>
                    <a:pt x="684" y="1175"/>
                    <a:pt x="685" y="1172"/>
                    <a:pt x="687" y="1172"/>
                  </a:cubicBezTo>
                  <a:cubicBezTo>
                    <a:pt x="687" y="1172"/>
                    <a:pt x="688" y="1173"/>
                    <a:pt x="689" y="1173"/>
                  </a:cubicBezTo>
                  <a:cubicBezTo>
                    <a:pt x="690" y="1173"/>
                    <a:pt x="691" y="1172"/>
                    <a:pt x="692" y="1172"/>
                  </a:cubicBezTo>
                  <a:cubicBezTo>
                    <a:pt x="693" y="1172"/>
                    <a:pt x="694" y="1172"/>
                    <a:pt x="695" y="1172"/>
                  </a:cubicBezTo>
                  <a:cubicBezTo>
                    <a:pt x="695" y="1172"/>
                    <a:pt x="696" y="1173"/>
                    <a:pt x="696" y="1173"/>
                  </a:cubicBezTo>
                  <a:cubicBezTo>
                    <a:pt x="697" y="1174"/>
                    <a:pt x="699" y="1173"/>
                    <a:pt x="700" y="1173"/>
                  </a:cubicBezTo>
                  <a:cubicBezTo>
                    <a:pt x="701" y="1174"/>
                    <a:pt x="702" y="1175"/>
                    <a:pt x="704" y="1175"/>
                  </a:cubicBezTo>
                  <a:cubicBezTo>
                    <a:pt x="704" y="1175"/>
                    <a:pt x="705" y="1174"/>
                    <a:pt x="706" y="1174"/>
                  </a:cubicBezTo>
                  <a:cubicBezTo>
                    <a:pt x="707" y="1174"/>
                    <a:pt x="709" y="1175"/>
                    <a:pt x="709" y="1175"/>
                  </a:cubicBezTo>
                  <a:cubicBezTo>
                    <a:pt x="710" y="1176"/>
                    <a:pt x="711" y="1178"/>
                    <a:pt x="712" y="1178"/>
                  </a:cubicBezTo>
                  <a:cubicBezTo>
                    <a:pt x="714" y="1179"/>
                    <a:pt x="717" y="1179"/>
                    <a:pt x="718" y="1179"/>
                  </a:cubicBezTo>
                  <a:cubicBezTo>
                    <a:pt x="719" y="1179"/>
                    <a:pt x="721" y="1178"/>
                    <a:pt x="722" y="1178"/>
                  </a:cubicBezTo>
                  <a:cubicBezTo>
                    <a:pt x="723" y="1179"/>
                    <a:pt x="725" y="1180"/>
                    <a:pt x="726" y="1180"/>
                  </a:cubicBezTo>
                  <a:cubicBezTo>
                    <a:pt x="727" y="1180"/>
                    <a:pt x="729" y="1178"/>
                    <a:pt x="730" y="1177"/>
                  </a:cubicBezTo>
                  <a:cubicBezTo>
                    <a:pt x="731" y="1177"/>
                    <a:pt x="734" y="1177"/>
                    <a:pt x="735" y="1177"/>
                  </a:cubicBezTo>
                  <a:cubicBezTo>
                    <a:pt x="736" y="1177"/>
                    <a:pt x="738" y="1175"/>
                    <a:pt x="738" y="1175"/>
                  </a:cubicBezTo>
                  <a:cubicBezTo>
                    <a:pt x="739" y="1174"/>
                    <a:pt x="740" y="1173"/>
                    <a:pt x="741" y="1173"/>
                  </a:cubicBezTo>
                  <a:cubicBezTo>
                    <a:pt x="742" y="1173"/>
                    <a:pt x="742" y="1175"/>
                    <a:pt x="742" y="1176"/>
                  </a:cubicBezTo>
                  <a:cubicBezTo>
                    <a:pt x="742" y="1177"/>
                    <a:pt x="742" y="1179"/>
                    <a:pt x="742" y="1179"/>
                  </a:cubicBezTo>
                  <a:cubicBezTo>
                    <a:pt x="743" y="1180"/>
                    <a:pt x="745" y="1180"/>
                    <a:pt x="746" y="1180"/>
                  </a:cubicBezTo>
                  <a:cubicBezTo>
                    <a:pt x="746" y="1180"/>
                    <a:pt x="748" y="1179"/>
                    <a:pt x="748" y="1179"/>
                  </a:cubicBezTo>
                  <a:cubicBezTo>
                    <a:pt x="749" y="1178"/>
                    <a:pt x="750" y="1177"/>
                    <a:pt x="751" y="1176"/>
                  </a:cubicBezTo>
                  <a:cubicBezTo>
                    <a:pt x="751" y="1176"/>
                    <a:pt x="752" y="1176"/>
                    <a:pt x="753" y="1176"/>
                  </a:cubicBezTo>
                  <a:cubicBezTo>
                    <a:pt x="753" y="1177"/>
                    <a:pt x="754" y="1178"/>
                    <a:pt x="754" y="1179"/>
                  </a:cubicBezTo>
                  <a:cubicBezTo>
                    <a:pt x="754" y="1179"/>
                    <a:pt x="754" y="1180"/>
                    <a:pt x="755" y="1180"/>
                  </a:cubicBezTo>
                  <a:cubicBezTo>
                    <a:pt x="756" y="1181"/>
                    <a:pt x="758" y="1181"/>
                    <a:pt x="759" y="1181"/>
                  </a:cubicBezTo>
                  <a:cubicBezTo>
                    <a:pt x="760" y="1181"/>
                    <a:pt x="762" y="1183"/>
                    <a:pt x="762" y="1184"/>
                  </a:cubicBezTo>
                  <a:cubicBezTo>
                    <a:pt x="762" y="1185"/>
                    <a:pt x="762" y="1186"/>
                    <a:pt x="762" y="1186"/>
                  </a:cubicBezTo>
                  <a:cubicBezTo>
                    <a:pt x="763" y="1187"/>
                    <a:pt x="764" y="1189"/>
                    <a:pt x="764" y="1190"/>
                  </a:cubicBezTo>
                  <a:cubicBezTo>
                    <a:pt x="765" y="1190"/>
                    <a:pt x="766" y="1192"/>
                    <a:pt x="766" y="1192"/>
                  </a:cubicBezTo>
                  <a:cubicBezTo>
                    <a:pt x="767" y="1194"/>
                    <a:pt x="766" y="1196"/>
                    <a:pt x="767" y="1197"/>
                  </a:cubicBezTo>
                  <a:cubicBezTo>
                    <a:pt x="768" y="1198"/>
                    <a:pt x="770" y="1199"/>
                    <a:pt x="771" y="1199"/>
                  </a:cubicBezTo>
                  <a:cubicBezTo>
                    <a:pt x="772" y="1199"/>
                    <a:pt x="773" y="1198"/>
                    <a:pt x="774" y="1198"/>
                  </a:cubicBezTo>
                  <a:cubicBezTo>
                    <a:pt x="775" y="1198"/>
                    <a:pt x="776" y="1199"/>
                    <a:pt x="776" y="1200"/>
                  </a:cubicBezTo>
                  <a:cubicBezTo>
                    <a:pt x="776" y="1201"/>
                    <a:pt x="777" y="1203"/>
                    <a:pt x="777" y="1204"/>
                  </a:cubicBezTo>
                  <a:cubicBezTo>
                    <a:pt x="777" y="1205"/>
                    <a:pt x="774" y="1206"/>
                    <a:pt x="774" y="1207"/>
                  </a:cubicBezTo>
                  <a:cubicBezTo>
                    <a:pt x="774" y="1208"/>
                    <a:pt x="775" y="1211"/>
                    <a:pt x="776" y="1211"/>
                  </a:cubicBezTo>
                  <a:cubicBezTo>
                    <a:pt x="777" y="1211"/>
                    <a:pt x="778" y="1211"/>
                    <a:pt x="779" y="1211"/>
                  </a:cubicBezTo>
                  <a:cubicBezTo>
                    <a:pt x="780" y="1210"/>
                    <a:pt x="781" y="1208"/>
                    <a:pt x="781" y="1208"/>
                  </a:cubicBezTo>
                  <a:cubicBezTo>
                    <a:pt x="782" y="1207"/>
                    <a:pt x="785" y="1208"/>
                    <a:pt x="786" y="1209"/>
                  </a:cubicBezTo>
                  <a:cubicBezTo>
                    <a:pt x="786" y="1209"/>
                    <a:pt x="786" y="1211"/>
                    <a:pt x="786" y="1212"/>
                  </a:cubicBezTo>
                  <a:cubicBezTo>
                    <a:pt x="786" y="1213"/>
                    <a:pt x="787" y="1215"/>
                    <a:pt x="786" y="1216"/>
                  </a:cubicBezTo>
                  <a:cubicBezTo>
                    <a:pt x="786" y="1216"/>
                    <a:pt x="784" y="1217"/>
                    <a:pt x="784" y="1217"/>
                  </a:cubicBezTo>
                  <a:cubicBezTo>
                    <a:pt x="783" y="1218"/>
                    <a:pt x="783" y="1220"/>
                    <a:pt x="784" y="1220"/>
                  </a:cubicBezTo>
                  <a:cubicBezTo>
                    <a:pt x="784" y="1221"/>
                    <a:pt x="786" y="1223"/>
                    <a:pt x="787" y="1223"/>
                  </a:cubicBezTo>
                  <a:cubicBezTo>
                    <a:pt x="788" y="1224"/>
                    <a:pt x="790" y="1223"/>
                    <a:pt x="791" y="1223"/>
                  </a:cubicBezTo>
                  <a:cubicBezTo>
                    <a:pt x="793" y="1223"/>
                    <a:pt x="796" y="1223"/>
                    <a:pt x="797" y="1224"/>
                  </a:cubicBezTo>
                  <a:cubicBezTo>
                    <a:pt x="797" y="1225"/>
                    <a:pt x="797" y="1227"/>
                    <a:pt x="798" y="1228"/>
                  </a:cubicBezTo>
                  <a:cubicBezTo>
                    <a:pt x="799" y="1229"/>
                    <a:pt x="800" y="1230"/>
                    <a:pt x="801" y="1230"/>
                  </a:cubicBezTo>
                  <a:cubicBezTo>
                    <a:pt x="802" y="1231"/>
                    <a:pt x="805" y="1230"/>
                    <a:pt x="806" y="1231"/>
                  </a:cubicBezTo>
                  <a:cubicBezTo>
                    <a:pt x="807" y="1231"/>
                    <a:pt x="809" y="1231"/>
                    <a:pt x="810" y="1231"/>
                  </a:cubicBezTo>
                  <a:cubicBezTo>
                    <a:pt x="811" y="1232"/>
                    <a:pt x="814" y="1234"/>
                    <a:pt x="815" y="1235"/>
                  </a:cubicBezTo>
                  <a:cubicBezTo>
                    <a:pt x="816" y="1236"/>
                    <a:pt x="815" y="1239"/>
                    <a:pt x="816" y="1240"/>
                  </a:cubicBezTo>
                  <a:cubicBezTo>
                    <a:pt x="816" y="1241"/>
                    <a:pt x="817" y="1245"/>
                    <a:pt x="818" y="1246"/>
                  </a:cubicBezTo>
                  <a:cubicBezTo>
                    <a:pt x="818" y="1247"/>
                    <a:pt x="821" y="1248"/>
                    <a:pt x="822" y="1249"/>
                  </a:cubicBezTo>
                  <a:cubicBezTo>
                    <a:pt x="823" y="1249"/>
                    <a:pt x="824" y="1250"/>
                    <a:pt x="825" y="1250"/>
                  </a:cubicBezTo>
                  <a:cubicBezTo>
                    <a:pt x="826" y="1250"/>
                    <a:pt x="827" y="1252"/>
                    <a:pt x="827" y="1252"/>
                  </a:cubicBezTo>
                  <a:cubicBezTo>
                    <a:pt x="828" y="1253"/>
                    <a:pt x="830" y="1253"/>
                    <a:pt x="830" y="1254"/>
                  </a:cubicBezTo>
                  <a:cubicBezTo>
                    <a:pt x="831" y="1254"/>
                    <a:pt x="832" y="1255"/>
                    <a:pt x="833" y="1256"/>
                  </a:cubicBezTo>
                  <a:cubicBezTo>
                    <a:pt x="834" y="1256"/>
                    <a:pt x="834" y="1258"/>
                    <a:pt x="835" y="1258"/>
                  </a:cubicBezTo>
                  <a:cubicBezTo>
                    <a:pt x="836" y="1259"/>
                    <a:pt x="839" y="1259"/>
                    <a:pt x="840" y="1260"/>
                  </a:cubicBezTo>
                  <a:cubicBezTo>
                    <a:pt x="840" y="1261"/>
                    <a:pt x="840" y="1262"/>
                    <a:pt x="840" y="1263"/>
                  </a:cubicBezTo>
                  <a:cubicBezTo>
                    <a:pt x="841" y="1264"/>
                    <a:pt x="842" y="1265"/>
                    <a:pt x="842" y="1266"/>
                  </a:cubicBezTo>
                  <a:cubicBezTo>
                    <a:pt x="843" y="1267"/>
                    <a:pt x="846" y="1267"/>
                    <a:pt x="848" y="1268"/>
                  </a:cubicBezTo>
                  <a:cubicBezTo>
                    <a:pt x="849" y="1268"/>
                    <a:pt x="852" y="1269"/>
                    <a:pt x="853" y="1270"/>
                  </a:cubicBezTo>
                  <a:cubicBezTo>
                    <a:pt x="854" y="1271"/>
                    <a:pt x="856" y="1274"/>
                    <a:pt x="856" y="1276"/>
                  </a:cubicBezTo>
                  <a:cubicBezTo>
                    <a:pt x="857" y="1276"/>
                    <a:pt x="858" y="1278"/>
                    <a:pt x="858" y="1279"/>
                  </a:cubicBezTo>
                  <a:cubicBezTo>
                    <a:pt x="858" y="1280"/>
                    <a:pt x="857" y="1282"/>
                    <a:pt x="857" y="1284"/>
                  </a:cubicBezTo>
                  <a:cubicBezTo>
                    <a:pt x="857" y="1285"/>
                    <a:pt x="858" y="1286"/>
                    <a:pt x="859" y="1287"/>
                  </a:cubicBezTo>
                  <a:cubicBezTo>
                    <a:pt x="859" y="1287"/>
                    <a:pt x="861" y="1286"/>
                    <a:pt x="861" y="1287"/>
                  </a:cubicBezTo>
                  <a:cubicBezTo>
                    <a:pt x="862" y="1287"/>
                    <a:pt x="862" y="1290"/>
                    <a:pt x="863" y="1291"/>
                  </a:cubicBezTo>
                  <a:cubicBezTo>
                    <a:pt x="864" y="1291"/>
                    <a:pt x="865" y="1292"/>
                    <a:pt x="866" y="1292"/>
                  </a:cubicBezTo>
                  <a:cubicBezTo>
                    <a:pt x="867" y="1293"/>
                    <a:pt x="870" y="1294"/>
                    <a:pt x="871" y="1294"/>
                  </a:cubicBezTo>
                  <a:cubicBezTo>
                    <a:pt x="872" y="1295"/>
                    <a:pt x="873" y="1297"/>
                    <a:pt x="873" y="1298"/>
                  </a:cubicBezTo>
                  <a:cubicBezTo>
                    <a:pt x="873" y="1299"/>
                    <a:pt x="874" y="1301"/>
                    <a:pt x="874" y="1301"/>
                  </a:cubicBezTo>
                  <a:cubicBezTo>
                    <a:pt x="874" y="1302"/>
                    <a:pt x="873" y="1304"/>
                    <a:pt x="873" y="1305"/>
                  </a:cubicBezTo>
                  <a:cubicBezTo>
                    <a:pt x="873" y="1306"/>
                    <a:pt x="874" y="1309"/>
                    <a:pt x="874" y="1310"/>
                  </a:cubicBezTo>
                  <a:cubicBezTo>
                    <a:pt x="875" y="1311"/>
                    <a:pt x="875" y="1313"/>
                    <a:pt x="876" y="1314"/>
                  </a:cubicBezTo>
                  <a:cubicBezTo>
                    <a:pt x="876" y="1315"/>
                    <a:pt x="876" y="1318"/>
                    <a:pt x="876" y="1319"/>
                  </a:cubicBezTo>
                  <a:cubicBezTo>
                    <a:pt x="876" y="1320"/>
                    <a:pt x="875" y="1322"/>
                    <a:pt x="875" y="1322"/>
                  </a:cubicBezTo>
                  <a:cubicBezTo>
                    <a:pt x="875" y="1323"/>
                    <a:pt x="876" y="1325"/>
                    <a:pt x="876" y="1325"/>
                  </a:cubicBezTo>
                  <a:cubicBezTo>
                    <a:pt x="876" y="1326"/>
                    <a:pt x="876" y="1328"/>
                    <a:pt x="876" y="1328"/>
                  </a:cubicBezTo>
                  <a:cubicBezTo>
                    <a:pt x="877" y="1329"/>
                    <a:pt x="880" y="1330"/>
                    <a:pt x="881" y="1330"/>
                  </a:cubicBezTo>
                  <a:cubicBezTo>
                    <a:pt x="881" y="1331"/>
                    <a:pt x="882" y="1332"/>
                    <a:pt x="882" y="1332"/>
                  </a:cubicBezTo>
                  <a:cubicBezTo>
                    <a:pt x="883" y="1334"/>
                    <a:pt x="883" y="1337"/>
                    <a:pt x="884" y="1338"/>
                  </a:cubicBezTo>
                  <a:cubicBezTo>
                    <a:pt x="884" y="1339"/>
                    <a:pt x="886" y="1339"/>
                    <a:pt x="887" y="1340"/>
                  </a:cubicBezTo>
                  <a:cubicBezTo>
                    <a:pt x="887" y="1341"/>
                    <a:pt x="886" y="1342"/>
                    <a:pt x="886" y="1343"/>
                  </a:cubicBezTo>
                  <a:cubicBezTo>
                    <a:pt x="887" y="1344"/>
                    <a:pt x="889" y="1344"/>
                    <a:pt x="890" y="1345"/>
                  </a:cubicBezTo>
                  <a:cubicBezTo>
                    <a:pt x="891" y="1346"/>
                    <a:pt x="893" y="1347"/>
                    <a:pt x="893" y="1348"/>
                  </a:cubicBezTo>
                  <a:cubicBezTo>
                    <a:pt x="893" y="1349"/>
                    <a:pt x="893" y="1351"/>
                    <a:pt x="893" y="1352"/>
                  </a:cubicBezTo>
                  <a:cubicBezTo>
                    <a:pt x="893" y="1353"/>
                    <a:pt x="893" y="1355"/>
                    <a:pt x="894" y="1356"/>
                  </a:cubicBezTo>
                  <a:cubicBezTo>
                    <a:pt x="894" y="1356"/>
                    <a:pt x="896" y="1357"/>
                    <a:pt x="896" y="1358"/>
                  </a:cubicBezTo>
                  <a:cubicBezTo>
                    <a:pt x="897" y="1359"/>
                    <a:pt x="897" y="1360"/>
                    <a:pt x="897" y="1361"/>
                  </a:cubicBezTo>
                  <a:cubicBezTo>
                    <a:pt x="897" y="1362"/>
                    <a:pt x="895" y="1364"/>
                    <a:pt x="895" y="1365"/>
                  </a:cubicBezTo>
                  <a:cubicBezTo>
                    <a:pt x="895" y="1367"/>
                    <a:pt x="896" y="1371"/>
                    <a:pt x="898" y="1372"/>
                  </a:cubicBezTo>
                  <a:cubicBezTo>
                    <a:pt x="898" y="1373"/>
                    <a:pt x="900" y="1374"/>
                    <a:pt x="901" y="1374"/>
                  </a:cubicBezTo>
                  <a:cubicBezTo>
                    <a:pt x="902" y="1375"/>
                    <a:pt x="905" y="1375"/>
                    <a:pt x="906" y="1376"/>
                  </a:cubicBezTo>
                  <a:cubicBezTo>
                    <a:pt x="907" y="1376"/>
                    <a:pt x="906" y="1378"/>
                    <a:pt x="906" y="1379"/>
                  </a:cubicBezTo>
                  <a:cubicBezTo>
                    <a:pt x="907" y="1380"/>
                    <a:pt x="907" y="1382"/>
                    <a:pt x="908" y="1383"/>
                  </a:cubicBezTo>
                  <a:cubicBezTo>
                    <a:pt x="908" y="1383"/>
                    <a:pt x="910" y="1384"/>
                    <a:pt x="911" y="1384"/>
                  </a:cubicBezTo>
                  <a:cubicBezTo>
                    <a:pt x="911" y="1385"/>
                    <a:pt x="913" y="1386"/>
                    <a:pt x="913" y="1386"/>
                  </a:cubicBezTo>
                  <a:cubicBezTo>
                    <a:pt x="913" y="1387"/>
                    <a:pt x="912" y="1389"/>
                    <a:pt x="912" y="1391"/>
                  </a:cubicBezTo>
                  <a:cubicBezTo>
                    <a:pt x="912" y="1391"/>
                    <a:pt x="912" y="1393"/>
                    <a:pt x="913" y="1394"/>
                  </a:cubicBezTo>
                  <a:cubicBezTo>
                    <a:pt x="913" y="1395"/>
                    <a:pt x="914" y="1397"/>
                    <a:pt x="915" y="1398"/>
                  </a:cubicBezTo>
                  <a:cubicBezTo>
                    <a:pt x="916" y="1398"/>
                    <a:pt x="918" y="1399"/>
                    <a:pt x="919" y="1399"/>
                  </a:cubicBezTo>
                  <a:cubicBezTo>
                    <a:pt x="920" y="1399"/>
                    <a:pt x="921" y="1399"/>
                    <a:pt x="922" y="1400"/>
                  </a:cubicBezTo>
                  <a:cubicBezTo>
                    <a:pt x="922" y="1400"/>
                    <a:pt x="922" y="1401"/>
                    <a:pt x="922" y="1402"/>
                  </a:cubicBezTo>
                  <a:cubicBezTo>
                    <a:pt x="922" y="1403"/>
                    <a:pt x="919" y="1404"/>
                    <a:pt x="918" y="1405"/>
                  </a:cubicBezTo>
                  <a:cubicBezTo>
                    <a:pt x="918" y="1406"/>
                    <a:pt x="919" y="1408"/>
                    <a:pt x="920" y="1409"/>
                  </a:cubicBezTo>
                  <a:cubicBezTo>
                    <a:pt x="920" y="1409"/>
                    <a:pt x="923" y="1409"/>
                    <a:pt x="924" y="1410"/>
                  </a:cubicBezTo>
                  <a:cubicBezTo>
                    <a:pt x="924" y="1410"/>
                    <a:pt x="924" y="1412"/>
                    <a:pt x="924" y="1413"/>
                  </a:cubicBezTo>
                  <a:cubicBezTo>
                    <a:pt x="923" y="1413"/>
                    <a:pt x="922" y="1414"/>
                    <a:pt x="921" y="1415"/>
                  </a:cubicBezTo>
                  <a:cubicBezTo>
                    <a:pt x="921" y="1416"/>
                    <a:pt x="921" y="1418"/>
                    <a:pt x="921" y="1419"/>
                  </a:cubicBezTo>
                  <a:cubicBezTo>
                    <a:pt x="921" y="1420"/>
                    <a:pt x="923" y="1421"/>
                    <a:pt x="924" y="1422"/>
                  </a:cubicBezTo>
                  <a:cubicBezTo>
                    <a:pt x="924" y="1423"/>
                    <a:pt x="925" y="1425"/>
                    <a:pt x="926" y="1426"/>
                  </a:cubicBezTo>
                  <a:cubicBezTo>
                    <a:pt x="926" y="1427"/>
                    <a:pt x="927" y="1428"/>
                    <a:pt x="928" y="1429"/>
                  </a:cubicBezTo>
                  <a:cubicBezTo>
                    <a:pt x="928" y="1430"/>
                    <a:pt x="929" y="1431"/>
                    <a:pt x="929" y="1432"/>
                  </a:cubicBezTo>
                  <a:cubicBezTo>
                    <a:pt x="930" y="1434"/>
                    <a:pt x="929" y="1437"/>
                    <a:pt x="929" y="1438"/>
                  </a:cubicBezTo>
                  <a:cubicBezTo>
                    <a:pt x="929" y="1440"/>
                    <a:pt x="931" y="1441"/>
                    <a:pt x="932" y="1442"/>
                  </a:cubicBezTo>
                  <a:cubicBezTo>
                    <a:pt x="933" y="1443"/>
                    <a:pt x="933" y="1445"/>
                    <a:pt x="934" y="1446"/>
                  </a:cubicBezTo>
                  <a:cubicBezTo>
                    <a:pt x="936" y="1446"/>
                    <a:pt x="939" y="1445"/>
                    <a:pt x="940" y="1445"/>
                  </a:cubicBezTo>
                  <a:cubicBezTo>
                    <a:pt x="940" y="1446"/>
                    <a:pt x="941" y="1447"/>
                    <a:pt x="942" y="1448"/>
                  </a:cubicBezTo>
                  <a:cubicBezTo>
                    <a:pt x="942" y="1449"/>
                    <a:pt x="941" y="1451"/>
                    <a:pt x="941" y="1452"/>
                  </a:cubicBezTo>
                  <a:cubicBezTo>
                    <a:pt x="941" y="1453"/>
                    <a:pt x="942" y="1454"/>
                    <a:pt x="943" y="1455"/>
                  </a:cubicBezTo>
                  <a:cubicBezTo>
                    <a:pt x="943" y="1455"/>
                    <a:pt x="944" y="1454"/>
                    <a:pt x="945" y="1454"/>
                  </a:cubicBezTo>
                  <a:cubicBezTo>
                    <a:pt x="946" y="1454"/>
                    <a:pt x="948" y="1457"/>
                    <a:pt x="949" y="1458"/>
                  </a:cubicBezTo>
                  <a:cubicBezTo>
                    <a:pt x="950" y="1458"/>
                    <a:pt x="952" y="1458"/>
                    <a:pt x="953" y="1458"/>
                  </a:cubicBezTo>
                  <a:cubicBezTo>
                    <a:pt x="954" y="1459"/>
                    <a:pt x="956" y="1460"/>
                    <a:pt x="957" y="1460"/>
                  </a:cubicBezTo>
                  <a:cubicBezTo>
                    <a:pt x="958" y="1461"/>
                    <a:pt x="960" y="1462"/>
                    <a:pt x="961" y="1462"/>
                  </a:cubicBezTo>
                  <a:cubicBezTo>
                    <a:pt x="962" y="1463"/>
                    <a:pt x="963" y="1464"/>
                    <a:pt x="963" y="1465"/>
                  </a:cubicBezTo>
                  <a:cubicBezTo>
                    <a:pt x="964" y="1466"/>
                    <a:pt x="964" y="1469"/>
                    <a:pt x="965" y="1470"/>
                  </a:cubicBezTo>
                  <a:cubicBezTo>
                    <a:pt x="965" y="1471"/>
                    <a:pt x="966" y="1473"/>
                    <a:pt x="967" y="1473"/>
                  </a:cubicBezTo>
                  <a:cubicBezTo>
                    <a:pt x="968" y="1474"/>
                    <a:pt x="970" y="1474"/>
                    <a:pt x="971" y="1474"/>
                  </a:cubicBezTo>
                  <a:cubicBezTo>
                    <a:pt x="972" y="1475"/>
                    <a:pt x="972" y="1476"/>
                    <a:pt x="973" y="1477"/>
                  </a:cubicBezTo>
                  <a:cubicBezTo>
                    <a:pt x="973" y="1478"/>
                    <a:pt x="973" y="1480"/>
                    <a:pt x="973" y="1481"/>
                  </a:cubicBezTo>
                  <a:cubicBezTo>
                    <a:pt x="974" y="1482"/>
                    <a:pt x="974" y="1485"/>
                    <a:pt x="975" y="1486"/>
                  </a:cubicBezTo>
                  <a:cubicBezTo>
                    <a:pt x="976" y="1486"/>
                    <a:pt x="977" y="1488"/>
                    <a:pt x="977" y="1489"/>
                  </a:cubicBezTo>
                  <a:cubicBezTo>
                    <a:pt x="978" y="1489"/>
                    <a:pt x="980" y="1489"/>
                    <a:pt x="981" y="1489"/>
                  </a:cubicBezTo>
                  <a:cubicBezTo>
                    <a:pt x="982" y="1489"/>
                    <a:pt x="983" y="1490"/>
                    <a:pt x="984" y="1490"/>
                  </a:cubicBezTo>
                  <a:cubicBezTo>
                    <a:pt x="985" y="1491"/>
                    <a:pt x="986" y="1494"/>
                    <a:pt x="986" y="1495"/>
                  </a:cubicBezTo>
                  <a:cubicBezTo>
                    <a:pt x="986" y="1496"/>
                    <a:pt x="985" y="1498"/>
                    <a:pt x="986" y="1499"/>
                  </a:cubicBezTo>
                  <a:cubicBezTo>
                    <a:pt x="986" y="1500"/>
                    <a:pt x="987" y="1501"/>
                    <a:pt x="988" y="1502"/>
                  </a:cubicBezTo>
                  <a:cubicBezTo>
                    <a:pt x="989" y="1502"/>
                    <a:pt x="990" y="1502"/>
                    <a:pt x="991" y="1503"/>
                  </a:cubicBezTo>
                  <a:cubicBezTo>
                    <a:pt x="991" y="1504"/>
                    <a:pt x="992" y="1506"/>
                    <a:pt x="992" y="1507"/>
                  </a:cubicBezTo>
                  <a:cubicBezTo>
                    <a:pt x="992" y="1507"/>
                    <a:pt x="991" y="1508"/>
                    <a:pt x="990" y="1508"/>
                  </a:cubicBezTo>
                  <a:cubicBezTo>
                    <a:pt x="990" y="1509"/>
                    <a:pt x="990" y="1511"/>
                    <a:pt x="991" y="1512"/>
                  </a:cubicBezTo>
                  <a:cubicBezTo>
                    <a:pt x="991" y="1512"/>
                    <a:pt x="993" y="1512"/>
                    <a:pt x="994" y="1513"/>
                  </a:cubicBezTo>
                  <a:cubicBezTo>
                    <a:pt x="994" y="1514"/>
                    <a:pt x="995" y="1516"/>
                    <a:pt x="995" y="1517"/>
                  </a:cubicBezTo>
                  <a:cubicBezTo>
                    <a:pt x="995" y="1518"/>
                    <a:pt x="993" y="1519"/>
                    <a:pt x="993" y="1520"/>
                  </a:cubicBezTo>
                  <a:cubicBezTo>
                    <a:pt x="994" y="1521"/>
                    <a:pt x="995" y="1523"/>
                    <a:pt x="996" y="1523"/>
                  </a:cubicBezTo>
                  <a:cubicBezTo>
                    <a:pt x="997" y="1524"/>
                    <a:pt x="998" y="1524"/>
                    <a:pt x="999" y="1524"/>
                  </a:cubicBezTo>
                  <a:cubicBezTo>
                    <a:pt x="999" y="1525"/>
                    <a:pt x="999" y="1527"/>
                    <a:pt x="1000" y="1528"/>
                  </a:cubicBezTo>
                  <a:cubicBezTo>
                    <a:pt x="1000" y="1528"/>
                    <a:pt x="1002" y="1529"/>
                    <a:pt x="1003" y="1528"/>
                  </a:cubicBezTo>
                  <a:cubicBezTo>
                    <a:pt x="1003" y="1528"/>
                    <a:pt x="1004" y="1527"/>
                    <a:pt x="1005" y="1527"/>
                  </a:cubicBezTo>
                  <a:cubicBezTo>
                    <a:pt x="1006" y="1528"/>
                    <a:pt x="1006" y="1530"/>
                    <a:pt x="1007" y="1531"/>
                  </a:cubicBezTo>
                  <a:cubicBezTo>
                    <a:pt x="1007" y="1532"/>
                    <a:pt x="1007" y="1534"/>
                    <a:pt x="1007" y="1534"/>
                  </a:cubicBezTo>
                  <a:cubicBezTo>
                    <a:pt x="1008" y="1535"/>
                    <a:pt x="1011" y="1534"/>
                    <a:pt x="1012" y="1535"/>
                  </a:cubicBezTo>
                  <a:cubicBezTo>
                    <a:pt x="1012" y="1536"/>
                    <a:pt x="1013" y="1538"/>
                    <a:pt x="1013" y="1539"/>
                  </a:cubicBezTo>
                  <a:cubicBezTo>
                    <a:pt x="1014" y="1540"/>
                    <a:pt x="1017" y="1542"/>
                    <a:pt x="1017" y="1543"/>
                  </a:cubicBezTo>
                  <a:cubicBezTo>
                    <a:pt x="1018" y="1544"/>
                    <a:pt x="1019" y="1546"/>
                    <a:pt x="1020" y="1547"/>
                  </a:cubicBezTo>
                  <a:cubicBezTo>
                    <a:pt x="1020" y="1547"/>
                    <a:pt x="1021" y="1547"/>
                    <a:pt x="1022" y="1547"/>
                  </a:cubicBezTo>
                  <a:cubicBezTo>
                    <a:pt x="1023" y="1546"/>
                    <a:pt x="1024" y="1545"/>
                    <a:pt x="1024" y="1545"/>
                  </a:cubicBezTo>
                  <a:cubicBezTo>
                    <a:pt x="1025" y="1545"/>
                    <a:pt x="1027" y="1547"/>
                    <a:pt x="1027" y="1547"/>
                  </a:cubicBezTo>
                  <a:cubicBezTo>
                    <a:pt x="1028" y="1548"/>
                    <a:pt x="1027" y="1550"/>
                    <a:pt x="1027" y="1550"/>
                  </a:cubicBezTo>
                  <a:cubicBezTo>
                    <a:pt x="1028" y="1551"/>
                    <a:pt x="1030" y="1553"/>
                    <a:pt x="1031" y="1553"/>
                  </a:cubicBezTo>
                  <a:cubicBezTo>
                    <a:pt x="1032" y="1553"/>
                    <a:pt x="1034" y="1551"/>
                    <a:pt x="1035" y="1550"/>
                  </a:cubicBezTo>
                  <a:cubicBezTo>
                    <a:pt x="1035" y="1550"/>
                    <a:pt x="1036" y="1549"/>
                    <a:pt x="1037" y="1550"/>
                  </a:cubicBezTo>
                  <a:cubicBezTo>
                    <a:pt x="1038" y="1550"/>
                    <a:pt x="1038" y="1551"/>
                    <a:pt x="1039" y="1552"/>
                  </a:cubicBezTo>
                  <a:cubicBezTo>
                    <a:pt x="1039" y="1553"/>
                    <a:pt x="1039" y="1555"/>
                    <a:pt x="1040" y="1556"/>
                  </a:cubicBezTo>
                  <a:cubicBezTo>
                    <a:pt x="1041" y="1556"/>
                    <a:pt x="1042" y="1554"/>
                    <a:pt x="1043" y="1554"/>
                  </a:cubicBezTo>
                  <a:cubicBezTo>
                    <a:pt x="1044" y="1554"/>
                    <a:pt x="1047" y="1556"/>
                    <a:pt x="1048" y="1557"/>
                  </a:cubicBezTo>
                  <a:cubicBezTo>
                    <a:pt x="1048" y="1557"/>
                    <a:pt x="1048" y="1560"/>
                    <a:pt x="1049" y="1561"/>
                  </a:cubicBezTo>
                  <a:cubicBezTo>
                    <a:pt x="1049" y="1561"/>
                    <a:pt x="1051" y="1562"/>
                    <a:pt x="1051" y="1562"/>
                  </a:cubicBezTo>
                  <a:cubicBezTo>
                    <a:pt x="1051" y="1563"/>
                    <a:pt x="1051" y="1565"/>
                    <a:pt x="1050" y="1565"/>
                  </a:cubicBezTo>
                  <a:cubicBezTo>
                    <a:pt x="1050" y="1566"/>
                    <a:pt x="1049" y="1567"/>
                    <a:pt x="1049" y="1568"/>
                  </a:cubicBezTo>
                  <a:cubicBezTo>
                    <a:pt x="1049" y="1569"/>
                    <a:pt x="1048" y="1571"/>
                    <a:pt x="1049" y="1571"/>
                  </a:cubicBezTo>
                  <a:cubicBezTo>
                    <a:pt x="1049" y="1572"/>
                    <a:pt x="1051" y="1573"/>
                    <a:pt x="1052" y="1574"/>
                  </a:cubicBezTo>
                  <a:cubicBezTo>
                    <a:pt x="1053" y="1574"/>
                    <a:pt x="1056" y="1573"/>
                    <a:pt x="1056" y="1574"/>
                  </a:cubicBezTo>
                  <a:cubicBezTo>
                    <a:pt x="1057" y="1575"/>
                    <a:pt x="1057" y="1576"/>
                    <a:pt x="1057" y="1577"/>
                  </a:cubicBezTo>
                  <a:cubicBezTo>
                    <a:pt x="1057" y="1578"/>
                    <a:pt x="1055" y="1579"/>
                    <a:pt x="1054" y="1580"/>
                  </a:cubicBezTo>
                  <a:cubicBezTo>
                    <a:pt x="1054" y="1581"/>
                    <a:pt x="1053" y="1582"/>
                    <a:pt x="1054" y="1583"/>
                  </a:cubicBezTo>
                  <a:cubicBezTo>
                    <a:pt x="1054" y="1584"/>
                    <a:pt x="1054" y="1585"/>
                    <a:pt x="1054" y="1586"/>
                  </a:cubicBezTo>
                  <a:cubicBezTo>
                    <a:pt x="1055" y="1587"/>
                    <a:pt x="1056" y="1590"/>
                    <a:pt x="1056" y="1591"/>
                  </a:cubicBezTo>
                  <a:cubicBezTo>
                    <a:pt x="1056" y="1592"/>
                    <a:pt x="1055" y="1594"/>
                    <a:pt x="1055" y="1595"/>
                  </a:cubicBezTo>
                  <a:cubicBezTo>
                    <a:pt x="1054" y="1595"/>
                    <a:pt x="1053" y="1596"/>
                    <a:pt x="1053" y="1597"/>
                  </a:cubicBezTo>
                  <a:cubicBezTo>
                    <a:pt x="1053" y="1598"/>
                    <a:pt x="1053" y="1600"/>
                    <a:pt x="1052" y="1601"/>
                  </a:cubicBezTo>
                  <a:cubicBezTo>
                    <a:pt x="1052" y="1602"/>
                    <a:pt x="1049" y="1603"/>
                    <a:pt x="1049" y="1604"/>
                  </a:cubicBezTo>
                  <a:cubicBezTo>
                    <a:pt x="1048" y="1604"/>
                    <a:pt x="1047" y="1606"/>
                    <a:pt x="1047" y="1607"/>
                  </a:cubicBezTo>
                  <a:cubicBezTo>
                    <a:pt x="1048" y="1608"/>
                    <a:pt x="1050" y="1608"/>
                    <a:pt x="1051" y="1608"/>
                  </a:cubicBezTo>
                  <a:cubicBezTo>
                    <a:pt x="1052" y="1609"/>
                    <a:pt x="1053" y="1608"/>
                    <a:pt x="1054" y="1609"/>
                  </a:cubicBezTo>
                  <a:cubicBezTo>
                    <a:pt x="1055" y="1609"/>
                    <a:pt x="1055" y="1610"/>
                    <a:pt x="1055" y="1611"/>
                  </a:cubicBezTo>
                  <a:cubicBezTo>
                    <a:pt x="1055" y="1612"/>
                    <a:pt x="1054" y="1613"/>
                    <a:pt x="1054" y="1614"/>
                  </a:cubicBezTo>
                  <a:cubicBezTo>
                    <a:pt x="1054" y="1615"/>
                    <a:pt x="1055" y="1617"/>
                    <a:pt x="1055" y="1617"/>
                  </a:cubicBezTo>
                  <a:cubicBezTo>
                    <a:pt x="1056" y="1617"/>
                    <a:pt x="1057" y="1614"/>
                    <a:pt x="1058" y="1614"/>
                  </a:cubicBezTo>
                  <a:cubicBezTo>
                    <a:pt x="1059" y="1614"/>
                    <a:pt x="1060" y="1616"/>
                    <a:pt x="1061" y="1616"/>
                  </a:cubicBezTo>
                  <a:cubicBezTo>
                    <a:pt x="1062" y="1617"/>
                    <a:pt x="1062" y="1619"/>
                    <a:pt x="1062" y="1619"/>
                  </a:cubicBezTo>
                  <a:cubicBezTo>
                    <a:pt x="1062" y="1621"/>
                    <a:pt x="1062" y="1623"/>
                    <a:pt x="1062" y="1624"/>
                  </a:cubicBezTo>
                  <a:cubicBezTo>
                    <a:pt x="1062" y="1625"/>
                    <a:pt x="1064" y="1626"/>
                    <a:pt x="1064" y="1627"/>
                  </a:cubicBezTo>
                  <a:cubicBezTo>
                    <a:pt x="1065" y="1628"/>
                    <a:pt x="1065" y="1632"/>
                    <a:pt x="1064" y="1633"/>
                  </a:cubicBezTo>
                  <a:cubicBezTo>
                    <a:pt x="1064" y="1634"/>
                    <a:pt x="1063" y="1634"/>
                    <a:pt x="1063" y="1635"/>
                  </a:cubicBezTo>
                  <a:cubicBezTo>
                    <a:pt x="1063" y="1636"/>
                    <a:pt x="1064" y="1637"/>
                    <a:pt x="1064" y="1638"/>
                  </a:cubicBezTo>
                  <a:cubicBezTo>
                    <a:pt x="1064" y="1639"/>
                    <a:pt x="1063" y="1640"/>
                    <a:pt x="1062" y="1641"/>
                  </a:cubicBezTo>
                  <a:cubicBezTo>
                    <a:pt x="1062" y="1642"/>
                    <a:pt x="1063" y="1643"/>
                    <a:pt x="1063" y="1644"/>
                  </a:cubicBezTo>
                  <a:cubicBezTo>
                    <a:pt x="1063" y="1645"/>
                    <a:pt x="1062" y="1646"/>
                    <a:pt x="1062" y="1647"/>
                  </a:cubicBezTo>
                  <a:cubicBezTo>
                    <a:pt x="1062" y="1647"/>
                    <a:pt x="1061" y="1649"/>
                    <a:pt x="1061" y="1649"/>
                  </a:cubicBezTo>
                  <a:cubicBezTo>
                    <a:pt x="1061" y="1650"/>
                    <a:pt x="1061" y="1652"/>
                    <a:pt x="1061" y="1653"/>
                  </a:cubicBezTo>
                  <a:cubicBezTo>
                    <a:pt x="1061" y="1654"/>
                    <a:pt x="1062" y="1657"/>
                    <a:pt x="1062" y="1658"/>
                  </a:cubicBezTo>
                  <a:cubicBezTo>
                    <a:pt x="1063" y="1658"/>
                    <a:pt x="1064" y="1658"/>
                    <a:pt x="1065" y="1658"/>
                  </a:cubicBezTo>
                  <a:cubicBezTo>
                    <a:pt x="1066" y="1659"/>
                    <a:pt x="1067" y="1659"/>
                    <a:pt x="1068" y="1660"/>
                  </a:cubicBezTo>
                  <a:cubicBezTo>
                    <a:pt x="1068" y="1661"/>
                    <a:pt x="1068" y="1663"/>
                    <a:pt x="1069" y="1664"/>
                  </a:cubicBezTo>
                  <a:cubicBezTo>
                    <a:pt x="1070" y="1664"/>
                    <a:pt x="1071" y="1663"/>
                    <a:pt x="1072" y="1664"/>
                  </a:cubicBezTo>
                  <a:cubicBezTo>
                    <a:pt x="1073" y="1665"/>
                    <a:pt x="1071" y="1667"/>
                    <a:pt x="1071" y="1668"/>
                  </a:cubicBezTo>
                  <a:cubicBezTo>
                    <a:pt x="1071" y="1669"/>
                    <a:pt x="1071" y="1671"/>
                    <a:pt x="1072" y="1672"/>
                  </a:cubicBezTo>
                  <a:cubicBezTo>
                    <a:pt x="1073" y="1673"/>
                    <a:pt x="1075" y="1673"/>
                    <a:pt x="1077" y="1673"/>
                  </a:cubicBezTo>
                  <a:cubicBezTo>
                    <a:pt x="1077" y="1673"/>
                    <a:pt x="1079" y="1672"/>
                    <a:pt x="1080" y="1673"/>
                  </a:cubicBezTo>
                  <a:cubicBezTo>
                    <a:pt x="1081" y="1673"/>
                    <a:pt x="1081" y="1674"/>
                    <a:pt x="1081" y="1675"/>
                  </a:cubicBezTo>
                  <a:cubicBezTo>
                    <a:pt x="1081" y="1676"/>
                    <a:pt x="1079" y="1678"/>
                    <a:pt x="1079" y="1679"/>
                  </a:cubicBezTo>
                  <a:cubicBezTo>
                    <a:pt x="1079" y="1680"/>
                    <a:pt x="1079" y="1682"/>
                    <a:pt x="1080" y="1682"/>
                  </a:cubicBezTo>
                  <a:cubicBezTo>
                    <a:pt x="1081" y="1683"/>
                    <a:pt x="1083" y="1683"/>
                    <a:pt x="1084" y="1684"/>
                  </a:cubicBezTo>
                  <a:cubicBezTo>
                    <a:pt x="1085" y="1684"/>
                    <a:pt x="1087" y="1684"/>
                    <a:pt x="1087" y="1684"/>
                  </a:cubicBezTo>
                  <a:cubicBezTo>
                    <a:pt x="1088" y="1685"/>
                    <a:pt x="1090" y="1687"/>
                    <a:pt x="1091" y="1688"/>
                  </a:cubicBezTo>
                  <a:cubicBezTo>
                    <a:pt x="1091" y="1689"/>
                    <a:pt x="1091" y="1691"/>
                    <a:pt x="1091" y="1692"/>
                  </a:cubicBezTo>
                  <a:cubicBezTo>
                    <a:pt x="1091" y="1693"/>
                    <a:pt x="1094" y="1695"/>
                    <a:pt x="1095" y="1696"/>
                  </a:cubicBezTo>
                  <a:cubicBezTo>
                    <a:pt x="1095" y="1697"/>
                    <a:pt x="1095" y="1698"/>
                    <a:pt x="1095" y="1699"/>
                  </a:cubicBezTo>
                  <a:cubicBezTo>
                    <a:pt x="1095" y="1700"/>
                    <a:pt x="1094" y="1702"/>
                    <a:pt x="1094" y="1703"/>
                  </a:cubicBezTo>
                  <a:cubicBezTo>
                    <a:pt x="1094" y="1704"/>
                    <a:pt x="1095" y="1705"/>
                    <a:pt x="1095" y="1705"/>
                  </a:cubicBezTo>
                  <a:cubicBezTo>
                    <a:pt x="1096" y="1706"/>
                    <a:pt x="1098" y="1706"/>
                    <a:pt x="1098" y="1707"/>
                  </a:cubicBezTo>
                  <a:cubicBezTo>
                    <a:pt x="1099" y="1707"/>
                    <a:pt x="1099" y="1710"/>
                    <a:pt x="1099" y="1711"/>
                  </a:cubicBezTo>
                  <a:cubicBezTo>
                    <a:pt x="1099" y="1712"/>
                    <a:pt x="1098" y="1713"/>
                    <a:pt x="1098" y="1714"/>
                  </a:cubicBezTo>
                  <a:cubicBezTo>
                    <a:pt x="1099" y="1715"/>
                    <a:pt x="1100" y="1717"/>
                    <a:pt x="1101" y="1718"/>
                  </a:cubicBezTo>
                  <a:cubicBezTo>
                    <a:pt x="1101" y="1719"/>
                    <a:pt x="1101" y="1721"/>
                    <a:pt x="1102" y="1722"/>
                  </a:cubicBezTo>
                  <a:cubicBezTo>
                    <a:pt x="1102" y="1723"/>
                    <a:pt x="1104" y="1724"/>
                    <a:pt x="1105" y="1725"/>
                  </a:cubicBezTo>
                  <a:cubicBezTo>
                    <a:pt x="1105" y="1726"/>
                    <a:pt x="1105" y="1728"/>
                    <a:pt x="1105" y="1729"/>
                  </a:cubicBezTo>
                  <a:cubicBezTo>
                    <a:pt x="1105" y="1730"/>
                    <a:pt x="1104" y="1732"/>
                    <a:pt x="1104" y="1733"/>
                  </a:cubicBezTo>
                  <a:cubicBezTo>
                    <a:pt x="1104" y="1735"/>
                    <a:pt x="1105" y="1738"/>
                    <a:pt x="1106" y="1739"/>
                  </a:cubicBezTo>
                  <a:cubicBezTo>
                    <a:pt x="1106" y="1740"/>
                    <a:pt x="1107" y="1741"/>
                    <a:pt x="1108" y="1741"/>
                  </a:cubicBezTo>
                  <a:cubicBezTo>
                    <a:pt x="1109" y="1742"/>
                    <a:pt x="1111" y="1742"/>
                    <a:pt x="1112" y="1742"/>
                  </a:cubicBezTo>
                  <a:cubicBezTo>
                    <a:pt x="1113" y="1743"/>
                    <a:pt x="1114" y="1744"/>
                    <a:pt x="1115" y="1745"/>
                  </a:cubicBezTo>
                  <a:cubicBezTo>
                    <a:pt x="1116" y="1746"/>
                    <a:pt x="1118" y="1748"/>
                    <a:pt x="1119" y="1750"/>
                  </a:cubicBezTo>
                  <a:cubicBezTo>
                    <a:pt x="1119" y="1751"/>
                    <a:pt x="1118" y="1753"/>
                    <a:pt x="1117" y="1754"/>
                  </a:cubicBezTo>
                  <a:cubicBezTo>
                    <a:pt x="1116" y="1755"/>
                    <a:pt x="1115" y="1756"/>
                    <a:pt x="1114" y="1757"/>
                  </a:cubicBezTo>
                  <a:cubicBezTo>
                    <a:pt x="1114" y="1758"/>
                    <a:pt x="1115" y="1760"/>
                    <a:pt x="1115" y="1761"/>
                  </a:cubicBezTo>
                  <a:cubicBezTo>
                    <a:pt x="1116" y="1761"/>
                    <a:pt x="1118" y="1761"/>
                    <a:pt x="1118" y="1762"/>
                  </a:cubicBezTo>
                  <a:cubicBezTo>
                    <a:pt x="1119" y="1763"/>
                    <a:pt x="1120" y="1765"/>
                    <a:pt x="1121" y="1765"/>
                  </a:cubicBezTo>
                  <a:cubicBezTo>
                    <a:pt x="1121" y="1765"/>
                    <a:pt x="1123" y="1765"/>
                    <a:pt x="1124" y="1764"/>
                  </a:cubicBezTo>
                  <a:cubicBezTo>
                    <a:pt x="1125" y="1764"/>
                    <a:pt x="1125" y="1762"/>
                    <a:pt x="1126" y="1761"/>
                  </a:cubicBezTo>
                  <a:cubicBezTo>
                    <a:pt x="1127" y="1761"/>
                    <a:pt x="1129" y="1762"/>
                    <a:pt x="1130" y="1762"/>
                  </a:cubicBezTo>
                  <a:cubicBezTo>
                    <a:pt x="1130" y="1762"/>
                    <a:pt x="1131" y="1764"/>
                    <a:pt x="1132" y="1764"/>
                  </a:cubicBezTo>
                  <a:cubicBezTo>
                    <a:pt x="1132" y="1765"/>
                    <a:pt x="1134" y="1765"/>
                    <a:pt x="1135" y="1765"/>
                  </a:cubicBezTo>
                  <a:cubicBezTo>
                    <a:pt x="1136" y="1765"/>
                    <a:pt x="1138" y="1764"/>
                    <a:pt x="1139" y="1764"/>
                  </a:cubicBezTo>
                  <a:cubicBezTo>
                    <a:pt x="1139" y="1764"/>
                    <a:pt x="1140" y="1765"/>
                    <a:pt x="1140" y="1765"/>
                  </a:cubicBezTo>
                  <a:cubicBezTo>
                    <a:pt x="1140" y="1766"/>
                    <a:pt x="1141" y="1768"/>
                    <a:pt x="1141" y="1768"/>
                  </a:cubicBezTo>
                  <a:cubicBezTo>
                    <a:pt x="1142" y="1768"/>
                    <a:pt x="1144" y="1766"/>
                    <a:pt x="1145" y="1767"/>
                  </a:cubicBezTo>
                  <a:cubicBezTo>
                    <a:pt x="1146" y="1767"/>
                    <a:pt x="1147" y="1768"/>
                    <a:pt x="1147" y="1769"/>
                  </a:cubicBezTo>
                  <a:cubicBezTo>
                    <a:pt x="1148" y="1769"/>
                    <a:pt x="1149" y="1770"/>
                    <a:pt x="1150" y="1770"/>
                  </a:cubicBezTo>
                  <a:cubicBezTo>
                    <a:pt x="1151" y="1770"/>
                    <a:pt x="1153" y="1769"/>
                    <a:pt x="1154" y="1769"/>
                  </a:cubicBezTo>
                  <a:cubicBezTo>
                    <a:pt x="1155" y="1769"/>
                    <a:pt x="1156" y="1770"/>
                    <a:pt x="1157" y="1770"/>
                  </a:cubicBezTo>
                  <a:cubicBezTo>
                    <a:pt x="1158" y="1770"/>
                    <a:pt x="1159" y="1768"/>
                    <a:pt x="1160" y="1768"/>
                  </a:cubicBezTo>
                  <a:cubicBezTo>
                    <a:pt x="1161" y="1768"/>
                    <a:pt x="1164" y="1768"/>
                    <a:pt x="1165" y="1769"/>
                  </a:cubicBezTo>
                  <a:cubicBezTo>
                    <a:pt x="1165" y="1769"/>
                    <a:pt x="1165" y="1771"/>
                    <a:pt x="1165" y="1772"/>
                  </a:cubicBezTo>
                  <a:cubicBezTo>
                    <a:pt x="1165" y="1773"/>
                    <a:pt x="1166" y="1775"/>
                    <a:pt x="1167" y="1775"/>
                  </a:cubicBezTo>
                  <a:cubicBezTo>
                    <a:pt x="1168" y="1776"/>
                    <a:pt x="1170" y="1775"/>
                    <a:pt x="1171" y="1776"/>
                  </a:cubicBezTo>
                  <a:cubicBezTo>
                    <a:pt x="1172" y="1776"/>
                    <a:pt x="1172" y="1777"/>
                    <a:pt x="1172" y="1778"/>
                  </a:cubicBezTo>
                  <a:cubicBezTo>
                    <a:pt x="1173" y="1778"/>
                    <a:pt x="1172" y="1780"/>
                    <a:pt x="1173" y="1781"/>
                  </a:cubicBezTo>
                  <a:cubicBezTo>
                    <a:pt x="1173" y="1781"/>
                    <a:pt x="1175" y="1780"/>
                    <a:pt x="1176" y="1780"/>
                  </a:cubicBezTo>
                  <a:cubicBezTo>
                    <a:pt x="1177" y="1781"/>
                    <a:pt x="1177" y="1782"/>
                    <a:pt x="1177" y="1782"/>
                  </a:cubicBezTo>
                  <a:cubicBezTo>
                    <a:pt x="1178" y="1783"/>
                    <a:pt x="1178" y="1785"/>
                    <a:pt x="1179" y="1785"/>
                  </a:cubicBezTo>
                  <a:cubicBezTo>
                    <a:pt x="1179" y="1786"/>
                    <a:pt x="1181" y="1785"/>
                    <a:pt x="1182" y="1785"/>
                  </a:cubicBezTo>
                  <a:cubicBezTo>
                    <a:pt x="1182" y="1786"/>
                    <a:pt x="1184" y="1786"/>
                    <a:pt x="1185" y="1787"/>
                  </a:cubicBezTo>
                  <a:cubicBezTo>
                    <a:pt x="1185" y="1788"/>
                    <a:pt x="1184" y="1790"/>
                    <a:pt x="1185" y="1791"/>
                  </a:cubicBezTo>
                  <a:cubicBezTo>
                    <a:pt x="1185" y="1792"/>
                    <a:pt x="1187" y="1791"/>
                    <a:pt x="1187" y="1791"/>
                  </a:cubicBezTo>
                  <a:cubicBezTo>
                    <a:pt x="1188" y="1791"/>
                    <a:pt x="1189" y="1790"/>
                    <a:pt x="1190" y="1790"/>
                  </a:cubicBezTo>
                  <a:cubicBezTo>
                    <a:pt x="1191" y="1789"/>
                    <a:pt x="1191" y="1788"/>
                    <a:pt x="1192" y="1788"/>
                  </a:cubicBezTo>
                  <a:cubicBezTo>
                    <a:pt x="1193" y="1787"/>
                    <a:pt x="1195" y="1787"/>
                    <a:pt x="1196" y="1788"/>
                  </a:cubicBezTo>
                  <a:cubicBezTo>
                    <a:pt x="1197" y="1788"/>
                    <a:pt x="1199" y="1789"/>
                    <a:pt x="1200" y="1789"/>
                  </a:cubicBezTo>
                  <a:cubicBezTo>
                    <a:pt x="1201" y="1790"/>
                    <a:pt x="1202" y="1792"/>
                    <a:pt x="1203" y="1792"/>
                  </a:cubicBezTo>
                  <a:cubicBezTo>
                    <a:pt x="1203" y="1793"/>
                    <a:pt x="1205" y="1792"/>
                    <a:pt x="1206" y="1792"/>
                  </a:cubicBezTo>
                  <a:cubicBezTo>
                    <a:pt x="1207" y="1792"/>
                    <a:pt x="1209" y="1793"/>
                    <a:pt x="1210" y="1794"/>
                  </a:cubicBezTo>
                  <a:cubicBezTo>
                    <a:pt x="1211" y="1794"/>
                    <a:pt x="1213" y="1794"/>
                    <a:pt x="1214" y="1794"/>
                  </a:cubicBezTo>
                  <a:cubicBezTo>
                    <a:pt x="1215" y="1794"/>
                    <a:pt x="1217" y="1793"/>
                    <a:pt x="1218" y="1793"/>
                  </a:cubicBezTo>
                  <a:cubicBezTo>
                    <a:pt x="1218" y="1793"/>
                    <a:pt x="1219" y="1793"/>
                    <a:pt x="1220" y="1793"/>
                  </a:cubicBezTo>
                  <a:cubicBezTo>
                    <a:pt x="1220" y="1793"/>
                    <a:pt x="1220" y="1795"/>
                    <a:pt x="1221" y="1796"/>
                  </a:cubicBezTo>
                  <a:cubicBezTo>
                    <a:pt x="1221" y="1797"/>
                    <a:pt x="1223" y="1798"/>
                    <a:pt x="1224" y="1799"/>
                  </a:cubicBezTo>
                  <a:cubicBezTo>
                    <a:pt x="1225" y="1799"/>
                    <a:pt x="1227" y="1800"/>
                    <a:pt x="1228" y="1801"/>
                  </a:cubicBezTo>
                  <a:cubicBezTo>
                    <a:pt x="1229" y="1802"/>
                    <a:pt x="1230" y="1804"/>
                    <a:pt x="1232" y="1805"/>
                  </a:cubicBezTo>
                  <a:cubicBezTo>
                    <a:pt x="1232" y="1805"/>
                    <a:pt x="1233" y="1805"/>
                    <a:pt x="1234" y="1805"/>
                  </a:cubicBezTo>
                  <a:cubicBezTo>
                    <a:pt x="1235" y="1805"/>
                    <a:pt x="1235" y="1803"/>
                    <a:pt x="1236" y="1803"/>
                  </a:cubicBezTo>
                  <a:cubicBezTo>
                    <a:pt x="1237" y="1803"/>
                    <a:pt x="1238" y="1804"/>
                    <a:pt x="1238" y="1804"/>
                  </a:cubicBezTo>
                  <a:cubicBezTo>
                    <a:pt x="1239" y="1805"/>
                    <a:pt x="1238" y="1807"/>
                    <a:pt x="1238" y="1808"/>
                  </a:cubicBezTo>
                  <a:cubicBezTo>
                    <a:pt x="1239" y="1809"/>
                    <a:pt x="1240" y="1810"/>
                    <a:pt x="1241" y="1811"/>
                  </a:cubicBezTo>
                  <a:cubicBezTo>
                    <a:pt x="1242" y="1811"/>
                    <a:pt x="1244" y="1812"/>
                    <a:pt x="1245" y="1812"/>
                  </a:cubicBezTo>
                  <a:cubicBezTo>
                    <a:pt x="1245" y="1812"/>
                    <a:pt x="1247" y="1810"/>
                    <a:pt x="1248" y="1811"/>
                  </a:cubicBezTo>
                  <a:cubicBezTo>
                    <a:pt x="1248" y="1811"/>
                    <a:pt x="1249" y="1811"/>
                    <a:pt x="1249" y="1812"/>
                  </a:cubicBezTo>
                  <a:cubicBezTo>
                    <a:pt x="1250" y="1812"/>
                    <a:pt x="1249" y="1814"/>
                    <a:pt x="1249" y="1815"/>
                  </a:cubicBezTo>
                  <a:cubicBezTo>
                    <a:pt x="1249" y="1816"/>
                    <a:pt x="1251" y="1818"/>
                    <a:pt x="1251" y="1818"/>
                  </a:cubicBezTo>
                  <a:cubicBezTo>
                    <a:pt x="1253" y="1819"/>
                    <a:pt x="1255" y="1817"/>
                    <a:pt x="1256" y="1817"/>
                  </a:cubicBezTo>
                  <a:cubicBezTo>
                    <a:pt x="1257" y="1817"/>
                    <a:pt x="1258" y="1818"/>
                    <a:pt x="1258" y="1819"/>
                  </a:cubicBezTo>
                  <a:cubicBezTo>
                    <a:pt x="1259" y="1819"/>
                    <a:pt x="1260" y="1821"/>
                    <a:pt x="1260" y="1821"/>
                  </a:cubicBezTo>
                  <a:cubicBezTo>
                    <a:pt x="1261" y="1821"/>
                    <a:pt x="1262" y="1819"/>
                    <a:pt x="1263" y="1819"/>
                  </a:cubicBezTo>
                  <a:cubicBezTo>
                    <a:pt x="1263" y="1819"/>
                    <a:pt x="1264" y="1818"/>
                    <a:pt x="1265" y="1818"/>
                  </a:cubicBezTo>
                  <a:cubicBezTo>
                    <a:pt x="1266" y="1818"/>
                    <a:pt x="1266" y="1821"/>
                    <a:pt x="1267" y="1821"/>
                  </a:cubicBezTo>
                  <a:cubicBezTo>
                    <a:pt x="1268" y="1821"/>
                    <a:pt x="1270" y="1821"/>
                    <a:pt x="1271" y="1820"/>
                  </a:cubicBezTo>
                  <a:cubicBezTo>
                    <a:pt x="1272" y="1820"/>
                    <a:pt x="1273" y="1818"/>
                    <a:pt x="1274" y="1818"/>
                  </a:cubicBezTo>
                  <a:cubicBezTo>
                    <a:pt x="1275" y="1818"/>
                    <a:pt x="1277" y="1818"/>
                    <a:pt x="1278" y="1819"/>
                  </a:cubicBezTo>
                  <a:cubicBezTo>
                    <a:pt x="1278" y="1819"/>
                    <a:pt x="1279" y="1820"/>
                    <a:pt x="1280" y="1820"/>
                  </a:cubicBezTo>
                  <a:cubicBezTo>
                    <a:pt x="1281" y="1821"/>
                    <a:pt x="1283" y="1822"/>
                    <a:pt x="1284" y="1822"/>
                  </a:cubicBezTo>
                  <a:cubicBezTo>
                    <a:pt x="1285" y="1822"/>
                    <a:pt x="1286" y="1819"/>
                    <a:pt x="1287" y="1819"/>
                  </a:cubicBezTo>
                  <a:cubicBezTo>
                    <a:pt x="1287" y="1819"/>
                    <a:pt x="1289" y="1819"/>
                    <a:pt x="1290" y="1819"/>
                  </a:cubicBezTo>
                  <a:cubicBezTo>
                    <a:pt x="1291" y="1819"/>
                    <a:pt x="1294" y="1820"/>
                    <a:pt x="1295" y="1820"/>
                  </a:cubicBezTo>
                  <a:cubicBezTo>
                    <a:pt x="1296" y="1820"/>
                    <a:pt x="1298" y="1821"/>
                    <a:pt x="1299" y="1821"/>
                  </a:cubicBezTo>
                  <a:cubicBezTo>
                    <a:pt x="1299" y="1820"/>
                    <a:pt x="1300" y="1818"/>
                    <a:pt x="1301" y="1818"/>
                  </a:cubicBezTo>
                  <a:cubicBezTo>
                    <a:pt x="1302" y="1818"/>
                    <a:pt x="1304" y="1821"/>
                    <a:pt x="1306" y="1820"/>
                  </a:cubicBezTo>
                  <a:cubicBezTo>
                    <a:pt x="1306" y="1820"/>
                    <a:pt x="1307" y="1819"/>
                    <a:pt x="1308" y="1818"/>
                  </a:cubicBezTo>
                  <a:cubicBezTo>
                    <a:pt x="1308" y="1818"/>
                    <a:pt x="1310" y="1818"/>
                    <a:pt x="1311" y="1819"/>
                  </a:cubicBezTo>
                  <a:cubicBezTo>
                    <a:pt x="1312" y="1819"/>
                    <a:pt x="1313" y="1821"/>
                    <a:pt x="1314" y="1821"/>
                  </a:cubicBezTo>
                  <a:cubicBezTo>
                    <a:pt x="1315" y="1822"/>
                    <a:pt x="1318" y="1821"/>
                    <a:pt x="1319" y="1820"/>
                  </a:cubicBezTo>
                  <a:cubicBezTo>
                    <a:pt x="1320" y="1820"/>
                    <a:pt x="1322" y="1818"/>
                    <a:pt x="1323" y="1818"/>
                  </a:cubicBezTo>
                  <a:cubicBezTo>
                    <a:pt x="1323" y="1819"/>
                    <a:pt x="1324" y="1819"/>
                    <a:pt x="1324" y="1820"/>
                  </a:cubicBezTo>
                  <a:cubicBezTo>
                    <a:pt x="1325" y="1820"/>
                    <a:pt x="1325" y="1822"/>
                    <a:pt x="1326" y="1823"/>
                  </a:cubicBezTo>
                  <a:cubicBezTo>
                    <a:pt x="1327" y="1824"/>
                    <a:pt x="1330" y="1824"/>
                    <a:pt x="1331" y="1824"/>
                  </a:cubicBezTo>
                  <a:cubicBezTo>
                    <a:pt x="1333" y="1824"/>
                    <a:pt x="1335" y="1824"/>
                    <a:pt x="1337" y="1824"/>
                  </a:cubicBezTo>
                  <a:cubicBezTo>
                    <a:pt x="1339" y="1824"/>
                    <a:pt x="1343" y="1824"/>
                    <a:pt x="1345" y="1824"/>
                  </a:cubicBezTo>
                  <a:cubicBezTo>
                    <a:pt x="1346" y="1825"/>
                    <a:pt x="1348" y="1826"/>
                    <a:pt x="1349" y="1827"/>
                  </a:cubicBezTo>
                  <a:cubicBezTo>
                    <a:pt x="1350" y="1828"/>
                    <a:pt x="1352" y="1830"/>
                    <a:pt x="1353" y="1832"/>
                  </a:cubicBezTo>
                  <a:cubicBezTo>
                    <a:pt x="1354" y="1833"/>
                    <a:pt x="1356" y="1837"/>
                    <a:pt x="1357" y="1839"/>
                  </a:cubicBezTo>
                  <a:cubicBezTo>
                    <a:pt x="1359" y="1840"/>
                    <a:pt x="1362" y="1840"/>
                    <a:pt x="1364" y="1840"/>
                  </a:cubicBezTo>
                  <a:cubicBezTo>
                    <a:pt x="1365" y="1841"/>
                    <a:pt x="1366" y="1842"/>
                    <a:pt x="1367" y="1843"/>
                  </a:cubicBezTo>
                  <a:cubicBezTo>
                    <a:pt x="1367" y="1844"/>
                    <a:pt x="1367" y="1846"/>
                    <a:pt x="1367" y="1846"/>
                  </a:cubicBezTo>
                  <a:cubicBezTo>
                    <a:pt x="1368" y="1847"/>
                    <a:pt x="1371" y="1849"/>
                    <a:pt x="1372" y="1849"/>
                  </a:cubicBezTo>
                  <a:cubicBezTo>
                    <a:pt x="1373" y="1849"/>
                    <a:pt x="1375" y="1849"/>
                    <a:pt x="1377" y="1849"/>
                  </a:cubicBezTo>
                  <a:cubicBezTo>
                    <a:pt x="1377" y="1849"/>
                    <a:pt x="1379" y="1849"/>
                    <a:pt x="1380" y="1850"/>
                  </a:cubicBezTo>
                  <a:cubicBezTo>
                    <a:pt x="1381" y="1850"/>
                    <a:pt x="1380" y="1852"/>
                    <a:pt x="1380" y="1853"/>
                  </a:cubicBezTo>
                  <a:cubicBezTo>
                    <a:pt x="1381" y="1854"/>
                    <a:pt x="1384" y="1856"/>
                    <a:pt x="1385" y="1857"/>
                  </a:cubicBezTo>
                  <a:cubicBezTo>
                    <a:pt x="1386" y="1857"/>
                    <a:pt x="1389" y="1857"/>
                    <a:pt x="1390" y="1856"/>
                  </a:cubicBezTo>
                  <a:cubicBezTo>
                    <a:pt x="1391" y="1856"/>
                    <a:pt x="1393" y="1854"/>
                    <a:pt x="1393" y="1853"/>
                  </a:cubicBezTo>
                  <a:cubicBezTo>
                    <a:pt x="1394" y="1852"/>
                    <a:pt x="1394" y="1849"/>
                    <a:pt x="1394" y="1848"/>
                  </a:cubicBezTo>
                  <a:cubicBezTo>
                    <a:pt x="1394" y="1847"/>
                    <a:pt x="1392" y="1846"/>
                    <a:pt x="1392" y="1845"/>
                  </a:cubicBezTo>
                  <a:cubicBezTo>
                    <a:pt x="1392" y="1844"/>
                    <a:pt x="1393" y="1842"/>
                    <a:pt x="1394" y="1841"/>
                  </a:cubicBezTo>
                  <a:cubicBezTo>
                    <a:pt x="1395" y="1841"/>
                    <a:pt x="1397" y="1841"/>
                    <a:pt x="1398" y="1841"/>
                  </a:cubicBezTo>
                  <a:cubicBezTo>
                    <a:pt x="1399" y="1840"/>
                    <a:pt x="1400" y="1839"/>
                    <a:pt x="1401" y="1838"/>
                  </a:cubicBezTo>
                  <a:cubicBezTo>
                    <a:pt x="1402" y="1838"/>
                    <a:pt x="1403" y="1838"/>
                    <a:pt x="1404" y="1838"/>
                  </a:cubicBezTo>
                  <a:cubicBezTo>
                    <a:pt x="1405" y="1837"/>
                    <a:pt x="1406" y="1835"/>
                    <a:pt x="1407" y="1835"/>
                  </a:cubicBezTo>
                  <a:cubicBezTo>
                    <a:pt x="1408" y="1835"/>
                    <a:pt x="1410" y="1835"/>
                    <a:pt x="1411" y="1835"/>
                  </a:cubicBezTo>
                  <a:cubicBezTo>
                    <a:pt x="1412" y="1835"/>
                    <a:pt x="1413" y="1836"/>
                    <a:pt x="1414" y="1836"/>
                  </a:cubicBezTo>
                  <a:cubicBezTo>
                    <a:pt x="1415" y="1836"/>
                    <a:pt x="1417" y="1834"/>
                    <a:pt x="1418" y="1834"/>
                  </a:cubicBezTo>
                  <a:cubicBezTo>
                    <a:pt x="1420" y="1834"/>
                    <a:pt x="1423" y="1835"/>
                    <a:pt x="1425" y="1835"/>
                  </a:cubicBezTo>
                  <a:cubicBezTo>
                    <a:pt x="1426" y="1835"/>
                    <a:pt x="1427" y="1835"/>
                    <a:pt x="1428" y="1835"/>
                  </a:cubicBezTo>
                  <a:cubicBezTo>
                    <a:pt x="1429" y="1834"/>
                    <a:pt x="1429" y="1832"/>
                    <a:pt x="1429" y="1831"/>
                  </a:cubicBezTo>
                  <a:cubicBezTo>
                    <a:pt x="1430" y="1830"/>
                    <a:pt x="1429" y="1828"/>
                    <a:pt x="1428" y="1827"/>
                  </a:cubicBezTo>
                  <a:cubicBezTo>
                    <a:pt x="1428" y="1826"/>
                    <a:pt x="1425" y="1826"/>
                    <a:pt x="1424" y="1826"/>
                  </a:cubicBezTo>
                  <a:cubicBezTo>
                    <a:pt x="1423" y="1826"/>
                    <a:pt x="1422" y="1828"/>
                    <a:pt x="1421" y="1828"/>
                  </a:cubicBezTo>
                  <a:cubicBezTo>
                    <a:pt x="1420" y="1829"/>
                    <a:pt x="1418" y="1829"/>
                    <a:pt x="1417" y="1829"/>
                  </a:cubicBezTo>
                  <a:cubicBezTo>
                    <a:pt x="1416" y="1828"/>
                    <a:pt x="1415" y="1826"/>
                    <a:pt x="1416" y="1825"/>
                  </a:cubicBezTo>
                  <a:cubicBezTo>
                    <a:pt x="1416" y="1824"/>
                    <a:pt x="1417" y="1823"/>
                    <a:pt x="1418" y="1822"/>
                  </a:cubicBezTo>
                  <a:cubicBezTo>
                    <a:pt x="1418" y="1822"/>
                    <a:pt x="1420" y="1820"/>
                    <a:pt x="1420" y="1820"/>
                  </a:cubicBezTo>
                  <a:cubicBezTo>
                    <a:pt x="1420" y="1818"/>
                    <a:pt x="1420" y="1815"/>
                    <a:pt x="1419" y="1814"/>
                  </a:cubicBezTo>
                  <a:cubicBezTo>
                    <a:pt x="1418" y="1813"/>
                    <a:pt x="1416" y="1813"/>
                    <a:pt x="1415" y="1813"/>
                  </a:cubicBezTo>
                  <a:cubicBezTo>
                    <a:pt x="1415" y="1813"/>
                    <a:pt x="1413" y="1814"/>
                    <a:pt x="1413" y="1814"/>
                  </a:cubicBezTo>
                  <a:cubicBezTo>
                    <a:pt x="1412" y="1814"/>
                    <a:pt x="1410" y="1814"/>
                    <a:pt x="1409" y="1813"/>
                  </a:cubicBezTo>
                  <a:cubicBezTo>
                    <a:pt x="1408" y="1813"/>
                    <a:pt x="1406" y="1812"/>
                    <a:pt x="1405" y="1811"/>
                  </a:cubicBezTo>
                  <a:cubicBezTo>
                    <a:pt x="1404" y="1810"/>
                    <a:pt x="1404" y="1807"/>
                    <a:pt x="1404" y="1806"/>
                  </a:cubicBezTo>
                  <a:cubicBezTo>
                    <a:pt x="1404" y="1805"/>
                    <a:pt x="1403" y="1804"/>
                    <a:pt x="1403" y="1803"/>
                  </a:cubicBezTo>
                  <a:cubicBezTo>
                    <a:pt x="1402" y="1802"/>
                    <a:pt x="1401" y="1801"/>
                    <a:pt x="1401" y="1800"/>
                  </a:cubicBezTo>
                  <a:cubicBezTo>
                    <a:pt x="1401" y="1800"/>
                    <a:pt x="1403" y="1798"/>
                    <a:pt x="1403" y="1798"/>
                  </a:cubicBezTo>
                  <a:cubicBezTo>
                    <a:pt x="1403" y="1797"/>
                    <a:pt x="1403" y="1795"/>
                    <a:pt x="1403" y="1794"/>
                  </a:cubicBezTo>
                  <a:cubicBezTo>
                    <a:pt x="1402" y="1793"/>
                    <a:pt x="1401" y="1792"/>
                    <a:pt x="1401" y="1792"/>
                  </a:cubicBezTo>
                  <a:cubicBezTo>
                    <a:pt x="1400" y="1791"/>
                    <a:pt x="1399" y="1789"/>
                    <a:pt x="1399" y="1788"/>
                  </a:cubicBezTo>
                  <a:cubicBezTo>
                    <a:pt x="1399" y="1787"/>
                    <a:pt x="1401" y="1786"/>
                    <a:pt x="1401" y="1785"/>
                  </a:cubicBezTo>
                  <a:cubicBezTo>
                    <a:pt x="1401" y="1784"/>
                    <a:pt x="1401" y="1781"/>
                    <a:pt x="1400" y="1781"/>
                  </a:cubicBezTo>
                  <a:cubicBezTo>
                    <a:pt x="1399" y="1780"/>
                    <a:pt x="1397" y="1782"/>
                    <a:pt x="1396" y="1782"/>
                  </a:cubicBezTo>
                  <a:cubicBezTo>
                    <a:pt x="1395" y="1782"/>
                    <a:pt x="1395" y="1779"/>
                    <a:pt x="1394" y="1778"/>
                  </a:cubicBezTo>
                  <a:cubicBezTo>
                    <a:pt x="1394" y="1777"/>
                    <a:pt x="1394" y="1774"/>
                    <a:pt x="1395" y="1773"/>
                  </a:cubicBezTo>
                  <a:cubicBezTo>
                    <a:pt x="1395" y="1772"/>
                    <a:pt x="1398" y="1771"/>
                    <a:pt x="1398" y="1769"/>
                  </a:cubicBezTo>
                  <a:cubicBezTo>
                    <a:pt x="1398" y="1768"/>
                    <a:pt x="1397" y="1767"/>
                    <a:pt x="1396" y="1766"/>
                  </a:cubicBezTo>
                  <a:cubicBezTo>
                    <a:pt x="1396" y="1766"/>
                    <a:pt x="1394" y="1766"/>
                    <a:pt x="1393" y="1767"/>
                  </a:cubicBezTo>
                  <a:cubicBezTo>
                    <a:pt x="1392" y="1768"/>
                    <a:pt x="1392" y="1769"/>
                    <a:pt x="1392" y="1770"/>
                  </a:cubicBezTo>
                  <a:cubicBezTo>
                    <a:pt x="1391" y="1771"/>
                    <a:pt x="1390" y="1772"/>
                    <a:pt x="1389" y="1772"/>
                  </a:cubicBezTo>
                  <a:cubicBezTo>
                    <a:pt x="1388" y="1772"/>
                    <a:pt x="1387" y="1770"/>
                    <a:pt x="1387" y="1769"/>
                  </a:cubicBezTo>
                  <a:cubicBezTo>
                    <a:pt x="1387" y="1768"/>
                    <a:pt x="1388" y="1766"/>
                    <a:pt x="1388" y="1765"/>
                  </a:cubicBezTo>
                  <a:cubicBezTo>
                    <a:pt x="1389" y="1764"/>
                    <a:pt x="1390" y="1761"/>
                    <a:pt x="1390" y="1760"/>
                  </a:cubicBezTo>
                  <a:cubicBezTo>
                    <a:pt x="1390" y="1759"/>
                    <a:pt x="1389" y="1757"/>
                    <a:pt x="1388" y="1757"/>
                  </a:cubicBezTo>
                  <a:cubicBezTo>
                    <a:pt x="1387" y="1756"/>
                    <a:pt x="1386" y="1759"/>
                    <a:pt x="1385" y="1758"/>
                  </a:cubicBezTo>
                  <a:cubicBezTo>
                    <a:pt x="1384" y="1758"/>
                    <a:pt x="1383" y="1757"/>
                    <a:pt x="1383" y="1756"/>
                  </a:cubicBezTo>
                  <a:cubicBezTo>
                    <a:pt x="1383" y="1755"/>
                    <a:pt x="1384" y="1753"/>
                    <a:pt x="1384" y="1752"/>
                  </a:cubicBezTo>
                  <a:cubicBezTo>
                    <a:pt x="1383" y="1751"/>
                    <a:pt x="1381" y="1751"/>
                    <a:pt x="1380" y="1750"/>
                  </a:cubicBezTo>
                  <a:cubicBezTo>
                    <a:pt x="1380" y="1749"/>
                    <a:pt x="1380" y="1747"/>
                    <a:pt x="1380" y="1746"/>
                  </a:cubicBezTo>
                  <a:cubicBezTo>
                    <a:pt x="1380" y="1745"/>
                    <a:pt x="1381" y="1743"/>
                    <a:pt x="1382" y="1742"/>
                  </a:cubicBezTo>
                  <a:cubicBezTo>
                    <a:pt x="1382" y="1741"/>
                    <a:pt x="1382" y="1738"/>
                    <a:pt x="1382" y="1737"/>
                  </a:cubicBezTo>
                  <a:cubicBezTo>
                    <a:pt x="1382" y="1735"/>
                    <a:pt x="1382" y="1733"/>
                    <a:pt x="1381" y="1732"/>
                  </a:cubicBezTo>
                  <a:cubicBezTo>
                    <a:pt x="1381" y="1730"/>
                    <a:pt x="1377" y="1727"/>
                    <a:pt x="1377" y="1725"/>
                  </a:cubicBezTo>
                  <a:cubicBezTo>
                    <a:pt x="1376" y="1723"/>
                    <a:pt x="1377" y="1719"/>
                    <a:pt x="1377" y="1717"/>
                  </a:cubicBezTo>
                  <a:cubicBezTo>
                    <a:pt x="1377" y="1715"/>
                    <a:pt x="1376" y="1713"/>
                    <a:pt x="1376" y="1711"/>
                  </a:cubicBezTo>
                  <a:cubicBezTo>
                    <a:pt x="1375" y="1710"/>
                    <a:pt x="1374" y="1706"/>
                    <a:pt x="1373" y="1704"/>
                  </a:cubicBezTo>
                  <a:cubicBezTo>
                    <a:pt x="1373" y="1703"/>
                    <a:pt x="1371" y="1699"/>
                    <a:pt x="1371" y="1697"/>
                  </a:cubicBezTo>
                  <a:cubicBezTo>
                    <a:pt x="1370" y="1696"/>
                    <a:pt x="1367" y="1692"/>
                    <a:pt x="1366" y="1690"/>
                  </a:cubicBezTo>
                  <a:cubicBezTo>
                    <a:pt x="1365" y="1690"/>
                    <a:pt x="1363" y="1688"/>
                    <a:pt x="1362" y="1687"/>
                  </a:cubicBezTo>
                  <a:cubicBezTo>
                    <a:pt x="1361" y="1687"/>
                    <a:pt x="1359" y="1686"/>
                    <a:pt x="1359" y="1685"/>
                  </a:cubicBezTo>
                  <a:cubicBezTo>
                    <a:pt x="1358" y="1684"/>
                    <a:pt x="1360" y="1681"/>
                    <a:pt x="1360" y="1680"/>
                  </a:cubicBezTo>
                  <a:cubicBezTo>
                    <a:pt x="1360" y="1678"/>
                    <a:pt x="1361" y="1674"/>
                    <a:pt x="1361" y="1672"/>
                  </a:cubicBezTo>
                  <a:cubicBezTo>
                    <a:pt x="1360" y="1670"/>
                    <a:pt x="1359" y="1667"/>
                    <a:pt x="1358" y="1666"/>
                  </a:cubicBezTo>
                  <a:cubicBezTo>
                    <a:pt x="1358" y="1665"/>
                    <a:pt x="1358" y="1663"/>
                    <a:pt x="1359" y="1662"/>
                  </a:cubicBezTo>
                  <a:cubicBezTo>
                    <a:pt x="1359" y="1661"/>
                    <a:pt x="1359" y="1658"/>
                    <a:pt x="1360" y="1657"/>
                  </a:cubicBezTo>
                  <a:cubicBezTo>
                    <a:pt x="1361" y="1656"/>
                    <a:pt x="1363" y="1655"/>
                    <a:pt x="1365" y="1655"/>
                  </a:cubicBezTo>
                  <a:cubicBezTo>
                    <a:pt x="1366" y="1655"/>
                    <a:pt x="1368" y="1657"/>
                    <a:pt x="1370" y="1656"/>
                  </a:cubicBezTo>
                  <a:cubicBezTo>
                    <a:pt x="1370" y="1656"/>
                    <a:pt x="1371" y="1654"/>
                    <a:pt x="1371" y="1654"/>
                  </a:cubicBezTo>
                  <a:cubicBezTo>
                    <a:pt x="1372" y="1653"/>
                    <a:pt x="1371" y="1651"/>
                    <a:pt x="1370" y="1650"/>
                  </a:cubicBezTo>
                  <a:cubicBezTo>
                    <a:pt x="1370" y="1650"/>
                    <a:pt x="1370" y="1649"/>
                    <a:pt x="1369" y="1649"/>
                  </a:cubicBezTo>
                  <a:cubicBezTo>
                    <a:pt x="1369" y="1648"/>
                    <a:pt x="1368" y="1647"/>
                    <a:pt x="1368" y="1647"/>
                  </a:cubicBezTo>
                  <a:cubicBezTo>
                    <a:pt x="1368" y="1646"/>
                    <a:pt x="1370" y="1646"/>
                    <a:pt x="1370" y="1645"/>
                  </a:cubicBezTo>
                  <a:cubicBezTo>
                    <a:pt x="1370" y="1644"/>
                    <a:pt x="1368" y="1643"/>
                    <a:pt x="1367" y="1642"/>
                  </a:cubicBezTo>
                  <a:cubicBezTo>
                    <a:pt x="1367" y="1642"/>
                    <a:pt x="1367" y="1640"/>
                    <a:pt x="1368" y="1639"/>
                  </a:cubicBezTo>
                  <a:cubicBezTo>
                    <a:pt x="1368" y="1639"/>
                    <a:pt x="1371" y="1639"/>
                    <a:pt x="1372" y="1639"/>
                  </a:cubicBezTo>
                  <a:cubicBezTo>
                    <a:pt x="1373" y="1638"/>
                    <a:pt x="1375" y="1636"/>
                    <a:pt x="1376" y="1635"/>
                  </a:cubicBezTo>
                  <a:cubicBezTo>
                    <a:pt x="1376" y="1633"/>
                    <a:pt x="1376" y="1630"/>
                    <a:pt x="1377" y="1628"/>
                  </a:cubicBezTo>
                  <a:cubicBezTo>
                    <a:pt x="1377" y="1626"/>
                    <a:pt x="1376" y="1622"/>
                    <a:pt x="1376" y="1621"/>
                  </a:cubicBezTo>
                  <a:cubicBezTo>
                    <a:pt x="1376" y="1619"/>
                    <a:pt x="1378" y="1616"/>
                    <a:pt x="1378" y="1614"/>
                  </a:cubicBezTo>
                  <a:cubicBezTo>
                    <a:pt x="1378" y="1613"/>
                    <a:pt x="1379" y="1611"/>
                    <a:pt x="1379" y="1610"/>
                  </a:cubicBezTo>
                  <a:cubicBezTo>
                    <a:pt x="1378" y="1609"/>
                    <a:pt x="1375" y="1610"/>
                    <a:pt x="1373" y="1610"/>
                  </a:cubicBezTo>
                  <a:cubicBezTo>
                    <a:pt x="1372" y="1611"/>
                    <a:pt x="1370" y="1612"/>
                    <a:pt x="1369" y="1613"/>
                  </a:cubicBezTo>
                  <a:cubicBezTo>
                    <a:pt x="1368" y="1614"/>
                    <a:pt x="1367" y="1615"/>
                    <a:pt x="1367" y="1616"/>
                  </a:cubicBezTo>
                  <a:cubicBezTo>
                    <a:pt x="1366" y="1617"/>
                    <a:pt x="1363" y="1617"/>
                    <a:pt x="1362" y="1617"/>
                  </a:cubicBezTo>
                  <a:cubicBezTo>
                    <a:pt x="1360" y="1617"/>
                    <a:pt x="1358" y="1615"/>
                    <a:pt x="1357" y="1615"/>
                  </a:cubicBezTo>
                  <a:cubicBezTo>
                    <a:pt x="1355" y="1615"/>
                    <a:pt x="1353" y="1616"/>
                    <a:pt x="1351" y="1616"/>
                  </a:cubicBezTo>
                  <a:cubicBezTo>
                    <a:pt x="1350" y="1616"/>
                    <a:pt x="1348" y="1616"/>
                    <a:pt x="1347" y="1615"/>
                  </a:cubicBezTo>
                  <a:cubicBezTo>
                    <a:pt x="1346" y="1614"/>
                    <a:pt x="1344" y="1612"/>
                    <a:pt x="1344" y="1611"/>
                  </a:cubicBezTo>
                  <a:cubicBezTo>
                    <a:pt x="1344" y="1610"/>
                    <a:pt x="1345" y="1607"/>
                    <a:pt x="1346" y="1606"/>
                  </a:cubicBezTo>
                  <a:cubicBezTo>
                    <a:pt x="1346" y="1606"/>
                    <a:pt x="1348" y="1606"/>
                    <a:pt x="1349" y="1606"/>
                  </a:cubicBezTo>
                  <a:cubicBezTo>
                    <a:pt x="1351" y="1605"/>
                    <a:pt x="1353" y="1603"/>
                    <a:pt x="1354" y="1602"/>
                  </a:cubicBezTo>
                  <a:cubicBezTo>
                    <a:pt x="1355" y="1602"/>
                    <a:pt x="1357" y="1600"/>
                    <a:pt x="1358" y="1599"/>
                  </a:cubicBezTo>
                  <a:cubicBezTo>
                    <a:pt x="1359" y="1598"/>
                    <a:pt x="1361" y="1597"/>
                    <a:pt x="1362" y="1597"/>
                  </a:cubicBezTo>
                  <a:cubicBezTo>
                    <a:pt x="1363" y="1596"/>
                    <a:pt x="1363" y="1594"/>
                    <a:pt x="1364" y="1593"/>
                  </a:cubicBezTo>
                  <a:cubicBezTo>
                    <a:pt x="1364" y="1593"/>
                    <a:pt x="1367" y="1593"/>
                    <a:pt x="1367" y="1593"/>
                  </a:cubicBezTo>
                  <a:cubicBezTo>
                    <a:pt x="1368" y="1594"/>
                    <a:pt x="1368" y="1596"/>
                    <a:pt x="1368" y="1596"/>
                  </a:cubicBezTo>
                  <a:cubicBezTo>
                    <a:pt x="1368" y="1597"/>
                    <a:pt x="1367" y="1599"/>
                    <a:pt x="1367" y="1599"/>
                  </a:cubicBezTo>
                  <a:cubicBezTo>
                    <a:pt x="1367" y="1600"/>
                    <a:pt x="1365" y="1600"/>
                    <a:pt x="1365" y="1601"/>
                  </a:cubicBezTo>
                  <a:cubicBezTo>
                    <a:pt x="1364" y="1602"/>
                    <a:pt x="1361" y="1603"/>
                    <a:pt x="1360" y="1604"/>
                  </a:cubicBezTo>
                  <a:cubicBezTo>
                    <a:pt x="1360" y="1605"/>
                    <a:pt x="1358" y="1605"/>
                    <a:pt x="1358" y="1606"/>
                  </a:cubicBezTo>
                  <a:cubicBezTo>
                    <a:pt x="1358" y="1607"/>
                    <a:pt x="1359" y="1607"/>
                    <a:pt x="1360" y="1607"/>
                  </a:cubicBezTo>
                  <a:cubicBezTo>
                    <a:pt x="1361" y="1608"/>
                    <a:pt x="1363" y="1608"/>
                    <a:pt x="1363" y="1608"/>
                  </a:cubicBezTo>
                  <a:cubicBezTo>
                    <a:pt x="1365" y="1607"/>
                    <a:pt x="1367" y="1607"/>
                    <a:pt x="1368" y="1607"/>
                  </a:cubicBezTo>
                  <a:cubicBezTo>
                    <a:pt x="1369" y="1606"/>
                    <a:pt x="1370" y="1603"/>
                    <a:pt x="1371" y="1603"/>
                  </a:cubicBezTo>
                  <a:cubicBezTo>
                    <a:pt x="1372" y="1602"/>
                    <a:pt x="1375" y="1602"/>
                    <a:pt x="1377" y="1602"/>
                  </a:cubicBezTo>
                  <a:cubicBezTo>
                    <a:pt x="1377" y="1601"/>
                    <a:pt x="1379" y="1600"/>
                    <a:pt x="1379" y="1599"/>
                  </a:cubicBezTo>
                  <a:cubicBezTo>
                    <a:pt x="1380" y="1598"/>
                    <a:pt x="1381" y="1595"/>
                    <a:pt x="1382" y="1594"/>
                  </a:cubicBezTo>
                  <a:cubicBezTo>
                    <a:pt x="1383" y="1592"/>
                    <a:pt x="1384" y="1588"/>
                    <a:pt x="1384" y="1585"/>
                  </a:cubicBezTo>
                  <a:cubicBezTo>
                    <a:pt x="1385" y="1582"/>
                    <a:pt x="1386" y="1577"/>
                    <a:pt x="1386" y="1574"/>
                  </a:cubicBezTo>
                  <a:cubicBezTo>
                    <a:pt x="1387" y="1571"/>
                    <a:pt x="1389" y="1567"/>
                    <a:pt x="1390" y="1565"/>
                  </a:cubicBezTo>
                  <a:cubicBezTo>
                    <a:pt x="1391" y="1561"/>
                    <a:pt x="1393" y="1555"/>
                    <a:pt x="1395" y="1551"/>
                  </a:cubicBezTo>
                  <a:cubicBezTo>
                    <a:pt x="1396" y="1549"/>
                    <a:pt x="1398" y="1545"/>
                    <a:pt x="1399" y="1542"/>
                  </a:cubicBezTo>
                  <a:cubicBezTo>
                    <a:pt x="1400" y="1541"/>
                    <a:pt x="1402" y="1538"/>
                    <a:pt x="1402" y="1536"/>
                  </a:cubicBezTo>
                  <a:cubicBezTo>
                    <a:pt x="1402" y="1535"/>
                    <a:pt x="1400" y="1534"/>
                    <a:pt x="1399" y="1533"/>
                  </a:cubicBezTo>
                  <a:cubicBezTo>
                    <a:pt x="1398" y="1533"/>
                    <a:pt x="1395" y="1534"/>
                    <a:pt x="1393" y="1533"/>
                  </a:cubicBezTo>
                  <a:cubicBezTo>
                    <a:pt x="1392" y="1533"/>
                    <a:pt x="1389" y="1530"/>
                    <a:pt x="1387" y="1529"/>
                  </a:cubicBezTo>
                  <a:cubicBezTo>
                    <a:pt x="1386" y="1528"/>
                    <a:pt x="1382" y="1525"/>
                    <a:pt x="1381" y="1523"/>
                  </a:cubicBezTo>
                  <a:cubicBezTo>
                    <a:pt x="1380" y="1522"/>
                    <a:pt x="1379" y="1519"/>
                    <a:pt x="1379" y="1517"/>
                  </a:cubicBezTo>
                  <a:cubicBezTo>
                    <a:pt x="1380" y="1515"/>
                    <a:pt x="1382" y="1511"/>
                    <a:pt x="1384" y="1510"/>
                  </a:cubicBezTo>
                  <a:cubicBezTo>
                    <a:pt x="1385" y="1508"/>
                    <a:pt x="1388" y="1505"/>
                    <a:pt x="1390" y="1505"/>
                  </a:cubicBezTo>
                  <a:cubicBezTo>
                    <a:pt x="1391" y="1504"/>
                    <a:pt x="1394" y="1504"/>
                    <a:pt x="1395" y="1504"/>
                  </a:cubicBezTo>
                  <a:cubicBezTo>
                    <a:pt x="1397" y="1504"/>
                    <a:pt x="1400" y="1502"/>
                    <a:pt x="1401" y="1503"/>
                  </a:cubicBezTo>
                  <a:cubicBezTo>
                    <a:pt x="1402" y="1503"/>
                    <a:pt x="1403" y="1505"/>
                    <a:pt x="1404" y="1506"/>
                  </a:cubicBezTo>
                  <a:cubicBezTo>
                    <a:pt x="1404" y="1507"/>
                    <a:pt x="1404" y="1510"/>
                    <a:pt x="1405" y="1511"/>
                  </a:cubicBezTo>
                  <a:cubicBezTo>
                    <a:pt x="1406" y="1512"/>
                    <a:pt x="1409" y="1514"/>
                    <a:pt x="1410" y="1514"/>
                  </a:cubicBezTo>
                  <a:cubicBezTo>
                    <a:pt x="1412" y="1513"/>
                    <a:pt x="1414" y="1510"/>
                    <a:pt x="1415" y="1508"/>
                  </a:cubicBezTo>
                  <a:cubicBezTo>
                    <a:pt x="1415" y="1507"/>
                    <a:pt x="1415" y="1504"/>
                    <a:pt x="1416" y="1503"/>
                  </a:cubicBezTo>
                  <a:cubicBezTo>
                    <a:pt x="1416" y="1502"/>
                    <a:pt x="1418" y="1500"/>
                    <a:pt x="1419" y="1499"/>
                  </a:cubicBezTo>
                  <a:cubicBezTo>
                    <a:pt x="1420" y="1497"/>
                    <a:pt x="1422" y="1493"/>
                    <a:pt x="1424" y="1491"/>
                  </a:cubicBezTo>
                  <a:cubicBezTo>
                    <a:pt x="1426" y="1488"/>
                    <a:pt x="1429" y="1483"/>
                    <a:pt x="1431" y="1480"/>
                  </a:cubicBezTo>
                  <a:cubicBezTo>
                    <a:pt x="1432" y="1479"/>
                    <a:pt x="1434" y="1477"/>
                    <a:pt x="1434" y="1476"/>
                  </a:cubicBezTo>
                  <a:cubicBezTo>
                    <a:pt x="1435" y="1475"/>
                    <a:pt x="1435" y="1473"/>
                    <a:pt x="1435" y="1471"/>
                  </a:cubicBezTo>
                  <a:cubicBezTo>
                    <a:pt x="1435" y="1471"/>
                    <a:pt x="1434" y="1469"/>
                    <a:pt x="1434" y="1468"/>
                  </a:cubicBezTo>
                  <a:cubicBezTo>
                    <a:pt x="1434" y="1467"/>
                    <a:pt x="1436" y="1465"/>
                    <a:pt x="1436" y="1464"/>
                  </a:cubicBezTo>
                  <a:cubicBezTo>
                    <a:pt x="1436" y="1463"/>
                    <a:pt x="1434" y="1461"/>
                    <a:pt x="1434" y="1460"/>
                  </a:cubicBezTo>
                  <a:cubicBezTo>
                    <a:pt x="1434" y="1459"/>
                    <a:pt x="1436" y="1457"/>
                    <a:pt x="1437" y="1457"/>
                  </a:cubicBezTo>
                  <a:cubicBezTo>
                    <a:pt x="1438" y="1457"/>
                    <a:pt x="1440" y="1457"/>
                    <a:pt x="1441" y="1458"/>
                  </a:cubicBezTo>
                  <a:cubicBezTo>
                    <a:pt x="1441" y="1458"/>
                    <a:pt x="1442" y="1460"/>
                    <a:pt x="1443" y="1460"/>
                  </a:cubicBezTo>
                  <a:cubicBezTo>
                    <a:pt x="1444" y="1460"/>
                    <a:pt x="1447" y="1460"/>
                    <a:pt x="1448" y="1459"/>
                  </a:cubicBezTo>
                  <a:cubicBezTo>
                    <a:pt x="1449" y="1459"/>
                    <a:pt x="1451" y="1458"/>
                    <a:pt x="1452" y="1457"/>
                  </a:cubicBezTo>
                  <a:cubicBezTo>
                    <a:pt x="1453" y="1456"/>
                    <a:pt x="1454" y="1452"/>
                    <a:pt x="1456" y="1451"/>
                  </a:cubicBezTo>
                  <a:cubicBezTo>
                    <a:pt x="1457" y="1450"/>
                    <a:pt x="1461" y="1448"/>
                    <a:pt x="1462" y="1447"/>
                  </a:cubicBezTo>
                  <a:cubicBezTo>
                    <a:pt x="1464" y="1446"/>
                    <a:pt x="1467" y="1445"/>
                    <a:pt x="1468" y="1444"/>
                  </a:cubicBezTo>
                  <a:cubicBezTo>
                    <a:pt x="1469" y="1443"/>
                    <a:pt x="1470" y="1441"/>
                    <a:pt x="1470" y="1440"/>
                  </a:cubicBezTo>
                  <a:cubicBezTo>
                    <a:pt x="1471" y="1439"/>
                    <a:pt x="1473" y="1437"/>
                    <a:pt x="1472" y="1435"/>
                  </a:cubicBezTo>
                  <a:cubicBezTo>
                    <a:pt x="1472" y="1434"/>
                    <a:pt x="1469" y="1433"/>
                    <a:pt x="1469" y="1432"/>
                  </a:cubicBezTo>
                  <a:cubicBezTo>
                    <a:pt x="1468" y="1431"/>
                    <a:pt x="1467" y="1430"/>
                    <a:pt x="1467" y="1429"/>
                  </a:cubicBezTo>
                  <a:cubicBezTo>
                    <a:pt x="1468" y="1428"/>
                    <a:pt x="1469" y="1427"/>
                    <a:pt x="1470" y="1426"/>
                  </a:cubicBezTo>
                  <a:cubicBezTo>
                    <a:pt x="1470" y="1425"/>
                    <a:pt x="1471" y="1422"/>
                    <a:pt x="1470" y="1421"/>
                  </a:cubicBezTo>
                  <a:cubicBezTo>
                    <a:pt x="1470" y="1420"/>
                    <a:pt x="1469" y="1419"/>
                    <a:pt x="1469" y="1418"/>
                  </a:cubicBezTo>
                  <a:cubicBezTo>
                    <a:pt x="1469" y="1416"/>
                    <a:pt x="1469" y="1414"/>
                    <a:pt x="1470" y="1412"/>
                  </a:cubicBezTo>
                  <a:cubicBezTo>
                    <a:pt x="1470" y="1411"/>
                    <a:pt x="1472" y="1410"/>
                    <a:pt x="1473" y="1410"/>
                  </a:cubicBezTo>
                  <a:cubicBezTo>
                    <a:pt x="1475" y="1409"/>
                    <a:pt x="1478" y="1409"/>
                    <a:pt x="1480" y="1409"/>
                  </a:cubicBezTo>
                  <a:cubicBezTo>
                    <a:pt x="1480" y="1409"/>
                    <a:pt x="1481" y="1409"/>
                    <a:pt x="1482" y="1409"/>
                  </a:cubicBezTo>
                  <a:cubicBezTo>
                    <a:pt x="1482" y="1409"/>
                    <a:pt x="1483" y="1411"/>
                    <a:pt x="1484" y="1411"/>
                  </a:cubicBezTo>
                  <a:cubicBezTo>
                    <a:pt x="1484" y="1412"/>
                    <a:pt x="1484" y="1414"/>
                    <a:pt x="1484" y="1415"/>
                  </a:cubicBezTo>
                  <a:cubicBezTo>
                    <a:pt x="1484" y="1416"/>
                    <a:pt x="1483" y="1418"/>
                    <a:pt x="1484" y="1419"/>
                  </a:cubicBezTo>
                  <a:cubicBezTo>
                    <a:pt x="1485" y="1420"/>
                    <a:pt x="1487" y="1421"/>
                    <a:pt x="1488" y="1421"/>
                  </a:cubicBezTo>
                  <a:cubicBezTo>
                    <a:pt x="1490" y="1421"/>
                    <a:pt x="1493" y="1419"/>
                    <a:pt x="1495" y="1418"/>
                  </a:cubicBezTo>
                  <a:cubicBezTo>
                    <a:pt x="1496" y="1418"/>
                    <a:pt x="1499" y="1418"/>
                    <a:pt x="1500" y="1418"/>
                  </a:cubicBezTo>
                  <a:cubicBezTo>
                    <a:pt x="1502" y="1417"/>
                    <a:pt x="1503" y="1415"/>
                    <a:pt x="1504" y="1414"/>
                  </a:cubicBezTo>
                  <a:cubicBezTo>
                    <a:pt x="1505" y="1413"/>
                    <a:pt x="1508" y="1412"/>
                    <a:pt x="1509" y="1411"/>
                  </a:cubicBezTo>
                  <a:cubicBezTo>
                    <a:pt x="1511" y="1410"/>
                    <a:pt x="1516" y="1408"/>
                    <a:pt x="1518" y="1407"/>
                  </a:cubicBezTo>
                  <a:cubicBezTo>
                    <a:pt x="1520" y="1406"/>
                    <a:pt x="1523" y="1405"/>
                    <a:pt x="1524" y="1404"/>
                  </a:cubicBezTo>
                  <a:cubicBezTo>
                    <a:pt x="1526" y="1403"/>
                    <a:pt x="1528" y="1402"/>
                    <a:pt x="1529" y="1401"/>
                  </a:cubicBezTo>
                  <a:cubicBezTo>
                    <a:pt x="1529" y="1401"/>
                    <a:pt x="1529" y="1399"/>
                    <a:pt x="1529" y="1399"/>
                  </a:cubicBezTo>
                  <a:cubicBezTo>
                    <a:pt x="1528" y="1397"/>
                    <a:pt x="1526" y="1395"/>
                    <a:pt x="1525" y="1394"/>
                  </a:cubicBezTo>
                  <a:cubicBezTo>
                    <a:pt x="1523" y="1393"/>
                    <a:pt x="1520" y="1391"/>
                    <a:pt x="1519" y="1390"/>
                  </a:cubicBezTo>
                  <a:cubicBezTo>
                    <a:pt x="1517" y="1389"/>
                    <a:pt x="1514" y="1387"/>
                    <a:pt x="1512" y="1386"/>
                  </a:cubicBezTo>
                  <a:cubicBezTo>
                    <a:pt x="1511" y="1385"/>
                    <a:pt x="1509" y="1383"/>
                    <a:pt x="1507" y="1382"/>
                  </a:cubicBezTo>
                  <a:cubicBezTo>
                    <a:pt x="1507" y="1381"/>
                    <a:pt x="1505" y="1379"/>
                    <a:pt x="1504" y="1378"/>
                  </a:cubicBezTo>
                  <a:cubicBezTo>
                    <a:pt x="1503" y="1378"/>
                    <a:pt x="1501" y="1378"/>
                    <a:pt x="1499" y="1378"/>
                  </a:cubicBezTo>
                  <a:cubicBezTo>
                    <a:pt x="1499" y="1377"/>
                    <a:pt x="1497" y="1376"/>
                    <a:pt x="1497" y="1375"/>
                  </a:cubicBezTo>
                  <a:cubicBezTo>
                    <a:pt x="1496" y="1375"/>
                    <a:pt x="1495" y="1373"/>
                    <a:pt x="1495" y="1372"/>
                  </a:cubicBezTo>
                  <a:cubicBezTo>
                    <a:pt x="1495" y="1371"/>
                    <a:pt x="1496" y="1369"/>
                    <a:pt x="1496" y="1368"/>
                  </a:cubicBezTo>
                  <a:cubicBezTo>
                    <a:pt x="1495" y="1366"/>
                    <a:pt x="1492" y="1365"/>
                    <a:pt x="1491" y="1364"/>
                  </a:cubicBezTo>
                  <a:cubicBezTo>
                    <a:pt x="1491" y="1363"/>
                    <a:pt x="1490" y="1360"/>
                    <a:pt x="1490" y="1359"/>
                  </a:cubicBezTo>
                  <a:cubicBezTo>
                    <a:pt x="1490" y="1358"/>
                    <a:pt x="1491" y="1357"/>
                    <a:pt x="1491" y="1356"/>
                  </a:cubicBezTo>
                  <a:cubicBezTo>
                    <a:pt x="1492" y="1355"/>
                    <a:pt x="1494" y="1355"/>
                    <a:pt x="1495" y="1355"/>
                  </a:cubicBezTo>
                  <a:cubicBezTo>
                    <a:pt x="1496" y="1354"/>
                    <a:pt x="1498" y="1353"/>
                    <a:pt x="1499" y="1353"/>
                  </a:cubicBezTo>
                  <a:cubicBezTo>
                    <a:pt x="1500" y="1353"/>
                    <a:pt x="1501" y="1355"/>
                    <a:pt x="1502" y="1356"/>
                  </a:cubicBezTo>
                  <a:cubicBezTo>
                    <a:pt x="1502" y="1357"/>
                    <a:pt x="1504" y="1357"/>
                    <a:pt x="1504" y="1357"/>
                  </a:cubicBezTo>
                  <a:cubicBezTo>
                    <a:pt x="1504" y="1358"/>
                    <a:pt x="1504" y="1359"/>
                    <a:pt x="1503" y="1360"/>
                  </a:cubicBezTo>
                  <a:cubicBezTo>
                    <a:pt x="1503" y="1360"/>
                    <a:pt x="1502" y="1361"/>
                    <a:pt x="1502" y="1361"/>
                  </a:cubicBezTo>
                  <a:cubicBezTo>
                    <a:pt x="1502" y="1362"/>
                    <a:pt x="1502" y="1364"/>
                    <a:pt x="1502" y="1365"/>
                  </a:cubicBezTo>
                  <a:cubicBezTo>
                    <a:pt x="1503" y="1366"/>
                    <a:pt x="1505" y="1366"/>
                    <a:pt x="1506" y="1367"/>
                  </a:cubicBezTo>
                  <a:cubicBezTo>
                    <a:pt x="1508" y="1367"/>
                    <a:pt x="1512" y="1365"/>
                    <a:pt x="1514" y="1366"/>
                  </a:cubicBezTo>
                  <a:cubicBezTo>
                    <a:pt x="1514" y="1367"/>
                    <a:pt x="1513" y="1369"/>
                    <a:pt x="1513" y="1369"/>
                  </a:cubicBezTo>
                  <a:cubicBezTo>
                    <a:pt x="1513" y="1370"/>
                    <a:pt x="1514" y="1371"/>
                    <a:pt x="1514" y="1372"/>
                  </a:cubicBezTo>
                  <a:cubicBezTo>
                    <a:pt x="1515" y="1372"/>
                    <a:pt x="1516" y="1373"/>
                    <a:pt x="1516" y="1373"/>
                  </a:cubicBezTo>
                  <a:cubicBezTo>
                    <a:pt x="1517" y="1374"/>
                    <a:pt x="1516" y="1376"/>
                    <a:pt x="1516" y="1377"/>
                  </a:cubicBezTo>
                  <a:cubicBezTo>
                    <a:pt x="1516" y="1377"/>
                    <a:pt x="1515" y="1379"/>
                    <a:pt x="1516" y="1380"/>
                  </a:cubicBezTo>
                  <a:cubicBezTo>
                    <a:pt x="1516" y="1380"/>
                    <a:pt x="1518" y="1379"/>
                    <a:pt x="1519" y="1378"/>
                  </a:cubicBezTo>
                  <a:cubicBezTo>
                    <a:pt x="1520" y="1378"/>
                    <a:pt x="1524" y="1376"/>
                    <a:pt x="1525" y="1375"/>
                  </a:cubicBezTo>
                  <a:cubicBezTo>
                    <a:pt x="1527" y="1374"/>
                    <a:pt x="1530" y="1370"/>
                    <a:pt x="1532" y="1368"/>
                  </a:cubicBezTo>
                  <a:cubicBezTo>
                    <a:pt x="1534" y="1368"/>
                    <a:pt x="1537" y="1368"/>
                    <a:pt x="1538" y="1367"/>
                  </a:cubicBezTo>
                  <a:cubicBezTo>
                    <a:pt x="1539" y="1367"/>
                    <a:pt x="1541" y="1365"/>
                    <a:pt x="1542" y="1364"/>
                  </a:cubicBezTo>
                  <a:cubicBezTo>
                    <a:pt x="1543" y="1364"/>
                    <a:pt x="1543" y="1361"/>
                    <a:pt x="1544" y="1360"/>
                  </a:cubicBezTo>
                  <a:cubicBezTo>
                    <a:pt x="1545" y="1359"/>
                    <a:pt x="1546" y="1358"/>
                    <a:pt x="1547" y="1357"/>
                  </a:cubicBezTo>
                  <a:cubicBezTo>
                    <a:pt x="1548" y="1357"/>
                    <a:pt x="1550" y="1357"/>
                    <a:pt x="1551" y="1356"/>
                  </a:cubicBezTo>
                  <a:cubicBezTo>
                    <a:pt x="1552" y="1356"/>
                    <a:pt x="1554" y="1356"/>
                    <a:pt x="1555" y="1355"/>
                  </a:cubicBezTo>
                  <a:cubicBezTo>
                    <a:pt x="1556" y="1355"/>
                    <a:pt x="1559" y="1355"/>
                    <a:pt x="1559" y="1356"/>
                  </a:cubicBezTo>
                  <a:cubicBezTo>
                    <a:pt x="1560" y="1356"/>
                    <a:pt x="1559" y="1359"/>
                    <a:pt x="1559" y="1360"/>
                  </a:cubicBezTo>
                  <a:cubicBezTo>
                    <a:pt x="1558" y="1360"/>
                    <a:pt x="1557" y="1361"/>
                    <a:pt x="1556" y="1362"/>
                  </a:cubicBezTo>
                  <a:cubicBezTo>
                    <a:pt x="1556" y="1363"/>
                    <a:pt x="1555" y="1364"/>
                    <a:pt x="1555" y="1365"/>
                  </a:cubicBezTo>
                  <a:cubicBezTo>
                    <a:pt x="1555" y="1365"/>
                    <a:pt x="1557" y="1366"/>
                    <a:pt x="1557" y="1367"/>
                  </a:cubicBezTo>
                  <a:cubicBezTo>
                    <a:pt x="1557" y="1368"/>
                    <a:pt x="1557" y="1369"/>
                    <a:pt x="1557" y="1370"/>
                  </a:cubicBezTo>
                  <a:cubicBezTo>
                    <a:pt x="1557" y="1370"/>
                    <a:pt x="1555" y="1370"/>
                    <a:pt x="1555" y="1370"/>
                  </a:cubicBezTo>
                  <a:cubicBezTo>
                    <a:pt x="1554" y="1371"/>
                    <a:pt x="1554" y="1373"/>
                    <a:pt x="1554" y="1373"/>
                  </a:cubicBezTo>
                  <a:cubicBezTo>
                    <a:pt x="1554" y="1374"/>
                    <a:pt x="1555" y="1376"/>
                    <a:pt x="1556" y="1376"/>
                  </a:cubicBezTo>
                  <a:cubicBezTo>
                    <a:pt x="1557" y="1377"/>
                    <a:pt x="1558" y="1376"/>
                    <a:pt x="1559" y="1376"/>
                  </a:cubicBezTo>
                  <a:cubicBezTo>
                    <a:pt x="1561" y="1375"/>
                    <a:pt x="1564" y="1371"/>
                    <a:pt x="1567" y="1370"/>
                  </a:cubicBezTo>
                  <a:cubicBezTo>
                    <a:pt x="1568" y="1369"/>
                    <a:pt x="1572" y="1368"/>
                    <a:pt x="1574" y="1368"/>
                  </a:cubicBezTo>
                  <a:cubicBezTo>
                    <a:pt x="1576" y="1367"/>
                    <a:pt x="1578" y="1366"/>
                    <a:pt x="1579" y="1365"/>
                  </a:cubicBezTo>
                  <a:cubicBezTo>
                    <a:pt x="1580" y="1364"/>
                    <a:pt x="1582" y="1363"/>
                    <a:pt x="1583" y="1362"/>
                  </a:cubicBezTo>
                  <a:cubicBezTo>
                    <a:pt x="1584" y="1362"/>
                    <a:pt x="1586" y="1361"/>
                    <a:pt x="1587" y="1361"/>
                  </a:cubicBezTo>
                  <a:cubicBezTo>
                    <a:pt x="1588" y="1361"/>
                    <a:pt x="1590" y="1361"/>
                    <a:pt x="1591" y="1362"/>
                  </a:cubicBezTo>
                  <a:cubicBezTo>
                    <a:pt x="1592" y="1362"/>
                    <a:pt x="1592" y="1364"/>
                    <a:pt x="1592" y="1365"/>
                  </a:cubicBezTo>
                  <a:cubicBezTo>
                    <a:pt x="1592" y="1366"/>
                    <a:pt x="1592" y="1368"/>
                    <a:pt x="1592" y="1369"/>
                  </a:cubicBezTo>
                  <a:cubicBezTo>
                    <a:pt x="1591" y="1370"/>
                    <a:pt x="1589" y="1370"/>
                    <a:pt x="1588" y="1370"/>
                  </a:cubicBezTo>
                  <a:cubicBezTo>
                    <a:pt x="1586" y="1371"/>
                    <a:pt x="1582" y="1373"/>
                    <a:pt x="1581" y="1374"/>
                  </a:cubicBezTo>
                  <a:cubicBezTo>
                    <a:pt x="1578" y="1375"/>
                    <a:pt x="1574" y="1377"/>
                    <a:pt x="1572" y="1378"/>
                  </a:cubicBezTo>
                  <a:cubicBezTo>
                    <a:pt x="1568" y="1381"/>
                    <a:pt x="1560" y="1385"/>
                    <a:pt x="1556" y="1388"/>
                  </a:cubicBezTo>
                  <a:cubicBezTo>
                    <a:pt x="1553" y="1389"/>
                    <a:pt x="1548" y="1393"/>
                    <a:pt x="1545" y="1395"/>
                  </a:cubicBezTo>
                  <a:cubicBezTo>
                    <a:pt x="1543" y="1397"/>
                    <a:pt x="1540" y="1401"/>
                    <a:pt x="1538" y="1403"/>
                  </a:cubicBezTo>
                  <a:cubicBezTo>
                    <a:pt x="1537" y="1403"/>
                    <a:pt x="1535" y="1405"/>
                    <a:pt x="1534" y="1406"/>
                  </a:cubicBezTo>
                  <a:cubicBezTo>
                    <a:pt x="1534" y="1407"/>
                    <a:pt x="1532" y="1408"/>
                    <a:pt x="1533" y="1409"/>
                  </a:cubicBezTo>
                  <a:cubicBezTo>
                    <a:pt x="1533" y="1409"/>
                    <a:pt x="1533" y="1410"/>
                    <a:pt x="1534" y="1410"/>
                  </a:cubicBezTo>
                  <a:cubicBezTo>
                    <a:pt x="1534" y="1410"/>
                    <a:pt x="1535" y="1410"/>
                    <a:pt x="1535" y="1410"/>
                  </a:cubicBezTo>
                  <a:cubicBezTo>
                    <a:pt x="1536" y="1410"/>
                    <a:pt x="1538" y="1409"/>
                    <a:pt x="1538" y="1409"/>
                  </a:cubicBezTo>
                  <a:cubicBezTo>
                    <a:pt x="1540" y="1408"/>
                    <a:pt x="1542" y="1406"/>
                    <a:pt x="1543" y="1405"/>
                  </a:cubicBezTo>
                  <a:cubicBezTo>
                    <a:pt x="1545" y="1403"/>
                    <a:pt x="1547" y="1401"/>
                    <a:pt x="1549" y="1399"/>
                  </a:cubicBezTo>
                  <a:cubicBezTo>
                    <a:pt x="1550" y="1399"/>
                    <a:pt x="1552" y="1397"/>
                    <a:pt x="1553" y="1397"/>
                  </a:cubicBezTo>
                  <a:cubicBezTo>
                    <a:pt x="1556" y="1395"/>
                    <a:pt x="1561" y="1391"/>
                    <a:pt x="1564" y="1389"/>
                  </a:cubicBezTo>
                  <a:cubicBezTo>
                    <a:pt x="1566" y="1388"/>
                    <a:pt x="1570" y="1385"/>
                    <a:pt x="1573" y="1384"/>
                  </a:cubicBezTo>
                  <a:cubicBezTo>
                    <a:pt x="1575" y="1383"/>
                    <a:pt x="1579" y="1381"/>
                    <a:pt x="1581" y="1380"/>
                  </a:cubicBezTo>
                  <a:cubicBezTo>
                    <a:pt x="1583" y="1379"/>
                    <a:pt x="1587" y="1377"/>
                    <a:pt x="1589" y="1376"/>
                  </a:cubicBezTo>
                  <a:cubicBezTo>
                    <a:pt x="1592" y="1374"/>
                    <a:pt x="1599" y="1370"/>
                    <a:pt x="1602" y="1369"/>
                  </a:cubicBezTo>
                  <a:cubicBezTo>
                    <a:pt x="1606" y="1367"/>
                    <a:pt x="1613" y="1364"/>
                    <a:pt x="1617" y="1362"/>
                  </a:cubicBezTo>
                  <a:cubicBezTo>
                    <a:pt x="1621" y="1359"/>
                    <a:pt x="1628" y="1354"/>
                    <a:pt x="1631" y="1351"/>
                  </a:cubicBezTo>
                  <a:cubicBezTo>
                    <a:pt x="1634" y="1350"/>
                    <a:pt x="1640" y="1347"/>
                    <a:pt x="1643" y="1345"/>
                  </a:cubicBezTo>
                  <a:cubicBezTo>
                    <a:pt x="1647" y="1343"/>
                    <a:pt x="1654" y="1337"/>
                    <a:pt x="1658" y="1335"/>
                  </a:cubicBezTo>
                  <a:cubicBezTo>
                    <a:pt x="1660" y="1333"/>
                    <a:pt x="1664" y="1331"/>
                    <a:pt x="1666" y="1329"/>
                  </a:cubicBezTo>
                  <a:cubicBezTo>
                    <a:pt x="1668" y="1328"/>
                    <a:pt x="1671" y="1325"/>
                    <a:pt x="1673" y="1324"/>
                  </a:cubicBezTo>
                  <a:cubicBezTo>
                    <a:pt x="1674" y="1324"/>
                    <a:pt x="1676" y="1324"/>
                    <a:pt x="1677" y="1323"/>
                  </a:cubicBezTo>
                  <a:cubicBezTo>
                    <a:pt x="1679" y="1323"/>
                    <a:pt x="1681" y="1323"/>
                    <a:pt x="1682" y="1322"/>
                  </a:cubicBezTo>
                  <a:cubicBezTo>
                    <a:pt x="1683" y="1321"/>
                    <a:pt x="1684" y="1320"/>
                    <a:pt x="1685" y="1319"/>
                  </a:cubicBezTo>
                  <a:cubicBezTo>
                    <a:pt x="1686" y="1318"/>
                    <a:pt x="1688" y="1316"/>
                    <a:pt x="1689" y="1314"/>
                  </a:cubicBezTo>
                  <a:cubicBezTo>
                    <a:pt x="1691" y="1313"/>
                    <a:pt x="1694" y="1310"/>
                    <a:pt x="1696" y="1308"/>
                  </a:cubicBezTo>
                  <a:cubicBezTo>
                    <a:pt x="1699" y="1306"/>
                    <a:pt x="1705" y="1300"/>
                    <a:pt x="1708" y="1297"/>
                  </a:cubicBezTo>
                  <a:cubicBezTo>
                    <a:pt x="1710" y="1295"/>
                    <a:pt x="1716" y="1291"/>
                    <a:pt x="1718" y="1289"/>
                  </a:cubicBezTo>
                  <a:cubicBezTo>
                    <a:pt x="1720" y="1286"/>
                    <a:pt x="1723" y="1282"/>
                    <a:pt x="1725" y="1280"/>
                  </a:cubicBezTo>
                  <a:cubicBezTo>
                    <a:pt x="1727" y="1278"/>
                    <a:pt x="1730" y="1274"/>
                    <a:pt x="1732" y="1272"/>
                  </a:cubicBezTo>
                  <a:cubicBezTo>
                    <a:pt x="1735" y="1270"/>
                    <a:pt x="1740" y="1267"/>
                    <a:pt x="1742" y="1265"/>
                  </a:cubicBezTo>
                  <a:cubicBezTo>
                    <a:pt x="1744" y="1263"/>
                    <a:pt x="1749" y="1260"/>
                    <a:pt x="1751" y="1258"/>
                  </a:cubicBezTo>
                  <a:cubicBezTo>
                    <a:pt x="1753" y="1256"/>
                    <a:pt x="1758" y="1253"/>
                    <a:pt x="1760" y="1251"/>
                  </a:cubicBezTo>
                  <a:cubicBezTo>
                    <a:pt x="1762" y="1250"/>
                    <a:pt x="1765" y="1247"/>
                    <a:pt x="1767" y="1246"/>
                  </a:cubicBezTo>
                  <a:cubicBezTo>
                    <a:pt x="1769" y="1245"/>
                    <a:pt x="1772" y="1242"/>
                    <a:pt x="1773" y="1241"/>
                  </a:cubicBezTo>
                  <a:cubicBezTo>
                    <a:pt x="1774" y="1240"/>
                    <a:pt x="1778" y="1239"/>
                    <a:pt x="1778" y="1238"/>
                  </a:cubicBezTo>
                  <a:cubicBezTo>
                    <a:pt x="1779" y="1237"/>
                    <a:pt x="1780" y="1235"/>
                    <a:pt x="1779" y="1234"/>
                  </a:cubicBezTo>
                  <a:cubicBezTo>
                    <a:pt x="1779" y="1233"/>
                    <a:pt x="1777" y="1233"/>
                    <a:pt x="1776" y="1233"/>
                  </a:cubicBezTo>
                  <a:cubicBezTo>
                    <a:pt x="1775" y="1233"/>
                    <a:pt x="1772" y="1234"/>
                    <a:pt x="1771" y="1234"/>
                  </a:cubicBezTo>
                  <a:cubicBezTo>
                    <a:pt x="1770" y="1234"/>
                    <a:pt x="1768" y="1233"/>
                    <a:pt x="1767" y="1232"/>
                  </a:cubicBezTo>
                  <a:cubicBezTo>
                    <a:pt x="1767" y="1231"/>
                    <a:pt x="1766" y="1230"/>
                    <a:pt x="1765" y="1230"/>
                  </a:cubicBezTo>
                  <a:cubicBezTo>
                    <a:pt x="1764" y="1230"/>
                    <a:pt x="1763" y="1232"/>
                    <a:pt x="1763" y="1233"/>
                  </a:cubicBezTo>
                  <a:cubicBezTo>
                    <a:pt x="1763" y="1234"/>
                    <a:pt x="1764" y="1236"/>
                    <a:pt x="1764" y="1237"/>
                  </a:cubicBezTo>
                  <a:cubicBezTo>
                    <a:pt x="1764" y="1238"/>
                    <a:pt x="1764" y="1240"/>
                    <a:pt x="1763" y="1241"/>
                  </a:cubicBezTo>
                  <a:cubicBezTo>
                    <a:pt x="1762" y="1241"/>
                    <a:pt x="1761" y="1241"/>
                    <a:pt x="1760" y="1241"/>
                  </a:cubicBezTo>
                  <a:cubicBezTo>
                    <a:pt x="1759" y="1241"/>
                    <a:pt x="1758" y="1242"/>
                    <a:pt x="1757" y="1242"/>
                  </a:cubicBezTo>
                  <a:cubicBezTo>
                    <a:pt x="1756" y="1242"/>
                    <a:pt x="1755" y="1241"/>
                    <a:pt x="1754" y="1241"/>
                  </a:cubicBezTo>
                  <a:cubicBezTo>
                    <a:pt x="1754" y="1240"/>
                    <a:pt x="1753" y="1237"/>
                    <a:pt x="1753" y="1236"/>
                  </a:cubicBezTo>
                  <a:cubicBezTo>
                    <a:pt x="1753" y="1235"/>
                    <a:pt x="1754" y="1233"/>
                    <a:pt x="1754" y="1232"/>
                  </a:cubicBezTo>
                  <a:cubicBezTo>
                    <a:pt x="1754" y="1230"/>
                    <a:pt x="1754" y="1228"/>
                    <a:pt x="1754" y="1226"/>
                  </a:cubicBezTo>
                  <a:cubicBezTo>
                    <a:pt x="1754" y="1225"/>
                    <a:pt x="1754" y="1221"/>
                    <a:pt x="1753" y="1219"/>
                  </a:cubicBezTo>
                  <a:cubicBezTo>
                    <a:pt x="1753" y="1219"/>
                    <a:pt x="1751" y="1218"/>
                    <a:pt x="1750" y="1217"/>
                  </a:cubicBezTo>
                  <a:cubicBezTo>
                    <a:pt x="1749" y="1217"/>
                    <a:pt x="1748" y="1215"/>
                    <a:pt x="1747" y="1214"/>
                  </a:cubicBezTo>
                  <a:cubicBezTo>
                    <a:pt x="1747" y="1214"/>
                    <a:pt x="1749" y="1212"/>
                    <a:pt x="1749" y="1211"/>
                  </a:cubicBezTo>
                  <a:cubicBezTo>
                    <a:pt x="1749" y="1210"/>
                    <a:pt x="1750" y="1208"/>
                    <a:pt x="1749" y="1207"/>
                  </a:cubicBezTo>
                  <a:cubicBezTo>
                    <a:pt x="1749" y="1206"/>
                    <a:pt x="1745" y="1206"/>
                    <a:pt x="1743" y="1206"/>
                  </a:cubicBezTo>
                  <a:cubicBezTo>
                    <a:pt x="1742" y="1206"/>
                    <a:pt x="1739" y="1206"/>
                    <a:pt x="1738" y="1205"/>
                  </a:cubicBezTo>
                  <a:cubicBezTo>
                    <a:pt x="1737" y="1205"/>
                    <a:pt x="1736" y="1203"/>
                    <a:pt x="1735" y="1202"/>
                  </a:cubicBezTo>
                  <a:cubicBezTo>
                    <a:pt x="1734" y="1201"/>
                    <a:pt x="1733" y="1200"/>
                    <a:pt x="1733" y="1199"/>
                  </a:cubicBezTo>
                  <a:cubicBezTo>
                    <a:pt x="1733" y="1198"/>
                    <a:pt x="1734" y="1196"/>
                    <a:pt x="1734" y="1195"/>
                  </a:cubicBezTo>
                  <a:cubicBezTo>
                    <a:pt x="1735" y="1194"/>
                    <a:pt x="1737" y="1193"/>
                    <a:pt x="1737" y="1192"/>
                  </a:cubicBezTo>
                  <a:cubicBezTo>
                    <a:pt x="1738" y="1191"/>
                    <a:pt x="1738" y="1188"/>
                    <a:pt x="1737" y="1187"/>
                  </a:cubicBezTo>
                  <a:cubicBezTo>
                    <a:pt x="1737" y="1186"/>
                    <a:pt x="1735" y="1186"/>
                    <a:pt x="1734" y="1185"/>
                  </a:cubicBezTo>
                  <a:cubicBezTo>
                    <a:pt x="1733" y="1185"/>
                    <a:pt x="1733" y="1183"/>
                    <a:pt x="1733" y="1183"/>
                  </a:cubicBezTo>
                  <a:cubicBezTo>
                    <a:pt x="1733" y="1182"/>
                    <a:pt x="1735" y="1180"/>
                    <a:pt x="1736" y="1179"/>
                  </a:cubicBezTo>
                  <a:cubicBezTo>
                    <a:pt x="1737" y="1178"/>
                    <a:pt x="1738" y="1174"/>
                    <a:pt x="1739" y="1173"/>
                  </a:cubicBezTo>
                  <a:cubicBezTo>
                    <a:pt x="1739" y="1172"/>
                    <a:pt x="1740" y="1171"/>
                    <a:pt x="1741" y="1171"/>
                  </a:cubicBezTo>
                  <a:cubicBezTo>
                    <a:pt x="1742" y="1170"/>
                    <a:pt x="1744" y="1171"/>
                    <a:pt x="1745" y="1171"/>
                  </a:cubicBezTo>
                  <a:cubicBezTo>
                    <a:pt x="1745" y="1172"/>
                    <a:pt x="1746" y="1173"/>
                    <a:pt x="1746" y="1173"/>
                  </a:cubicBezTo>
                  <a:cubicBezTo>
                    <a:pt x="1746" y="1174"/>
                    <a:pt x="1744" y="1175"/>
                    <a:pt x="1744" y="1176"/>
                  </a:cubicBezTo>
                  <a:cubicBezTo>
                    <a:pt x="1744" y="1176"/>
                    <a:pt x="1744" y="1178"/>
                    <a:pt x="1745" y="1179"/>
                  </a:cubicBezTo>
                  <a:cubicBezTo>
                    <a:pt x="1745" y="1180"/>
                    <a:pt x="1747" y="1181"/>
                    <a:pt x="1748" y="1181"/>
                  </a:cubicBezTo>
                  <a:cubicBezTo>
                    <a:pt x="1749" y="1181"/>
                    <a:pt x="1751" y="1179"/>
                    <a:pt x="1752" y="1179"/>
                  </a:cubicBezTo>
                  <a:cubicBezTo>
                    <a:pt x="1753" y="1178"/>
                    <a:pt x="1755" y="1176"/>
                    <a:pt x="1756" y="1175"/>
                  </a:cubicBezTo>
                  <a:cubicBezTo>
                    <a:pt x="1756" y="1174"/>
                    <a:pt x="1755" y="1170"/>
                    <a:pt x="1756" y="1169"/>
                  </a:cubicBezTo>
                  <a:cubicBezTo>
                    <a:pt x="1756" y="1168"/>
                    <a:pt x="1758" y="1166"/>
                    <a:pt x="1759" y="1165"/>
                  </a:cubicBezTo>
                  <a:cubicBezTo>
                    <a:pt x="1761" y="1163"/>
                    <a:pt x="1763" y="1160"/>
                    <a:pt x="1765" y="1159"/>
                  </a:cubicBezTo>
                  <a:cubicBezTo>
                    <a:pt x="1766" y="1159"/>
                    <a:pt x="1768" y="1158"/>
                    <a:pt x="1769" y="1158"/>
                  </a:cubicBezTo>
                  <a:cubicBezTo>
                    <a:pt x="1770" y="1157"/>
                    <a:pt x="1771" y="1155"/>
                    <a:pt x="1772" y="1155"/>
                  </a:cubicBezTo>
                  <a:cubicBezTo>
                    <a:pt x="1773" y="1155"/>
                    <a:pt x="1774" y="1157"/>
                    <a:pt x="1775" y="1158"/>
                  </a:cubicBezTo>
                  <a:cubicBezTo>
                    <a:pt x="1777" y="1160"/>
                    <a:pt x="1780" y="1164"/>
                    <a:pt x="1780" y="1167"/>
                  </a:cubicBezTo>
                  <a:cubicBezTo>
                    <a:pt x="1780" y="1168"/>
                    <a:pt x="1779" y="1171"/>
                    <a:pt x="1779" y="1173"/>
                  </a:cubicBezTo>
                  <a:cubicBezTo>
                    <a:pt x="1779" y="1175"/>
                    <a:pt x="1780" y="1179"/>
                    <a:pt x="1780" y="1181"/>
                  </a:cubicBezTo>
                  <a:cubicBezTo>
                    <a:pt x="1780" y="1182"/>
                    <a:pt x="1778" y="1184"/>
                    <a:pt x="1778" y="1186"/>
                  </a:cubicBezTo>
                  <a:cubicBezTo>
                    <a:pt x="1777" y="1187"/>
                    <a:pt x="1775" y="1189"/>
                    <a:pt x="1774" y="1191"/>
                  </a:cubicBezTo>
                  <a:cubicBezTo>
                    <a:pt x="1773" y="1192"/>
                    <a:pt x="1770" y="1193"/>
                    <a:pt x="1769" y="1195"/>
                  </a:cubicBezTo>
                  <a:cubicBezTo>
                    <a:pt x="1768" y="1195"/>
                    <a:pt x="1768" y="1198"/>
                    <a:pt x="1768" y="1199"/>
                  </a:cubicBezTo>
                  <a:cubicBezTo>
                    <a:pt x="1769" y="1200"/>
                    <a:pt x="1772" y="1201"/>
                    <a:pt x="1774" y="1201"/>
                  </a:cubicBezTo>
                  <a:cubicBezTo>
                    <a:pt x="1776" y="1201"/>
                    <a:pt x="1780" y="1199"/>
                    <a:pt x="1782" y="1198"/>
                  </a:cubicBezTo>
                  <a:cubicBezTo>
                    <a:pt x="1784" y="1198"/>
                    <a:pt x="1788" y="1198"/>
                    <a:pt x="1790" y="1197"/>
                  </a:cubicBezTo>
                  <a:cubicBezTo>
                    <a:pt x="1791" y="1197"/>
                    <a:pt x="1793" y="1195"/>
                    <a:pt x="1794" y="1195"/>
                  </a:cubicBezTo>
                  <a:cubicBezTo>
                    <a:pt x="1796" y="1194"/>
                    <a:pt x="1798" y="1192"/>
                    <a:pt x="1800" y="1191"/>
                  </a:cubicBezTo>
                  <a:cubicBezTo>
                    <a:pt x="1801" y="1191"/>
                    <a:pt x="1802" y="1191"/>
                    <a:pt x="1803" y="1191"/>
                  </a:cubicBezTo>
                  <a:cubicBezTo>
                    <a:pt x="1804" y="1191"/>
                    <a:pt x="1805" y="1192"/>
                    <a:pt x="1806" y="1192"/>
                  </a:cubicBezTo>
                  <a:cubicBezTo>
                    <a:pt x="1806" y="1193"/>
                    <a:pt x="1807" y="1194"/>
                    <a:pt x="1808" y="1194"/>
                  </a:cubicBezTo>
                  <a:cubicBezTo>
                    <a:pt x="1809" y="1194"/>
                    <a:pt x="1812" y="1194"/>
                    <a:pt x="1812" y="1195"/>
                  </a:cubicBezTo>
                  <a:cubicBezTo>
                    <a:pt x="1813" y="1196"/>
                    <a:pt x="1812" y="1198"/>
                    <a:pt x="1811" y="1198"/>
                  </a:cubicBezTo>
                  <a:cubicBezTo>
                    <a:pt x="1810" y="1199"/>
                    <a:pt x="1808" y="1199"/>
                    <a:pt x="1807" y="1199"/>
                  </a:cubicBezTo>
                  <a:cubicBezTo>
                    <a:pt x="1806" y="1199"/>
                    <a:pt x="1803" y="1198"/>
                    <a:pt x="1802" y="1198"/>
                  </a:cubicBezTo>
                  <a:cubicBezTo>
                    <a:pt x="1801" y="1198"/>
                    <a:pt x="1799" y="1199"/>
                    <a:pt x="1799" y="1200"/>
                  </a:cubicBezTo>
                  <a:cubicBezTo>
                    <a:pt x="1798" y="1200"/>
                    <a:pt x="1797" y="1203"/>
                    <a:pt x="1797" y="1203"/>
                  </a:cubicBezTo>
                  <a:cubicBezTo>
                    <a:pt x="1796" y="1204"/>
                    <a:pt x="1795" y="1206"/>
                    <a:pt x="1795" y="1207"/>
                  </a:cubicBezTo>
                  <a:cubicBezTo>
                    <a:pt x="1794" y="1207"/>
                    <a:pt x="1792" y="1208"/>
                    <a:pt x="1791" y="1208"/>
                  </a:cubicBezTo>
                  <a:cubicBezTo>
                    <a:pt x="1789" y="1208"/>
                    <a:pt x="1787" y="1208"/>
                    <a:pt x="1786" y="1209"/>
                  </a:cubicBezTo>
                  <a:cubicBezTo>
                    <a:pt x="1785" y="1209"/>
                    <a:pt x="1784" y="1211"/>
                    <a:pt x="1783" y="1212"/>
                  </a:cubicBezTo>
                  <a:cubicBezTo>
                    <a:pt x="1782" y="1213"/>
                    <a:pt x="1780" y="1216"/>
                    <a:pt x="1778" y="1217"/>
                  </a:cubicBezTo>
                  <a:cubicBezTo>
                    <a:pt x="1778" y="1218"/>
                    <a:pt x="1776" y="1219"/>
                    <a:pt x="1775" y="1220"/>
                  </a:cubicBezTo>
                  <a:cubicBezTo>
                    <a:pt x="1774" y="1221"/>
                    <a:pt x="1773" y="1222"/>
                    <a:pt x="1772" y="1223"/>
                  </a:cubicBezTo>
                  <a:cubicBezTo>
                    <a:pt x="1771" y="1224"/>
                    <a:pt x="1770" y="1225"/>
                    <a:pt x="1770" y="1226"/>
                  </a:cubicBezTo>
                  <a:cubicBezTo>
                    <a:pt x="1770" y="1226"/>
                    <a:pt x="1770" y="1228"/>
                    <a:pt x="1770" y="1228"/>
                  </a:cubicBezTo>
                  <a:cubicBezTo>
                    <a:pt x="1771" y="1229"/>
                    <a:pt x="1772" y="1229"/>
                    <a:pt x="1773" y="1229"/>
                  </a:cubicBezTo>
                  <a:cubicBezTo>
                    <a:pt x="1774" y="1230"/>
                    <a:pt x="1776" y="1230"/>
                    <a:pt x="1776" y="1229"/>
                  </a:cubicBezTo>
                  <a:cubicBezTo>
                    <a:pt x="1777" y="1229"/>
                    <a:pt x="1778" y="1228"/>
                    <a:pt x="1779" y="1227"/>
                  </a:cubicBezTo>
                  <a:cubicBezTo>
                    <a:pt x="1780" y="1226"/>
                    <a:pt x="1780" y="1224"/>
                    <a:pt x="1781" y="1223"/>
                  </a:cubicBezTo>
                  <a:cubicBezTo>
                    <a:pt x="1782" y="1222"/>
                    <a:pt x="1784" y="1221"/>
                    <a:pt x="1785" y="1220"/>
                  </a:cubicBezTo>
                  <a:cubicBezTo>
                    <a:pt x="1786" y="1219"/>
                    <a:pt x="1789" y="1217"/>
                    <a:pt x="1790" y="1216"/>
                  </a:cubicBezTo>
                  <a:cubicBezTo>
                    <a:pt x="1792" y="1214"/>
                    <a:pt x="1795" y="1212"/>
                    <a:pt x="1797" y="1210"/>
                  </a:cubicBezTo>
                  <a:cubicBezTo>
                    <a:pt x="1799" y="1209"/>
                    <a:pt x="1803" y="1207"/>
                    <a:pt x="1805" y="1206"/>
                  </a:cubicBezTo>
                  <a:cubicBezTo>
                    <a:pt x="1807" y="1204"/>
                    <a:pt x="1813" y="1202"/>
                    <a:pt x="1816" y="1200"/>
                  </a:cubicBezTo>
                  <a:cubicBezTo>
                    <a:pt x="1819" y="1199"/>
                    <a:pt x="1824" y="1196"/>
                    <a:pt x="1826" y="1195"/>
                  </a:cubicBezTo>
                  <a:cubicBezTo>
                    <a:pt x="1829" y="1193"/>
                    <a:pt x="1836" y="1191"/>
                    <a:pt x="1839" y="1189"/>
                  </a:cubicBezTo>
                  <a:cubicBezTo>
                    <a:pt x="1842" y="1188"/>
                    <a:pt x="1849" y="1184"/>
                    <a:pt x="1852" y="1182"/>
                  </a:cubicBezTo>
                  <a:cubicBezTo>
                    <a:pt x="1856" y="1180"/>
                    <a:pt x="1864" y="1176"/>
                    <a:pt x="1868" y="1174"/>
                  </a:cubicBezTo>
                  <a:cubicBezTo>
                    <a:pt x="1870" y="1173"/>
                    <a:pt x="1875" y="1170"/>
                    <a:pt x="1878" y="1169"/>
                  </a:cubicBezTo>
                  <a:cubicBezTo>
                    <a:pt x="1880" y="1168"/>
                    <a:pt x="1885" y="1167"/>
                    <a:pt x="1887" y="1167"/>
                  </a:cubicBezTo>
                  <a:cubicBezTo>
                    <a:pt x="1889" y="1166"/>
                    <a:pt x="1894" y="1167"/>
                    <a:pt x="1896" y="1167"/>
                  </a:cubicBezTo>
                  <a:cubicBezTo>
                    <a:pt x="1897" y="1167"/>
                    <a:pt x="1900" y="1168"/>
                    <a:pt x="1902" y="1167"/>
                  </a:cubicBezTo>
                  <a:cubicBezTo>
                    <a:pt x="1904" y="1167"/>
                    <a:pt x="1907" y="1165"/>
                    <a:pt x="1908" y="1165"/>
                  </a:cubicBezTo>
                  <a:cubicBezTo>
                    <a:pt x="1909" y="1164"/>
                    <a:pt x="1910" y="1164"/>
                    <a:pt x="1911" y="1163"/>
                  </a:cubicBezTo>
                  <a:cubicBezTo>
                    <a:pt x="1910" y="1161"/>
                    <a:pt x="1909" y="1160"/>
                    <a:pt x="1908" y="1159"/>
                  </a:cubicBezTo>
                  <a:cubicBezTo>
                    <a:pt x="1907" y="1157"/>
                    <a:pt x="1904" y="1155"/>
                    <a:pt x="1903" y="1154"/>
                  </a:cubicBezTo>
                  <a:cubicBezTo>
                    <a:pt x="1902" y="1153"/>
                    <a:pt x="1901" y="1151"/>
                    <a:pt x="1900" y="1150"/>
                  </a:cubicBezTo>
                  <a:cubicBezTo>
                    <a:pt x="1899" y="1150"/>
                    <a:pt x="1896" y="1150"/>
                    <a:pt x="1895" y="1149"/>
                  </a:cubicBezTo>
                  <a:cubicBezTo>
                    <a:pt x="1895" y="1147"/>
                    <a:pt x="1895" y="1144"/>
                    <a:pt x="1896" y="1143"/>
                  </a:cubicBezTo>
                  <a:cubicBezTo>
                    <a:pt x="1896" y="1142"/>
                    <a:pt x="1899" y="1141"/>
                    <a:pt x="1900" y="1140"/>
                  </a:cubicBezTo>
                  <a:cubicBezTo>
                    <a:pt x="1901" y="1139"/>
                    <a:pt x="1903" y="1137"/>
                    <a:pt x="1904" y="1136"/>
                  </a:cubicBezTo>
                  <a:cubicBezTo>
                    <a:pt x="1905" y="1134"/>
                    <a:pt x="1909" y="1132"/>
                    <a:pt x="1910" y="1130"/>
                  </a:cubicBezTo>
                  <a:cubicBezTo>
                    <a:pt x="1911" y="1129"/>
                    <a:pt x="1911" y="1125"/>
                    <a:pt x="1912" y="1124"/>
                  </a:cubicBezTo>
                  <a:cubicBezTo>
                    <a:pt x="1912" y="1122"/>
                    <a:pt x="1912" y="1118"/>
                    <a:pt x="1912" y="1117"/>
                  </a:cubicBezTo>
                  <a:cubicBezTo>
                    <a:pt x="1913" y="1115"/>
                    <a:pt x="1915" y="1112"/>
                    <a:pt x="1916" y="1110"/>
                  </a:cubicBezTo>
                  <a:cubicBezTo>
                    <a:pt x="1916" y="1109"/>
                    <a:pt x="1918" y="1108"/>
                    <a:pt x="1919" y="1107"/>
                  </a:cubicBezTo>
                  <a:cubicBezTo>
                    <a:pt x="1920" y="1106"/>
                    <a:pt x="1922" y="1103"/>
                    <a:pt x="1923" y="1102"/>
                  </a:cubicBezTo>
                  <a:cubicBezTo>
                    <a:pt x="1923" y="1101"/>
                    <a:pt x="1925" y="1100"/>
                    <a:pt x="1925" y="1099"/>
                  </a:cubicBezTo>
                  <a:cubicBezTo>
                    <a:pt x="1926" y="1099"/>
                    <a:pt x="1926" y="1097"/>
                    <a:pt x="1925" y="1097"/>
                  </a:cubicBezTo>
                  <a:cubicBezTo>
                    <a:pt x="1925" y="1096"/>
                    <a:pt x="1923" y="1095"/>
                    <a:pt x="1923" y="1095"/>
                  </a:cubicBezTo>
                  <a:cubicBezTo>
                    <a:pt x="1923" y="1094"/>
                    <a:pt x="1923" y="1092"/>
                    <a:pt x="1924" y="1091"/>
                  </a:cubicBezTo>
                  <a:cubicBezTo>
                    <a:pt x="1924" y="1091"/>
                    <a:pt x="1926" y="1090"/>
                    <a:pt x="1927" y="1089"/>
                  </a:cubicBezTo>
                  <a:cubicBezTo>
                    <a:pt x="1928" y="1088"/>
                    <a:pt x="1928" y="1084"/>
                    <a:pt x="1927" y="1083"/>
                  </a:cubicBezTo>
                  <a:cubicBezTo>
                    <a:pt x="1927" y="1081"/>
                    <a:pt x="1925" y="1079"/>
                    <a:pt x="1924" y="1078"/>
                  </a:cubicBezTo>
                  <a:cubicBezTo>
                    <a:pt x="1923" y="1077"/>
                    <a:pt x="1922" y="1075"/>
                    <a:pt x="1922" y="1074"/>
                  </a:cubicBezTo>
                  <a:cubicBezTo>
                    <a:pt x="1921" y="1073"/>
                    <a:pt x="1924" y="1070"/>
                    <a:pt x="1924" y="1068"/>
                  </a:cubicBezTo>
                  <a:cubicBezTo>
                    <a:pt x="1924" y="1067"/>
                    <a:pt x="1923" y="1064"/>
                    <a:pt x="1923" y="1063"/>
                  </a:cubicBezTo>
                  <a:cubicBezTo>
                    <a:pt x="1922" y="1062"/>
                    <a:pt x="1921" y="1060"/>
                    <a:pt x="1921" y="1059"/>
                  </a:cubicBezTo>
                  <a:cubicBezTo>
                    <a:pt x="1920" y="1058"/>
                    <a:pt x="1918" y="1056"/>
                    <a:pt x="1917" y="1055"/>
                  </a:cubicBezTo>
                  <a:cubicBezTo>
                    <a:pt x="1916" y="1054"/>
                    <a:pt x="1914" y="1053"/>
                    <a:pt x="1914" y="1052"/>
                  </a:cubicBezTo>
                  <a:cubicBezTo>
                    <a:pt x="1914" y="1051"/>
                    <a:pt x="1915" y="1049"/>
                    <a:pt x="1915" y="1047"/>
                  </a:cubicBezTo>
                  <a:cubicBezTo>
                    <a:pt x="1915" y="1046"/>
                    <a:pt x="1914" y="1044"/>
                    <a:pt x="1915" y="1043"/>
                  </a:cubicBezTo>
                  <a:cubicBezTo>
                    <a:pt x="1915" y="1041"/>
                    <a:pt x="1918" y="1038"/>
                    <a:pt x="1919" y="1037"/>
                  </a:cubicBezTo>
                  <a:cubicBezTo>
                    <a:pt x="1920" y="1036"/>
                    <a:pt x="1923" y="1035"/>
                    <a:pt x="1923" y="1035"/>
                  </a:cubicBezTo>
                  <a:cubicBezTo>
                    <a:pt x="1923" y="1034"/>
                    <a:pt x="1923" y="1032"/>
                    <a:pt x="1923" y="1032"/>
                  </a:cubicBezTo>
                  <a:cubicBezTo>
                    <a:pt x="1923" y="1031"/>
                    <a:pt x="1922" y="1030"/>
                    <a:pt x="1922" y="1029"/>
                  </a:cubicBezTo>
                  <a:cubicBezTo>
                    <a:pt x="1921" y="1028"/>
                    <a:pt x="1920" y="1026"/>
                    <a:pt x="1919" y="1025"/>
                  </a:cubicBezTo>
                  <a:cubicBezTo>
                    <a:pt x="1919" y="1024"/>
                    <a:pt x="1920" y="1021"/>
                    <a:pt x="1919" y="1019"/>
                  </a:cubicBezTo>
                  <a:cubicBezTo>
                    <a:pt x="1919" y="1018"/>
                    <a:pt x="1917" y="1018"/>
                    <a:pt x="1917" y="1017"/>
                  </a:cubicBezTo>
                  <a:cubicBezTo>
                    <a:pt x="1916" y="1016"/>
                    <a:pt x="1916" y="1014"/>
                    <a:pt x="1917" y="1013"/>
                  </a:cubicBezTo>
                  <a:cubicBezTo>
                    <a:pt x="1917" y="1012"/>
                    <a:pt x="1917" y="1009"/>
                    <a:pt x="1918" y="1008"/>
                  </a:cubicBezTo>
                  <a:cubicBezTo>
                    <a:pt x="1918" y="1007"/>
                    <a:pt x="1920" y="1007"/>
                    <a:pt x="1920" y="1006"/>
                  </a:cubicBezTo>
                  <a:cubicBezTo>
                    <a:pt x="1921" y="1006"/>
                    <a:pt x="1923" y="1005"/>
                    <a:pt x="1923" y="1004"/>
                  </a:cubicBezTo>
                  <a:cubicBezTo>
                    <a:pt x="1924" y="1003"/>
                    <a:pt x="1923" y="1001"/>
                    <a:pt x="1923" y="1000"/>
                  </a:cubicBezTo>
                  <a:cubicBezTo>
                    <a:pt x="1923" y="1000"/>
                    <a:pt x="1923" y="998"/>
                    <a:pt x="1923" y="997"/>
                  </a:cubicBezTo>
                  <a:cubicBezTo>
                    <a:pt x="1923" y="996"/>
                    <a:pt x="1924" y="994"/>
                    <a:pt x="1925" y="993"/>
                  </a:cubicBezTo>
                  <a:cubicBezTo>
                    <a:pt x="1926" y="993"/>
                    <a:pt x="1928" y="992"/>
                    <a:pt x="1929" y="992"/>
                  </a:cubicBezTo>
                  <a:cubicBezTo>
                    <a:pt x="1930" y="991"/>
                    <a:pt x="1931" y="990"/>
                    <a:pt x="1932" y="989"/>
                  </a:cubicBezTo>
                  <a:cubicBezTo>
                    <a:pt x="1932" y="988"/>
                    <a:pt x="1932" y="986"/>
                    <a:pt x="1932" y="985"/>
                  </a:cubicBezTo>
                  <a:cubicBezTo>
                    <a:pt x="1932" y="984"/>
                    <a:pt x="1932" y="983"/>
                    <a:pt x="1932" y="982"/>
                  </a:cubicBezTo>
                  <a:cubicBezTo>
                    <a:pt x="1932" y="981"/>
                    <a:pt x="1931" y="980"/>
                    <a:pt x="1931" y="979"/>
                  </a:cubicBezTo>
                  <a:cubicBezTo>
                    <a:pt x="1931" y="978"/>
                    <a:pt x="1933" y="977"/>
                    <a:pt x="1933" y="976"/>
                  </a:cubicBezTo>
                  <a:cubicBezTo>
                    <a:pt x="1934" y="976"/>
                    <a:pt x="1935" y="975"/>
                    <a:pt x="1935" y="974"/>
                  </a:cubicBezTo>
                  <a:cubicBezTo>
                    <a:pt x="1935" y="973"/>
                    <a:pt x="1935" y="971"/>
                    <a:pt x="1935" y="970"/>
                  </a:cubicBezTo>
                  <a:cubicBezTo>
                    <a:pt x="1935" y="969"/>
                    <a:pt x="1937" y="968"/>
                    <a:pt x="1938" y="968"/>
                  </a:cubicBezTo>
                  <a:cubicBezTo>
                    <a:pt x="1938" y="967"/>
                    <a:pt x="1939" y="965"/>
                    <a:pt x="1939" y="964"/>
                  </a:cubicBezTo>
                  <a:cubicBezTo>
                    <a:pt x="1939" y="963"/>
                    <a:pt x="1939" y="961"/>
                    <a:pt x="1939" y="960"/>
                  </a:cubicBezTo>
                  <a:cubicBezTo>
                    <a:pt x="1939" y="959"/>
                    <a:pt x="1938" y="957"/>
                    <a:pt x="1938" y="956"/>
                  </a:cubicBezTo>
                  <a:cubicBezTo>
                    <a:pt x="1937" y="954"/>
                    <a:pt x="1937" y="952"/>
                    <a:pt x="1938" y="951"/>
                  </a:cubicBezTo>
                  <a:cubicBezTo>
                    <a:pt x="1938" y="950"/>
                    <a:pt x="1939" y="949"/>
                    <a:pt x="1940" y="948"/>
                  </a:cubicBezTo>
                  <a:cubicBezTo>
                    <a:pt x="1941" y="948"/>
                    <a:pt x="1943" y="948"/>
                    <a:pt x="1943" y="947"/>
                  </a:cubicBezTo>
                  <a:cubicBezTo>
                    <a:pt x="1944" y="946"/>
                    <a:pt x="1944" y="944"/>
                    <a:pt x="1943" y="943"/>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96.6</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5" name="Freeform 234"/>
            <p:cNvSpPr>
              <a:spLocks/>
            </p:cNvSpPr>
            <p:nvPr/>
          </p:nvSpPr>
          <p:spPr bwMode="auto">
            <a:xfrm>
              <a:off x="3878261" y="4340856"/>
              <a:ext cx="679449" cy="577850"/>
            </a:xfrm>
            <a:custGeom>
              <a:avLst/>
              <a:gdLst>
                <a:gd name="T0" fmla="*/ 769 w 805"/>
                <a:gd name="T1" fmla="*/ 607 h 685"/>
                <a:gd name="T2" fmla="*/ 718 w 805"/>
                <a:gd name="T3" fmla="*/ 594 h 685"/>
                <a:gd name="T4" fmla="*/ 698 w 805"/>
                <a:gd name="T5" fmla="*/ 564 h 685"/>
                <a:gd name="T6" fmla="*/ 703 w 805"/>
                <a:gd name="T7" fmla="*/ 551 h 685"/>
                <a:gd name="T8" fmla="*/ 730 w 805"/>
                <a:gd name="T9" fmla="*/ 545 h 685"/>
                <a:gd name="T10" fmla="*/ 744 w 805"/>
                <a:gd name="T11" fmla="*/ 530 h 685"/>
                <a:gd name="T12" fmla="*/ 742 w 805"/>
                <a:gd name="T13" fmla="*/ 511 h 685"/>
                <a:gd name="T14" fmla="*/ 733 w 805"/>
                <a:gd name="T15" fmla="*/ 509 h 685"/>
                <a:gd name="T16" fmla="*/ 711 w 805"/>
                <a:gd name="T17" fmla="*/ 492 h 685"/>
                <a:gd name="T18" fmla="*/ 681 w 805"/>
                <a:gd name="T19" fmla="*/ 511 h 685"/>
                <a:gd name="T20" fmla="*/ 674 w 805"/>
                <a:gd name="T21" fmla="*/ 497 h 685"/>
                <a:gd name="T22" fmla="*/ 700 w 805"/>
                <a:gd name="T23" fmla="*/ 466 h 685"/>
                <a:gd name="T24" fmla="*/ 673 w 805"/>
                <a:gd name="T25" fmla="*/ 419 h 685"/>
                <a:gd name="T26" fmla="*/ 655 w 805"/>
                <a:gd name="T27" fmla="*/ 360 h 685"/>
                <a:gd name="T28" fmla="*/ 386 w 805"/>
                <a:gd name="T29" fmla="*/ 345 h 685"/>
                <a:gd name="T30" fmla="*/ 389 w 805"/>
                <a:gd name="T31" fmla="*/ 307 h 685"/>
                <a:gd name="T32" fmla="*/ 392 w 805"/>
                <a:gd name="T33" fmla="*/ 290 h 685"/>
                <a:gd name="T34" fmla="*/ 394 w 805"/>
                <a:gd name="T35" fmla="*/ 251 h 685"/>
                <a:gd name="T36" fmla="*/ 405 w 805"/>
                <a:gd name="T37" fmla="*/ 223 h 685"/>
                <a:gd name="T38" fmla="*/ 421 w 805"/>
                <a:gd name="T39" fmla="*/ 197 h 685"/>
                <a:gd name="T40" fmla="*/ 431 w 805"/>
                <a:gd name="T41" fmla="*/ 161 h 685"/>
                <a:gd name="T42" fmla="*/ 445 w 805"/>
                <a:gd name="T43" fmla="*/ 151 h 685"/>
                <a:gd name="T44" fmla="*/ 450 w 805"/>
                <a:gd name="T45" fmla="*/ 136 h 685"/>
                <a:gd name="T46" fmla="*/ 451 w 805"/>
                <a:gd name="T47" fmla="*/ 102 h 685"/>
                <a:gd name="T48" fmla="*/ 438 w 805"/>
                <a:gd name="T49" fmla="*/ 88 h 685"/>
                <a:gd name="T50" fmla="*/ 435 w 805"/>
                <a:gd name="T51" fmla="*/ 67 h 685"/>
                <a:gd name="T52" fmla="*/ 422 w 805"/>
                <a:gd name="T53" fmla="*/ 25 h 685"/>
                <a:gd name="T54" fmla="*/ 413 w 805"/>
                <a:gd name="T55" fmla="*/ 2 h 685"/>
                <a:gd name="T56" fmla="*/ 25 w 805"/>
                <a:gd name="T57" fmla="*/ 218 h 685"/>
                <a:gd name="T58" fmla="*/ 48 w 805"/>
                <a:gd name="T59" fmla="*/ 254 h 685"/>
                <a:gd name="T60" fmla="*/ 54 w 805"/>
                <a:gd name="T61" fmla="*/ 283 h 685"/>
                <a:gd name="T62" fmla="*/ 72 w 805"/>
                <a:gd name="T63" fmla="*/ 323 h 685"/>
                <a:gd name="T64" fmla="*/ 96 w 805"/>
                <a:gd name="T65" fmla="*/ 353 h 685"/>
                <a:gd name="T66" fmla="*/ 94 w 805"/>
                <a:gd name="T67" fmla="*/ 415 h 685"/>
                <a:gd name="T68" fmla="*/ 80 w 805"/>
                <a:gd name="T69" fmla="*/ 444 h 685"/>
                <a:gd name="T70" fmla="*/ 80 w 805"/>
                <a:gd name="T71" fmla="*/ 474 h 685"/>
                <a:gd name="T72" fmla="*/ 79 w 805"/>
                <a:gd name="T73" fmla="*/ 518 h 685"/>
                <a:gd name="T74" fmla="*/ 72 w 805"/>
                <a:gd name="T75" fmla="*/ 557 h 685"/>
                <a:gd name="T76" fmla="*/ 64 w 805"/>
                <a:gd name="T77" fmla="*/ 600 h 685"/>
                <a:gd name="T78" fmla="*/ 234 w 805"/>
                <a:gd name="T79" fmla="*/ 612 h 685"/>
                <a:gd name="T80" fmla="*/ 347 w 805"/>
                <a:gd name="T81" fmla="*/ 613 h 685"/>
                <a:gd name="T82" fmla="*/ 376 w 805"/>
                <a:gd name="T83" fmla="*/ 604 h 685"/>
                <a:gd name="T84" fmla="*/ 320 w 805"/>
                <a:gd name="T85" fmla="*/ 591 h 685"/>
                <a:gd name="T86" fmla="*/ 357 w 805"/>
                <a:gd name="T87" fmla="*/ 575 h 685"/>
                <a:gd name="T88" fmla="*/ 396 w 805"/>
                <a:gd name="T89" fmla="*/ 588 h 685"/>
                <a:gd name="T90" fmla="*/ 429 w 805"/>
                <a:gd name="T91" fmla="*/ 607 h 685"/>
                <a:gd name="T92" fmla="*/ 467 w 805"/>
                <a:gd name="T93" fmla="*/ 632 h 685"/>
                <a:gd name="T94" fmla="*/ 473 w 805"/>
                <a:gd name="T95" fmla="*/ 659 h 685"/>
                <a:gd name="T96" fmla="*/ 535 w 805"/>
                <a:gd name="T97" fmla="*/ 684 h 685"/>
                <a:gd name="T98" fmla="*/ 532 w 805"/>
                <a:gd name="T99" fmla="*/ 676 h 685"/>
                <a:gd name="T100" fmla="*/ 568 w 805"/>
                <a:gd name="T101" fmla="*/ 647 h 685"/>
                <a:gd name="T102" fmla="*/ 577 w 805"/>
                <a:gd name="T103" fmla="*/ 646 h 685"/>
                <a:gd name="T104" fmla="*/ 609 w 805"/>
                <a:gd name="T105" fmla="*/ 648 h 685"/>
                <a:gd name="T106" fmla="*/ 610 w 805"/>
                <a:gd name="T107" fmla="*/ 672 h 685"/>
                <a:gd name="T108" fmla="*/ 648 w 805"/>
                <a:gd name="T109" fmla="*/ 637 h 685"/>
                <a:gd name="T110" fmla="*/ 643 w 805"/>
                <a:gd name="T111" fmla="*/ 609 h 685"/>
                <a:gd name="T112" fmla="*/ 674 w 805"/>
                <a:gd name="T113" fmla="*/ 604 h 685"/>
                <a:gd name="T114" fmla="*/ 728 w 805"/>
                <a:gd name="T115" fmla="*/ 631 h 685"/>
                <a:gd name="T116" fmla="*/ 749 w 805"/>
                <a:gd name="T117" fmla="*/ 680 h 685"/>
                <a:gd name="T118" fmla="*/ 783 w 805"/>
                <a:gd name="T119" fmla="*/ 662 h 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5" h="685">
                  <a:moveTo>
                    <a:pt x="805" y="629"/>
                  </a:moveTo>
                  <a:cubicBezTo>
                    <a:pt x="804" y="628"/>
                    <a:pt x="802" y="626"/>
                    <a:pt x="801" y="625"/>
                  </a:cubicBezTo>
                  <a:cubicBezTo>
                    <a:pt x="801" y="624"/>
                    <a:pt x="799" y="622"/>
                    <a:pt x="799" y="622"/>
                  </a:cubicBezTo>
                  <a:cubicBezTo>
                    <a:pt x="797" y="622"/>
                    <a:pt x="795" y="624"/>
                    <a:pt x="794" y="624"/>
                  </a:cubicBezTo>
                  <a:cubicBezTo>
                    <a:pt x="793" y="625"/>
                    <a:pt x="793" y="627"/>
                    <a:pt x="792" y="628"/>
                  </a:cubicBezTo>
                  <a:cubicBezTo>
                    <a:pt x="791" y="628"/>
                    <a:pt x="789" y="629"/>
                    <a:pt x="788" y="628"/>
                  </a:cubicBezTo>
                  <a:cubicBezTo>
                    <a:pt x="787" y="628"/>
                    <a:pt x="786" y="626"/>
                    <a:pt x="786" y="625"/>
                  </a:cubicBezTo>
                  <a:cubicBezTo>
                    <a:pt x="786" y="624"/>
                    <a:pt x="787" y="623"/>
                    <a:pt x="787" y="622"/>
                  </a:cubicBezTo>
                  <a:cubicBezTo>
                    <a:pt x="787" y="621"/>
                    <a:pt x="787" y="619"/>
                    <a:pt x="786" y="618"/>
                  </a:cubicBezTo>
                  <a:cubicBezTo>
                    <a:pt x="785" y="618"/>
                    <a:pt x="782" y="618"/>
                    <a:pt x="781" y="617"/>
                  </a:cubicBezTo>
                  <a:cubicBezTo>
                    <a:pt x="780" y="616"/>
                    <a:pt x="778" y="614"/>
                    <a:pt x="778" y="613"/>
                  </a:cubicBezTo>
                  <a:cubicBezTo>
                    <a:pt x="777" y="611"/>
                    <a:pt x="776" y="608"/>
                    <a:pt x="775" y="607"/>
                  </a:cubicBezTo>
                  <a:cubicBezTo>
                    <a:pt x="774" y="606"/>
                    <a:pt x="773" y="605"/>
                    <a:pt x="772" y="605"/>
                  </a:cubicBezTo>
                  <a:cubicBezTo>
                    <a:pt x="771" y="605"/>
                    <a:pt x="770" y="606"/>
                    <a:pt x="769" y="607"/>
                  </a:cubicBezTo>
                  <a:cubicBezTo>
                    <a:pt x="768" y="608"/>
                    <a:pt x="768" y="611"/>
                    <a:pt x="766" y="611"/>
                  </a:cubicBezTo>
                  <a:cubicBezTo>
                    <a:pt x="765" y="611"/>
                    <a:pt x="762" y="608"/>
                    <a:pt x="761" y="607"/>
                  </a:cubicBezTo>
                  <a:cubicBezTo>
                    <a:pt x="760" y="606"/>
                    <a:pt x="757" y="604"/>
                    <a:pt x="755" y="604"/>
                  </a:cubicBezTo>
                  <a:cubicBezTo>
                    <a:pt x="754" y="604"/>
                    <a:pt x="753" y="607"/>
                    <a:pt x="752" y="607"/>
                  </a:cubicBezTo>
                  <a:cubicBezTo>
                    <a:pt x="751" y="607"/>
                    <a:pt x="748" y="607"/>
                    <a:pt x="748" y="606"/>
                  </a:cubicBezTo>
                  <a:cubicBezTo>
                    <a:pt x="747" y="605"/>
                    <a:pt x="749" y="603"/>
                    <a:pt x="748" y="602"/>
                  </a:cubicBezTo>
                  <a:cubicBezTo>
                    <a:pt x="748" y="601"/>
                    <a:pt x="746" y="600"/>
                    <a:pt x="745" y="600"/>
                  </a:cubicBezTo>
                  <a:cubicBezTo>
                    <a:pt x="743" y="600"/>
                    <a:pt x="739" y="600"/>
                    <a:pt x="737" y="600"/>
                  </a:cubicBezTo>
                  <a:cubicBezTo>
                    <a:pt x="736" y="600"/>
                    <a:pt x="733" y="603"/>
                    <a:pt x="732" y="603"/>
                  </a:cubicBezTo>
                  <a:cubicBezTo>
                    <a:pt x="731" y="602"/>
                    <a:pt x="730" y="599"/>
                    <a:pt x="729" y="599"/>
                  </a:cubicBezTo>
                  <a:cubicBezTo>
                    <a:pt x="728" y="599"/>
                    <a:pt x="728" y="601"/>
                    <a:pt x="727" y="602"/>
                  </a:cubicBezTo>
                  <a:cubicBezTo>
                    <a:pt x="726" y="602"/>
                    <a:pt x="725" y="603"/>
                    <a:pt x="724" y="603"/>
                  </a:cubicBezTo>
                  <a:cubicBezTo>
                    <a:pt x="723" y="603"/>
                    <a:pt x="721" y="601"/>
                    <a:pt x="721" y="600"/>
                  </a:cubicBezTo>
                  <a:cubicBezTo>
                    <a:pt x="720" y="599"/>
                    <a:pt x="718" y="594"/>
                    <a:pt x="718" y="594"/>
                  </a:cubicBezTo>
                  <a:cubicBezTo>
                    <a:pt x="718" y="594"/>
                    <a:pt x="717" y="590"/>
                    <a:pt x="716" y="590"/>
                  </a:cubicBezTo>
                  <a:cubicBezTo>
                    <a:pt x="716" y="590"/>
                    <a:pt x="714" y="591"/>
                    <a:pt x="714" y="592"/>
                  </a:cubicBezTo>
                  <a:cubicBezTo>
                    <a:pt x="713" y="593"/>
                    <a:pt x="713" y="597"/>
                    <a:pt x="711" y="597"/>
                  </a:cubicBezTo>
                  <a:cubicBezTo>
                    <a:pt x="710" y="597"/>
                    <a:pt x="709" y="594"/>
                    <a:pt x="709" y="594"/>
                  </a:cubicBezTo>
                  <a:cubicBezTo>
                    <a:pt x="708" y="592"/>
                    <a:pt x="705" y="590"/>
                    <a:pt x="704" y="589"/>
                  </a:cubicBezTo>
                  <a:cubicBezTo>
                    <a:pt x="703" y="588"/>
                    <a:pt x="702" y="587"/>
                    <a:pt x="701" y="587"/>
                  </a:cubicBezTo>
                  <a:cubicBezTo>
                    <a:pt x="699" y="587"/>
                    <a:pt x="697" y="588"/>
                    <a:pt x="695" y="587"/>
                  </a:cubicBezTo>
                  <a:cubicBezTo>
                    <a:pt x="694" y="587"/>
                    <a:pt x="691" y="585"/>
                    <a:pt x="691" y="584"/>
                  </a:cubicBezTo>
                  <a:cubicBezTo>
                    <a:pt x="691" y="583"/>
                    <a:pt x="693" y="582"/>
                    <a:pt x="694" y="581"/>
                  </a:cubicBezTo>
                  <a:cubicBezTo>
                    <a:pt x="694" y="579"/>
                    <a:pt x="692" y="577"/>
                    <a:pt x="693" y="575"/>
                  </a:cubicBezTo>
                  <a:cubicBezTo>
                    <a:pt x="693" y="574"/>
                    <a:pt x="695" y="573"/>
                    <a:pt x="695" y="572"/>
                  </a:cubicBezTo>
                  <a:cubicBezTo>
                    <a:pt x="695" y="571"/>
                    <a:pt x="693" y="570"/>
                    <a:pt x="692" y="569"/>
                  </a:cubicBezTo>
                  <a:cubicBezTo>
                    <a:pt x="692" y="568"/>
                    <a:pt x="693" y="565"/>
                    <a:pt x="694" y="565"/>
                  </a:cubicBezTo>
                  <a:cubicBezTo>
                    <a:pt x="695" y="564"/>
                    <a:pt x="698" y="565"/>
                    <a:pt x="698" y="564"/>
                  </a:cubicBezTo>
                  <a:cubicBezTo>
                    <a:pt x="699" y="563"/>
                    <a:pt x="697" y="561"/>
                    <a:pt x="696" y="560"/>
                  </a:cubicBezTo>
                  <a:cubicBezTo>
                    <a:pt x="696" y="559"/>
                    <a:pt x="695" y="557"/>
                    <a:pt x="696" y="556"/>
                  </a:cubicBezTo>
                  <a:cubicBezTo>
                    <a:pt x="696" y="556"/>
                    <a:pt x="698" y="556"/>
                    <a:pt x="699" y="556"/>
                  </a:cubicBezTo>
                  <a:cubicBezTo>
                    <a:pt x="700" y="556"/>
                    <a:pt x="702" y="558"/>
                    <a:pt x="703" y="558"/>
                  </a:cubicBezTo>
                  <a:cubicBezTo>
                    <a:pt x="704" y="558"/>
                    <a:pt x="706" y="559"/>
                    <a:pt x="708" y="559"/>
                  </a:cubicBezTo>
                  <a:cubicBezTo>
                    <a:pt x="709" y="559"/>
                    <a:pt x="711" y="559"/>
                    <a:pt x="712" y="559"/>
                  </a:cubicBezTo>
                  <a:cubicBezTo>
                    <a:pt x="714" y="559"/>
                    <a:pt x="716" y="560"/>
                    <a:pt x="717" y="561"/>
                  </a:cubicBezTo>
                  <a:cubicBezTo>
                    <a:pt x="718" y="561"/>
                    <a:pt x="720" y="563"/>
                    <a:pt x="721" y="564"/>
                  </a:cubicBezTo>
                  <a:cubicBezTo>
                    <a:pt x="722" y="564"/>
                    <a:pt x="724" y="565"/>
                    <a:pt x="725" y="564"/>
                  </a:cubicBezTo>
                  <a:cubicBezTo>
                    <a:pt x="726" y="563"/>
                    <a:pt x="724" y="560"/>
                    <a:pt x="723" y="559"/>
                  </a:cubicBezTo>
                  <a:cubicBezTo>
                    <a:pt x="722" y="558"/>
                    <a:pt x="720" y="558"/>
                    <a:pt x="719" y="557"/>
                  </a:cubicBezTo>
                  <a:cubicBezTo>
                    <a:pt x="718" y="556"/>
                    <a:pt x="717" y="555"/>
                    <a:pt x="716" y="555"/>
                  </a:cubicBezTo>
                  <a:cubicBezTo>
                    <a:pt x="714" y="554"/>
                    <a:pt x="712" y="555"/>
                    <a:pt x="710" y="555"/>
                  </a:cubicBezTo>
                  <a:cubicBezTo>
                    <a:pt x="708" y="554"/>
                    <a:pt x="705" y="553"/>
                    <a:pt x="703" y="551"/>
                  </a:cubicBezTo>
                  <a:cubicBezTo>
                    <a:pt x="702" y="551"/>
                    <a:pt x="702" y="549"/>
                    <a:pt x="701" y="549"/>
                  </a:cubicBezTo>
                  <a:cubicBezTo>
                    <a:pt x="700" y="548"/>
                    <a:pt x="699" y="549"/>
                    <a:pt x="698" y="549"/>
                  </a:cubicBezTo>
                  <a:cubicBezTo>
                    <a:pt x="697" y="549"/>
                    <a:pt x="695" y="548"/>
                    <a:pt x="695" y="547"/>
                  </a:cubicBezTo>
                  <a:cubicBezTo>
                    <a:pt x="695" y="546"/>
                    <a:pt x="695" y="543"/>
                    <a:pt x="696" y="542"/>
                  </a:cubicBezTo>
                  <a:cubicBezTo>
                    <a:pt x="697" y="541"/>
                    <a:pt x="701" y="542"/>
                    <a:pt x="702" y="542"/>
                  </a:cubicBezTo>
                  <a:cubicBezTo>
                    <a:pt x="703" y="542"/>
                    <a:pt x="704" y="543"/>
                    <a:pt x="705" y="543"/>
                  </a:cubicBezTo>
                  <a:cubicBezTo>
                    <a:pt x="706" y="544"/>
                    <a:pt x="708" y="544"/>
                    <a:pt x="709" y="544"/>
                  </a:cubicBezTo>
                  <a:cubicBezTo>
                    <a:pt x="710" y="544"/>
                    <a:pt x="711" y="542"/>
                    <a:pt x="712" y="542"/>
                  </a:cubicBezTo>
                  <a:cubicBezTo>
                    <a:pt x="713" y="542"/>
                    <a:pt x="715" y="543"/>
                    <a:pt x="715" y="543"/>
                  </a:cubicBezTo>
                  <a:cubicBezTo>
                    <a:pt x="716" y="543"/>
                    <a:pt x="718" y="545"/>
                    <a:pt x="719" y="545"/>
                  </a:cubicBezTo>
                  <a:cubicBezTo>
                    <a:pt x="719" y="545"/>
                    <a:pt x="721" y="545"/>
                    <a:pt x="722" y="545"/>
                  </a:cubicBezTo>
                  <a:cubicBezTo>
                    <a:pt x="723" y="546"/>
                    <a:pt x="724" y="548"/>
                    <a:pt x="725" y="548"/>
                  </a:cubicBezTo>
                  <a:cubicBezTo>
                    <a:pt x="725" y="548"/>
                    <a:pt x="728" y="549"/>
                    <a:pt x="729" y="548"/>
                  </a:cubicBezTo>
                  <a:cubicBezTo>
                    <a:pt x="729" y="548"/>
                    <a:pt x="730" y="546"/>
                    <a:pt x="730" y="545"/>
                  </a:cubicBezTo>
                  <a:cubicBezTo>
                    <a:pt x="730" y="544"/>
                    <a:pt x="728" y="543"/>
                    <a:pt x="729" y="542"/>
                  </a:cubicBezTo>
                  <a:cubicBezTo>
                    <a:pt x="729" y="541"/>
                    <a:pt x="730" y="539"/>
                    <a:pt x="731" y="538"/>
                  </a:cubicBezTo>
                  <a:cubicBezTo>
                    <a:pt x="731" y="537"/>
                    <a:pt x="732" y="534"/>
                    <a:pt x="733" y="533"/>
                  </a:cubicBezTo>
                  <a:cubicBezTo>
                    <a:pt x="734" y="533"/>
                    <a:pt x="736" y="533"/>
                    <a:pt x="737" y="533"/>
                  </a:cubicBezTo>
                  <a:cubicBezTo>
                    <a:pt x="737" y="533"/>
                    <a:pt x="739" y="534"/>
                    <a:pt x="739" y="534"/>
                  </a:cubicBezTo>
                  <a:cubicBezTo>
                    <a:pt x="740" y="534"/>
                    <a:pt x="742" y="534"/>
                    <a:pt x="743" y="535"/>
                  </a:cubicBezTo>
                  <a:cubicBezTo>
                    <a:pt x="745" y="535"/>
                    <a:pt x="746" y="537"/>
                    <a:pt x="748" y="537"/>
                  </a:cubicBezTo>
                  <a:cubicBezTo>
                    <a:pt x="749" y="538"/>
                    <a:pt x="751" y="537"/>
                    <a:pt x="752" y="536"/>
                  </a:cubicBezTo>
                  <a:cubicBezTo>
                    <a:pt x="752" y="535"/>
                    <a:pt x="752" y="533"/>
                    <a:pt x="752" y="533"/>
                  </a:cubicBezTo>
                  <a:cubicBezTo>
                    <a:pt x="751" y="532"/>
                    <a:pt x="750" y="531"/>
                    <a:pt x="750" y="530"/>
                  </a:cubicBezTo>
                  <a:cubicBezTo>
                    <a:pt x="750" y="530"/>
                    <a:pt x="752" y="528"/>
                    <a:pt x="751" y="528"/>
                  </a:cubicBezTo>
                  <a:cubicBezTo>
                    <a:pt x="751" y="527"/>
                    <a:pt x="749" y="526"/>
                    <a:pt x="748" y="526"/>
                  </a:cubicBezTo>
                  <a:cubicBezTo>
                    <a:pt x="747" y="526"/>
                    <a:pt x="746" y="527"/>
                    <a:pt x="746" y="528"/>
                  </a:cubicBezTo>
                  <a:cubicBezTo>
                    <a:pt x="745" y="528"/>
                    <a:pt x="745" y="530"/>
                    <a:pt x="744" y="530"/>
                  </a:cubicBezTo>
                  <a:cubicBezTo>
                    <a:pt x="743" y="530"/>
                    <a:pt x="741" y="530"/>
                    <a:pt x="741" y="529"/>
                  </a:cubicBezTo>
                  <a:cubicBezTo>
                    <a:pt x="740" y="528"/>
                    <a:pt x="740" y="525"/>
                    <a:pt x="739" y="525"/>
                  </a:cubicBezTo>
                  <a:cubicBezTo>
                    <a:pt x="738" y="524"/>
                    <a:pt x="736" y="526"/>
                    <a:pt x="735" y="525"/>
                  </a:cubicBezTo>
                  <a:cubicBezTo>
                    <a:pt x="735" y="525"/>
                    <a:pt x="734" y="524"/>
                    <a:pt x="734" y="523"/>
                  </a:cubicBezTo>
                  <a:cubicBezTo>
                    <a:pt x="734" y="522"/>
                    <a:pt x="737" y="520"/>
                    <a:pt x="738" y="520"/>
                  </a:cubicBezTo>
                  <a:cubicBezTo>
                    <a:pt x="739" y="520"/>
                    <a:pt x="740" y="520"/>
                    <a:pt x="741" y="520"/>
                  </a:cubicBezTo>
                  <a:cubicBezTo>
                    <a:pt x="743" y="520"/>
                    <a:pt x="745" y="519"/>
                    <a:pt x="747" y="519"/>
                  </a:cubicBezTo>
                  <a:cubicBezTo>
                    <a:pt x="749" y="518"/>
                    <a:pt x="753" y="518"/>
                    <a:pt x="754" y="517"/>
                  </a:cubicBezTo>
                  <a:cubicBezTo>
                    <a:pt x="755" y="516"/>
                    <a:pt x="756" y="513"/>
                    <a:pt x="756" y="512"/>
                  </a:cubicBezTo>
                  <a:cubicBezTo>
                    <a:pt x="755" y="511"/>
                    <a:pt x="753" y="511"/>
                    <a:pt x="753" y="511"/>
                  </a:cubicBezTo>
                  <a:cubicBezTo>
                    <a:pt x="752" y="511"/>
                    <a:pt x="750" y="512"/>
                    <a:pt x="749" y="512"/>
                  </a:cubicBezTo>
                  <a:cubicBezTo>
                    <a:pt x="748" y="513"/>
                    <a:pt x="747" y="514"/>
                    <a:pt x="746" y="514"/>
                  </a:cubicBezTo>
                  <a:cubicBezTo>
                    <a:pt x="745" y="514"/>
                    <a:pt x="743" y="515"/>
                    <a:pt x="742" y="514"/>
                  </a:cubicBezTo>
                  <a:cubicBezTo>
                    <a:pt x="742" y="514"/>
                    <a:pt x="741" y="512"/>
                    <a:pt x="742" y="511"/>
                  </a:cubicBezTo>
                  <a:cubicBezTo>
                    <a:pt x="742" y="510"/>
                    <a:pt x="744" y="509"/>
                    <a:pt x="745" y="509"/>
                  </a:cubicBezTo>
                  <a:cubicBezTo>
                    <a:pt x="746" y="508"/>
                    <a:pt x="746" y="506"/>
                    <a:pt x="747" y="505"/>
                  </a:cubicBezTo>
                  <a:cubicBezTo>
                    <a:pt x="749" y="505"/>
                    <a:pt x="752" y="505"/>
                    <a:pt x="753" y="505"/>
                  </a:cubicBezTo>
                  <a:cubicBezTo>
                    <a:pt x="754" y="505"/>
                    <a:pt x="756" y="504"/>
                    <a:pt x="756" y="503"/>
                  </a:cubicBezTo>
                  <a:cubicBezTo>
                    <a:pt x="757" y="502"/>
                    <a:pt x="757" y="499"/>
                    <a:pt x="756" y="498"/>
                  </a:cubicBezTo>
                  <a:cubicBezTo>
                    <a:pt x="755" y="497"/>
                    <a:pt x="753" y="497"/>
                    <a:pt x="752" y="496"/>
                  </a:cubicBezTo>
                  <a:cubicBezTo>
                    <a:pt x="752" y="496"/>
                    <a:pt x="752" y="494"/>
                    <a:pt x="751" y="493"/>
                  </a:cubicBezTo>
                  <a:cubicBezTo>
                    <a:pt x="750" y="493"/>
                    <a:pt x="749" y="493"/>
                    <a:pt x="749" y="493"/>
                  </a:cubicBezTo>
                  <a:cubicBezTo>
                    <a:pt x="748" y="494"/>
                    <a:pt x="747" y="495"/>
                    <a:pt x="747" y="496"/>
                  </a:cubicBezTo>
                  <a:cubicBezTo>
                    <a:pt x="746" y="497"/>
                    <a:pt x="745" y="499"/>
                    <a:pt x="745" y="500"/>
                  </a:cubicBezTo>
                  <a:cubicBezTo>
                    <a:pt x="744" y="501"/>
                    <a:pt x="743" y="502"/>
                    <a:pt x="742" y="503"/>
                  </a:cubicBezTo>
                  <a:cubicBezTo>
                    <a:pt x="742" y="503"/>
                    <a:pt x="741" y="505"/>
                    <a:pt x="741" y="506"/>
                  </a:cubicBezTo>
                  <a:cubicBezTo>
                    <a:pt x="740" y="507"/>
                    <a:pt x="738" y="509"/>
                    <a:pt x="737" y="509"/>
                  </a:cubicBezTo>
                  <a:cubicBezTo>
                    <a:pt x="736" y="510"/>
                    <a:pt x="734" y="509"/>
                    <a:pt x="733" y="509"/>
                  </a:cubicBezTo>
                  <a:cubicBezTo>
                    <a:pt x="732" y="508"/>
                    <a:pt x="733" y="505"/>
                    <a:pt x="732" y="504"/>
                  </a:cubicBezTo>
                  <a:cubicBezTo>
                    <a:pt x="732" y="503"/>
                    <a:pt x="730" y="502"/>
                    <a:pt x="729" y="501"/>
                  </a:cubicBezTo>
                  <a:cubicBezTo>
                    <a:pt x="728" y="501"/>
                    <a:pt x="726" y="500"/>
                    <a:pt x="726" y="500"/>
                  </a:cubicBezTo>
                  <a:cubicBezTo>
                    <a:pt x="725" y="500"/>
                    <a:pt x="723" y="498"/>
                    <a:pt x="723" y="496"/>
                  </a:cubicBezTo>
                  <a:cubicBezTo>
                    <a:pt x="723" y="495"/>
                    <a:pt x="725" y="492"/>
                    <a:pt x="727" y="491"/>
                  </a:cubicBezTo>
                  <a:cubicBezTo>
                    <a:pt x="728" y="490"/>
                    <a:pt x="731" y="491"/>
                    <a:pt x="732" y="490"/>
                  </a:cubicBezTo>
                  <a:cubicBezTo>
                    <a:pt x="733" y="489"/>
                    <a:pt x="732" y="487"/>
                    <a:pt x="732" y="486"/>
                  </a:cubicBezTo>
                  <a:cubicBezTo>
                    <a:pt x="732" y="485"/>
                    <a:pt x="730" y="484"/>
                    <a:pt x="730" y="484"/>
                  </a:cubicBezTo>
                  <a:cubicBezTo>
                    <a:pt x="729" y="484"/>
                    <a:pt x="727" y="486"/>
                    <a:pt x="726" y="486"/>
                  </a:cubicBezTo>
                  <a:cubicBezTo>
                    <a:pt x="725" y="486"/>
                    <a:pt x="723" y="486"/>
                    <a:pt x="722" y="486"/>
                  </a:cubicBezTo>
                  <a:cubicBezTo>
                    <a:pt x="720" y="485"/>
                    <a:pt x="717" y="483"/>
                    <a:pt x="715" y="483"/>
                  </a:cubicBezTo>
                  <a:cubicBezTo>
                    <a:pt x="714" y="483"/>
                    <a:pt x="713" y="484"/>
                    <a:pt x="712" y="484"/>
                  </a:cubicBezTo>
                  <a:cubicBezTo>
                    <a:pt x="712" y="485"/>
                    <a:pt x="713" y="487"/>
                    <a:pt x="713" y="488"/>
                  </a:cubicBezTo>
                  <a:cubicBezTo>
                    <a:pt x="713" y="489"/>
                    <a:pt x="712" y="491"/>
                    <a:pt x="711" y="492"/>
                  </a:cubicBezTo>
                  <a:cubicBezTo>
                    <a:pt x="710" y="492"/>
                    <a:pt x="708" y="493"/>
                    <a:pt x="707" y="494"/>
                  </a:cubicBezTo>
                  <a:cubicBezTo>
                    <a:pt x="706" y="494"/>
                    <a:pt x="703" y="496"/>
                    <a:pt x="702" y="497"/>
                  </a:cubicBezTo>
                  <a:cubicBezTo>
                    <a:pt x="702" y="498"/>
                    <a:pt x="701" y="499"/>
                    <a:pt x="701" y="500"/>
                  </a:cubicBezTo>
                  <a:cubicBezTo>
                    <a:pt x="701" y="501"/>
                    <a:pt x="702" y="503"/>
                    <a:pt x="702" y="504"/>
                  </a:cubicBezTo>
                  <a:cubicBezTo>
                    <a:pt x="702" y="505"/>
                    <a:pt x="701" y="508"/>
                    <a:pt x="701" y="510"/>
                  </a:cubicBezTo>
                  <a:cubicBezTo>
                    <a:pt x="701" y="511"/>
                    <a:pt x="702" y="514"/>
                    <a:pt x="702" y="516"/>
                  </a:cubicBezTo>
                  <a:cubicBezTo>
                    <a:pt x="701" y="517"/>
                    <a:pt x="700" y="519"/>
                    <a:pt x="699" y="520"/>
                  </a:cubicBezTo>
                  <a:cubicBezTo>
                    <a:pt x="698" y="520"/>
                    <a:pt x="696" y="522"/>
                    <a:pt x="695" y="522"/>
                  </a:cubicBezTo>
                  <a:cubicBezTo>
                    <a:pt x="693" y="522"/>
                    <a:pt x="691" y="523"/>
                    <a:pt x="689" y="523"/>
                  </a:cubicBezTo>
                  <a:cubicBezTo>
                    <a:pt x="688" y="523"/>
                    <a:pt x="686" y="522"/>
                    <a:pt x="685" y="522"/>
                  </a:cubicBezTo>
                  <a:cubicBezTo>
                    <a:pt x="684" y="521"/>
                    <a:pt x="682" y="519"/>
                    <a:pt x="681" y="518"/>
                  </a:cubicBezTo>
                  <a:cubicBezTo>
                    <a:pt x="680" y="518"/>
                    <a:pt x="678" y="517"/>
                    <a:pt x="678" y="516"/>
                  </a:cubicBezTo>
                  <a:cubicBezTo>
                    <a:pt x="677" y="515"/>
                    <a:pt x="678" y="513"/>
                    <a:pt x="678" y="512"/>
                  </a:cubicBezTo>
                  <a:cubicBezTo>
                    <a:pt x="679" y="511"/>
                    <a:pt x="681" y="511"/>
                    <a:pt x="681" y="511"/>
                  </a:cubicBezTo>
                  <a:cubicBezTo>
                    <a:pt x="682" y="510"/>
                    <a:pt x="682" y="509"/>
                    <a:pt x="682" y="508"/>
                  </a:cubicBezTo>
                  <a:cubicBezTo>
                    <a:pt x="681" y="508"/>
                    <a:pt x="681" y="506"/>
                    <a:pt x="680" y="506"/>
                  </a:cubicBezTo>
                  <a:cubicBezTo>
                    <a:pt x="679" y="506"/>
                    <a:pt x="678" y="506"/>
                    <a:pt x="677" y="506"/>
                  </a:cubicBezTo>
                  <a:cubicBezTo>
                    <a:pt x="676" y="507"/>
                    <a:pt x="676" y="508"/>
                    <a:pt x="675" y="509"/>
                  </a:cubicBezTo>
                  <a:cubicBezTo>
                    <a:pt x="674" y="510"/>
                    <a:pt x="673" y="511"/>
                    <a:pt x="671" y="512"/>
                  </a:cubicBezTo>
                  <a:cubicBezTo>
                    <a:pt x="671" y="513"/>
                    <a:pt x="668" y="513"/>
                    <a:pt x="667" y="513"/>
                  </a:cubicBezTo>
                  <a:cubicBezTo>
                    <a:pt x="666" y="513"/>
                    <a:pt x="665" y="513"/>
                    <a:pt x="664" y="512"/>
                  </a:cubicBezTo>
                  <a:cubicBezTo>
                    <a:pt x="662" y="511"/>
                    <a:pt x="659" y="508"/>
                    <a:pt x="658" y="506"/>
                  </a:cubicBezTo>
                  <a:cubicBezTo>
                    <a:pt x="658" y="505"/>
                    <a:pt x="658" y="502"/>
                    <a:pt x="659" y="501"/>
                  </a:cubicBezTo>
                  <a:cubicBezTo>
                    <a:pt x="659" y="499"/>
                    <a:pt x="661" y="497"/>
                    <a:pt x="662" y="496"/>
                  </a:cubicBezTo>
                  <a:cubicBezTo>
                    <a:pt x="663" y="496"/>
                    <a:pt x="665" y="494"/>
                    <a:pt x="666" y="494"/>
                  </a:cubicBezTo>
                  <a:cubicBezTo>
                    <a:pt x="667" y="493"/>
                    <a:pt x="669" y="493"/>
                    <a:pt x="670" y="494"/>
                  </a:cubicBezTo>
                  <a:cubicBezTo>
                    <a:pt x="671" y="494"/>
                    <a:pt x="673" y="494"/>
                    <a:pt x="673" y="494"/>
                  </a:cubicBezTo>
                  <a:cubicBezTo>
                    <a:pt x="674" y="495"/>
                    <a:pt x="674" y="496"/>
                    <a:pt x="674" y="497"/>
                  </a:cubicBezTo>
                  <a:cubicBezTo>
                    <a:pt x="675" y="498"/>
                    <a:pt x="677" y="498"/>
                    <a:pt x="678" y="498"/>
                  </a:cubicBezTo>
                  <a:cubicBezTo>
                    <a:pt x="678" y="498"/>
                    <a:pt x="680" y="497"/>
                    <a:pt x="680" y="496"/>
                  </a:cubicBezTo>
                  <a:cubicBezTo>
                    <a:pt x="680" y="496"/>
                    <a:pt x="680" y="494"/>
                    <a:pt x="680" y="494"/>
                  </a:cubicBezTo>
                  <a:cubicBezTo>
                    <a:pt x="679" y="493"/>
                    <a:pt x="678" y="492"/>
                    <a:pt x="677" y="492"/>
                  </a:cubicBezTo>
                  <a:cubicBezTo>
                    <a:pt x="677" y="491"/>
                    <a:pt x="677" y="490"/>
                    <a:pt x="678" y="489"/>
                  </a:cubicBezTo>
                  <a:cubicBezTo>
                    <a:pt x="678" y="489"/>
                    <a:pt x="680" y="489"/>
                    <a:pt x="680" y="488"/>
                  </a:cubicBezTo>
                  <a:cubicBezTo>
                    <a:pt x="681" y="488"/>
                    <a:pt x="682" y="487"/>
                    <a:pt x="683" y="486"/>
                  </a:cubicBezTo>
                  <a:cubicBezTo>
                    <a:pt x="683" y="485"/>
                    <a:pt x="683" y="482"/>
                    <a:pt x="683" y="481"/>
                  </a:cubicBezTo>
                  <a:cubicBezTo>
                    <a:pt x="684" y="480"/>
                    <a:pt x="685" y="480"/>
                    <a:pt x="686" y="479"/>
                  </a:cubicBezTo>
                  <a:cubicBezTo>
                    <a:pt x="687" y="478"/>
                    <a:pt x="687" y="476"/>
                    <a:pt x="688" y="475"/>
                  </a:cubicBezTo>
                  <a:cubicBezTo>
                    <a:pt x="689" y="474"/>
                    <a:pt x="690" y="472"/>
                    <a:pt x="691" y="472"/>
                  </a:cubicBezTo>
                  <a:cubicBezTo>
                    <a:pt x="692" y="471"/>
                    <a:pt x="695" y="472"/>
                    <a:pt x="696" y="472"/>
                  </a:cubicBezTo>
                  <a:cubicBezTo>
                    <a:pt x="697" y="472"/>
                    <a:pt x="699" y="471"/>
                    <a:pt x="699" y="470"/>
                  </a:cubicBezTo>
                  <a:cubicBezTo>
                    <a:pt x="700" y="469"/>
                    <a:pt x="700" y="468"/>
                    <a:pt x="700" y="466"/>
                  </a:cubicBezTo>
                  <a:cubicBezTo>
                    <a:pt x="699" y="466"/>
                    <a:pt x="697" y="467"/>
                    <a:pt x="697" y="466"/>
                  </a:cubicBezTo>
                  <a:cubicBezTo>
                    <a:pt x="696" y="466"/>
                    <a:pt x="696" y="464"/>
                    <a:pt x="695" y="463"/>
                  </a:cubicBezTo>
                  <a:cubicBezTo>
                    <a:pt x="694" y="462"/>
                    <a:pt x="692" y="462"/>
                    <a:pt x="691" y="461"/>
                  </a:cubicBezTo>
                  <a:cubicBezTo>
                    <a:pt x="691" y="461"/>
                    <a:pt x="691" y="458"/>
                    <a:pt x="691" y="457"/>
                  </a:cubicBezTo>
                  <a:cubicBezTo>
                    <a:pt x="691" y="457"/>
                    <a:pt x="689" y="456"/>
                    <a:pt x="689" y="455"/>
                  </a:cubicBezTo>
                  <a:cubicBezTo>
                    <a:pt x="688" y="454"/>
                    <a:pt x="688" y="453"/>
                    <a:pt x="687" y="452"/>
                  </a:cubicBezTo>
                  <a:cubicBezTo>
                    <a:pt x="687" y="451"/>
                    <a:pt x="686" y="449"/>
                    <a:pt x="686" y="448"/>
                  </a:cubicBezTo>
                  <a:cubicBezTo>
                    <a:pt x="686" y="447"/>
                    <a:pt x="687" y="446"/>
                    <a:pt x="688" y="445"/>
                  </a:cubicBezTo>
                  <a:cubicBezTo>
                    <a:pt x="688" y="444"/>
                    <a:pt x="688" y="441"/>
                    <a:pt x="687" y="440"/>
                  </a:cubicBezTo>
                  <a:cubicBezTo>
                    <a:pt x="686" y="440"/>
                    <a:pt x="685" y="439"/>
                    <a:pt x="684" y="439"/>
                  </a:cubicBezTo>
                  <a:cubicBezTo>
                    <a:pt x="683" y="438"/>
                    <a:pt x="681" y="436"/>
                    <a:pt x="680" y="435"/>
                  </a:cubicBezTo>
                  <a:cubicBezTo>
                    <a:pt x="680" y="435"/>
                    <a:pt x="678" y="434"/>
                    <a:pt x="677" y="433"/>
                  </a:cubicBezTo>
                  <a:cubicBezTo>
                    <a:pt x="677" y="431"/>
                    <a:pt x="677" y="427"/>
                    <a:pt x="676" y="426"/>
                  </a:cubicBezTo>
                  <a:cubicBezTo>
                    <a:pt x="676" y="424"/>
                    <a:pt x="674" y="420"/>
                    <a:pt x="673" y="419"/>
                  </a:cubicBezTo>
                  <a:cubicBezTo>
                    <a:pt x="672" y="418"/>
                    <a:pt x="670" y="416"/>
                    <a:pt x="669" y="415"/>
                  </a:cubicBezTo>
                  <a:cubicBezTo>
                    <a:pt x="668" y="414"/>
                    <a:pt x="666" y="414"/>
                    <a:pt x="665" y="413"/>
                  </a:cubicBezTo>
                  <a:cubicBezTo>
                    <a:pt x="664" y="413"/>
                    <a:pt x="662" y="411"/>
                    <a:pt x="661" y="410"/>
                  </a:cubicBezTo>
                  <a:cubicBezTo>
                    <a:pt x="660" y="409"/>
                    <a:pt x="657" y="406"/>
                    <a:pt x="656" y="404"/>
                  </a:cubicBezTo>
                  <a:cubicBezTo>
                    <a:pt x="655" y="403"/>
                    <a:pt x="654" y="400"/>
                    <a:pt x="654" y="399"/>
                  </a:cubicBezTo>
                  <a:cubicBezTo>
                    <a:pt x="653" y="397"/>
                    <a:pt x="653" y="394"/>
                    <a:pt x="653" y="392"/>
                  </a:cubicBezTo>
                  <a:cubicBezTo>
                    <a:pt x="652" y="391"/>
                    <a:pt x="649" y="390"/>
                    <a:pt x="649" y="389"/>
                  </a:cubicBezTo>
                  <a:cubicBezTo>
                    <a:pt x="648" y="387"/>
                    <a:pt x="649" y="384"/>
                    <a:pt x="649" y="383"/>
                  </a:cubicBezTo>
                  <a:cubicBezTo>
                    <a:pt x="648" y="382"/>
                    <a:pt x="647" y="381"/>
                    <a:pt x="648" y="380"/>
                  </a:cubicBezTo>
                  <a:cubicBezTo>
                    <a:pt x="648" y="378"/>
                    <a:pt x="650" y="376"/>
                    <a:pt x="650" y="375"/>
                  </a:cubicBezTo>
                  <a:cubicBezTo>
                    <a:pt x="650" y="373"/>
                    <a:pt x="649" y="370"/>
                    <a:pt x="649" y="369"/>
                  </a:cubicBezTo>
                  <a:cubicBezTo>
                    <a:pt x="649" y="368"/>
                    <a:pt x="649" y="366"/>
                    <a:pt x="650" y="365"/>
                  </a:cubicBezTo>
                  <a:cubicBezTo>
                    <a:pt x="651" y="364"/>
                    <a:pt x="652" y="363"/>
                    <a:pt x="653" y="362"/>
                  </a:cubicBezTo>
                  <a:cubicBezTo>
                    <a:pt x="653" y="362"/>
                    <a:pt x="654" y="361"/>
                    <a:pt x="655" y="360"/>
                  </a:cubicBezTo>
                  <a:cubicBezTo>
                    <a:pt x="655" y="359"/>
                    <a:pt x="653" y="357"/>
                    <a:pt x="653" y="356"/>
                  </a:cubicBezTo>
                  <a:cubicBezTo>
                    <a:pt x="653" y="355"/>
                    <a:pt x="655" y="353"/>
                    <a:pt x="655" y="352"/>
                  </a:cubicBezTo>
                  <a:cubicBezTo>
                    <a:pt x="655" y="351"/>
                    <a:pt x="655" y="347"/>
                    <a:pt x="655" y="346"/>
                  </a:cubicBezTo>
                  <a:cubicBezTo>
                    <a:pt x="656" y="345"/>
                    <a:pt x="658" y="343"/>
                    <a:pt x="658" y="342"/>
                  </a:cubicBezTo>
                  <a:cubicBezTo>
                    <a:pt x="658" y="341"/>
                    <a:pt x="657" y="338"/>
                    <a:pt x="657" y="336"/>
                  </a:cubicBezTo>
                  <a:cubicBezTo>
                    <a:pt x="657" y="336"/>
                    <a:pt x="658" y="335"/>
                    <a:pt x="659" y="334"/>
                  </a:cubicBezTo>
                  <a:cubicBezTo>
                    <a:pt x="659" y="333"/>
                    <a:pt x="660" y="331"/>
                    <a:pt x="660" y="330"/>
                  </a:cubicBezTo>
                  <a:cubicBezTo>
                    <a:pt x="660" y="329"/>
                    <a:pt x="658" y="327"/>
                    <a:pt x="658" y="327"/>
                  </a:cubicBezTo>
                  <a:cubicBezTo>
                    <a:pt x="538" y="340"/>
                    <a:pt x="538" y="340"/>
                    <a:pt x="538" y="340"/>
                  </a:cubicBezTo>
                  <a:cubicBezTo>
                    <a:pt x="451" y="348"/>
                    <a:pt x="451" y="348"/>
                    <a:pt x="451" y="348"/>
                  </a:cubicBezTo>
                  <a:cubicBezTo>
                    <a:pt x="377" y="356"/>
                    <a:pt x="377" y="356"/>
                    <a:pt x="377" y="356"/>
                  </a:cubicBezTo>
                  <a:cubicBezTo>
                    <a:pt x="377" y="356"/>
                    <a:pt x="380" y="353"/>
                    <a:pt x="381" y="352"/>
                  </a:cubicBezTo>
                  <a:cubicBezTo>
                    <a:pt x="382" y="352"/>
                    <a:pt x="384" y="351"/>
                    <a:pt x="385" y="350"/>
                  </a:cubicBezTo>
                  <a:cubicBezTo>
                    <a:pt x="386" y="349"/>
                    <a:pt x="386" y="346"/>
                    <a:pt x="386" y="345"/>
                  </a:cubicBezTo>
                  <a:cubicBezTo>
                    <a:pt x="386" y="344"/>
                    <a:pt x="385" y="341"/>
                    <a:pt x="384" y="340"/>
                  </a:cubicBezTo>
                  <a:cubicBezTo>
                    <a:pt x="383" y="339"/>
                    <a:pt x="380" y="339"/>
                    <a:pt x="379" y="338"/>
                  </a:cubicBezTo>
                  <a:cubicBezTo>
                    <a:pt x="378" y="337"/>
                    <a:pt x="376" y="336"/>
                    <a:pt x="375" y="334"/>
                  </a:cubicBezTo>
                  <a:cubicBezTo>
                    <a:pt x="375" y="333"/>
                    <a:pt x="375" y="331"/>
                    <a:pt x="376" y="331"/>
                  </a:cubicBezTo>
                  <a:cubicBezTo>
                    <a:pt x="376" y="330"/>
                    <a:pt x="378" y="329"/>
                    <a:pt x="378" y="328"/>
                  </a:cubicBezTo>
                  <a:cubicBezTo>
                    <a:pt x="379" y="327"/>
                    <a:pt x="380" y="324"/>
                    <a:pt x="380" y="323"/>
                  </a:cubicBezTo>
                  <a:cubicBezTo>
                    <a:pt x="380" y="322"/>
                    <a:pt x="378" y="319"/>
                    <a:pt x="377" y="318"/>
                  </a:cubicBezTo>
                  <a:cubicBezTo>
                    <a:pt x="376" y="317"/>
                    <a:pt x="373" y="317"/>
                    <a:pt x="371" y="316"/>
                  </a:cubicBezTo>
                  <a:cubicBezTo>
                    <a:pt x="371" y="316"/>
                    <a:pt x="369" y="314"/>
                    <a:pt x="369" y="313"/>
                  </a:cubicBezTo>
                  <a:cubicBezTo>
                    <a:pt x="368" y="312"/>
                    <a:pt x="369" y="310"/>
                    <a:pt x="369" y="309"/>
                  </a:cubicBezTo>
                  <a:cubicBezTo>
                    <a:pt x="370" y="308"/>
                    <a:pt x="373" y="307"/>
                    <a:pt x="374" y="308"/>
                  </a:cubicBezTo>
                  <a:cubicBezTo>
                    <a:pt x="375" y="308"/>
                    <a:pt x="377" y="310"/>
                    <a:pt x="379" y="310"/>
                  </a:cubicBezTo>
                  <a:cubicBezTo>
                    <a:pt x="379" y="310"/>
                    <a:pt x="381" y="310"/>
                    <a:pt x="382" y="310"/>
                  </a:cubicBezTo>
                  <a:cubicBezTo>
                    <a:pt x="384" y="309"/>
                    <a:pt x="388" y="309"/>
                    <a:pt x="389" y="307"/>
                  </a:cubicBezTo>
                  <a:cubicBezTo>
                    <a:pt x="390" y="306"/>
                    <a:pt x="390" y="303"/>
                    <a:pt x="390" y="302"/>
                  </a:cubicBezTo>
                  <a:cubicBezTo>
                    <a:pt x="390" y="301"/>
                    <a:pt x="389" y="298"/>
                    <a:pt x="388" y="297"/>
                  </a:cubicBezTo>
                  <a:cubicBezTo>
                    <a:pt x="387" y="296"/>
                    <a:pt x="384" y="295"/>
                    <a:pt x="383" y="294"/>
                  </a:cubicBezTo>
                  <a:cubicBezTo>
                    <a:pt x="382" y="293"/>
                    <a:pt x="383" y="291"/>
                    <a:pt x="382" y="291"/>
                  </a:cubicBezTo>
                  <a:cubicBezTo>
                    <a:pt x="382" y="290"/>
                    <a:pt x="380" y="289"/>
                    <a:pt x="379" y="288"/>
                  </a:cubicBezTo>
                  <a:cubicBezTo>
                    <a:pt x="379" y="288"/>
                    <a:pt x="378" y="286"/>
                    <a:pt x="378" y="285"/>
                  </a:cubicBezTo>
                  <a:cubicBezTo>
                    <a:pt x="378" y="284"/>
                    <a:pt x="378" y="281"/>
                    <a:pt x="379" y="280"/>
                  </a:cubicBezTo>
                  <a:cubicBezTo>
                    <a:pt x="380" y="279"/>
                    <a:pt x="381" y="278"/>
                    <a:pt x="382" y="278"/>
                  </a:cubicBezTo>
                  <a:cubicBezTo>
                    <a:pt x="383" y="279"/>
                    <a:pt x="383" y="280"/>
                    <a:pt x="384" y="280"/>
                  </a:cubicBezTo>
                  <a:cubicBezTo>
                    <a:pt x="384" y="281"/>
                    <a:pt x="384" y="283"/>
                    <a:pt x="384" y="284"/>
                  </a:cubicBezTo>
                  <a:cubicBezTo>
                    <a:pt x="384" y="285"/>
                    <a:pt x="383" y="286"/>
                    <a:pt x="383" y="287"/>
                  </a:cubicBezTo>
                  <a:cubicBezTo>
                    <a:pt x="384" y="287"/>
                    <a:pt x="385" y="287"/>
                    <a:pt x="385" y="288"/>
                  </a:cubicBezTo>
                  <a:cubicBezTo>
                    <a:pt x="386" y="288"/>
                    <a:pt x="387" y="290"/>
                    <a:pt x="388" y="290"/>
                  </a:cubicBezTo>
                  <a:cubicBezTo>
                    <a:pt x="389" y="291"/>
                    <a:pt x="391" y="290"/>
                    <a:pt x="392" y="290"/>
                  </a:cubicBezTo>
                  <a:cubicBezTo>
                    <a:pt x="393" y="289"/>
                    <a:pt x="395" y="288"/>
                    <a:pt x="395" y="287"/>
                  </a:cubicBezTo>
                  <a:cubicBezTo>
                    <a:pt x="396" y="286"/>
                    <a:pt x="394" y="283"/>
                    <a:pt x="394" y="282"/>
                  </a:cubicBezTo>
                  <a:cubicBezTo>
                    <a:pt x="393" y="282"/>
                    <a:pt x="391" y="281"/>
                    <a:pt x="391" y="280"/>
                  </a:cubicBezTo>
                  <a:cubicBezTo>
                    <a:pt x="390" y="279"/>
                    <a:pt x="387" y="277"/>
                    <a:pt x="387" y="277"/>
                  </a:cubicBezTo>
                  <a:cubicBezTo>
                    <a:pt x="387" y="276"/>
                    <a:pt x="386" y="274"/>
                    <a:pt x="385" y="272"/>
                  </a:cubicBezTo>
                  <a:cubicBezTo>
                    <a:pt x="385" y="271"/>
                    <a:pt x="385" y="268"/>
                    <a:pt x="385" y="266"/>
                  </a:cubicBezTo>
                  <a:cubicBezTo>
                    <a:pt x="385" y="265"/>
                    <a:pt x="384" y="262"/>
                    <a:pt x="385" y="261"/>
                  </a:cubicBezTo>
                  <a:cubicBezTo>
                    <a:pt x="386" y="261"/>
                    <a:pt x="389" y="262"/>
                    <a:pt x="390" y="262"/>
                  </a:cubicBezTo>
                  <a:cubicBezTo>
                    <a:pt x="391" y="262"/>
                    <a:pt x="392" y="261"/>
                    <a:pt x="393" y="261"/>
                  </a:cubicBezTo>
                  <a:cubicBezTo>
                    <a:pt x="394" y="260"/>
                    <a:pt x="396" y="258"/>
                    <a:pt x="397" y="258"/>
                  </a:cubicBezTo>
                  <a:cubicBezTo>
                    <a:pt x="398" y="256"/>
                    <a:pt x="401" y="254"/>
                    <a:pt x="401" y="252"/>
                  </a:cubicBezTo>
                  <a:cubicBezTo>
                    <a:pt x="402" y="251"/>
                    <a:pt x="401" y="249"/>
                    <a:pt x="400" y="248"/>
                  </a:cubicBezTo>
                  <a:cubicBezTo>
                    <a:pt x="399" y="248"/>
                    <a:pt x="398" y="248"/>
                    <a:pt x="397" y="248"/>
                  </a:cubicBezTo>
                  <a:cubicBezTo>
                    <a:pt x="396" y="249"/>
                    <a:pt x="395" y="250"/>
                    <a:pt x="394" y="251"/>
                  </a:cubicBezTo>
                  <a:cubicBezTo>
                    <a:pt x="393" y="251"/>
                    <a:pt x="391" y="252"/>
                    <a:pt x="390" y="252"/>
                  </a:cubicBezTo>
                  <a:cubicBezTo>
                    <a:pt x="389" y="252"/>
                    <a:pt x="387" y="251"/>
                    <a:pt x="386" y="250"/>
                  </a:cubicBezTo>
                  <a:cubicBezTo>
                    <a:pt x="385" y="249"/>
                    <a:pt x="383" y="248"/>
                    <a:pt x="383" y="247"/>
                  </a:cubicBezTo>
                  <a:cubicBezTo>
                    <a:pt x="383" y="246"/>
                    <a:pt x="383" y="243"/>
                    <a:pt x="384" y="242"/>
                  </a:cubicBezTo>
                  <a:cubicBezTo>
                    <a:pt x="384" y="242"/>
                    <a:pt x="385" y="241"/>
                    <a:pt x="386" y="241"/>
                  </a:cubicBezTo>
                  <a:cubicBezTo>
                    <a:pt x="387" y="241"/>
                    <a:pt x="388" y="242"/>
                    <a:pt x="389" y="242"/>
                  </a:cubicBezTo>
                  <a:cubicBezTo>
                    <a:pt x="390" y="243"/>
                    <a:pt x="392" y="245"/>
                    <a:pt x="393" y="246"/>
                  </a:cubicBezTo>
                  <a:cubicBezTo>
                    <a:pt x="393" y="246"/>
                    <a:pt x="395" y="246"/>
                    <a:pt x="395" y="246"/>
                  </a:cubicBezTo>
                  <a:cubicBezTo>
                    <a:pt x="396" y="246"/>
                    <a:pt x="398" y="245"/>
                    <a:pt x="399" y="245"/>
                  </a:cubicBezTo>
                  <a:cubicBezTo>
                    <a:pt x="400" y="244"/>
                    <a:pt x="401" y="242"/>
                    <a:pt x="401" y="241"/>
                  </a:cubicBezTo>
                  <a:cubicBezTo>
                    <a:pt x="402" y="239"/>
                    <a:pt x="401" y="235"/>
                    <a:pt x="400" y="233"/>
                  </a:cubicBezTo>
                  <a:cubicBezTo>
                    <a:pt x="400" y="232"/>
                    <a:pt x="399" y="230"/>
                    <a:pt x="399" y="229"/>
                  </a:cubicBezTo>
                  <a:cubicBezTo>
                    <a:pt x="399" y="228"/>
                    <a:pt x="401" y="226"/>
                    <a:pt x="402" y="225"/>
                  </a:cubicBezTo>
                  <a:cubicBezTo>
                    <a:pt x="402" y="224"/>
                    <a:pt x="404" y="224"/>
                    <a:pt x="405" y="223"/>
                  </a:cubicBezTo>
                  <a:cubicBezTo>
                    <a:pt x="406" y="223"/>
                    <a:pt x="407" y="221"/>
                    <a:pt x="407" y="220"/>
                  </a:cubicBezTo>
                  <a:cubicBezTo>
                    <a:pt x="406" y="219"/>
                    <a:pt x="404" y="218"/>
                    <a:pt x="404" y="217"/>
                  </a:cubicBezTo>
                  <a:cubicBezTo>
                    <a:pt x="404" y="216"/>
                    <a:pt x="404" y="213"/>
                    <a:pt x="404" y="212"/>
                  </a:cubicBezTo>
                  <a:cubicBezTo>
                    <a:pt x="405" y="210"/>
                    <a:pt x="404" y="206"/>
                    <a:pt x="405" y="205"/>
                  </a:cubicBezTo>
                  <a:cubicBezTo>
                    <a:pt x="406" y="204"/>
                    <a:pt x="408" y="203"/>
                    <a:pt x="409" y="203"/>
                  </a:cubicBezTo>
                  <a:cubicBezTo>
                    <a:pt x="410" y="202"/>
                    <a:pt x="411" y="202"/>
                    <a:pt x="412" y="203"/>
                  </a:cubicBezTo>
                  <a:cubicBezTo>
                    <a:pt x="412" y="203"/>
                    <a:pt x="413" y="205"/>
                    <a:pt x="413" y="206"/>
                  </a:cubicBezTo>
                  <a:cubicBezTo>
                    <a:pt x="414" y="207"/>
                    <a:pt x="416" y="210"/>
                    <a:pt x="417" y="210"/>
                  </a:cubicBezTo>
                  <a:cubicBezTo>
                    <a:pt x="418" y="210"/>
                    <a:pt x="419" y="210"/>
                    <a:pt x="420" y="209"/>
                  </a:cubicBezTo>
                  <a:cubicBezTo>
                    <a:pt x="420" y="208"/>
                    <a:pt x="421" y="206"/>
                    <a:pt x="420" y="205"/>
                  </a:cubicBezTo>
                  <a:cubicBezTo>
                    <a:pt x="420" y="204"/>
                    <a:pt x="418" y="204"/>
                    <a:pt x="417" y="203"/>
                  </a:cubicBezTo>
                  <a:cubicBezTo>
                    <a:pt x="417" y="202"/>
                    <a:pt x="416" y="201"/>
                    <a:pt x="416" y="200"/>
                  </a:cubicBezTo>
                  <a:cubicBezTo>
                    <a:pt x="416" y="200"/>
                    <a:pt x="418" y="199"/>
                    <a:pt x="418" y="199"/>
                  </a:cubicBezTo>
                  <a:cubicBezTo>
                    <a:pt x="419" y="199"/>
                    <a:pt x="420" y="198"/>
                    <a:pt x="421" y="197"/>
                  </a:cubicBezTo>
                  <a:cubicBezTo>
                    <a:pt x="421" y="197"/>
                    <a:pt x="423" y="195"/>
                    <a:pt x="423" y="194"/>
                  </a:cubicBezTo>
                  <a:cubicBezTo>
                    <a:pt x="424" y="193"/>
                    <a:pt x="425" y="193"/>
                    <a:pt x="426" y="192"/>
                  </a:cubicBezTo>
                  <a:cubicBezTo>
                    <a:pt x="426" y="192"/>
                    <a:pt x="428" y="191"/>
                    <a:pt x="428" y="190"/>
                  </a:cubicBezTo>
                  <a:cubicBezTo>
                    <a:pt x="429" y="189"/>
                    <a:pt x="427" y="186"/>
                    <a:pt x="426" y="185"/>
                  </a:cubicBezTo>
                  <a:cubicBezTo>
                    <a:pt x="426" y="184"/>
                    <a:pt x="427" y="181"/>
                    <a:pt x="427" y="180"/>
                  </a:cubicBezTo>
                  <a:cubicBezTo>
                    <a:pt x="428" y="179"/>
                    <a:pt x="430" y="178"/>
                    <a:pt x="431" y="177"/>
                  </a:cubicBezTo>
                  <a:cubicBezTo>
                    <a:pt x="432" y="177"/>
                    <a:pt x="435" y="178"/>
                    <a:pt x="436" y="178"/>
                  </a:cubicBezTo>
                  <a:cubicBezTo>
                    <a:pt x="437" y="177"/>
                    <a:pt x="439" y="175"/>
                    <a:pt x="440" y="174"/>
                  </a:cubicBezTo>
                  <a:cubicBezTo>
                    <a:pt x="441" y="173"/>
                    <a:pt x="441" y="172"/>
                    <a:pt x="441" y="171"/>
                  </a:cubicBezTo>
                  <a:cubicBezTo>
                    <a:pt x="441" y="170"/>
                    <a:pt x="440" y="169"/>
                    <a:pt x="439" y="168"/>
                  </a:cubicBezTo>
                  <a:cubicBezTo>
                    <a:pt x="438" y="168"/>
                    <a:pt x="435" y="169"/>
                    <a:pt x="434" y="169"/>
                  </a:cubicBezTo>
                  <a:cubicBezTo>
                    <a:pt x="433" y="168"/>
                    <a:pt x="430" y="168"/>
                    <a:pt x="429" y="167"/>
                  </a:cubicBezTo>
                  <a:cubicBezTo>
                    <a:pt x="429" y="166"/>
                    <a:pt x="428" y="164"/>
                    <a:pt x="428" y="163"/>
                  </a:cubicBezTo>
                  <a:cubicBezTo>
                    <a:pt x="428" y="162"/>
                    <a:pt x="430" y="161"/>
                    <a:pt x="431" y="161"/>
                  </a:cubicBezTo>
                  <a:cubicBezTo>
                    <a:pt x="432" y="160"/>
                    <a:pt x="434" y="160"/>
                    <a:pt x="434" y="161"/>
                  </a:cubicBezTo>
                  <a:cubicBezTo>
                    <a:pt x="435" y="161"/>
                    <a:pt x="436" y="163"/>
                    <a:pt x="436" y="163"/>
                  </a:cubicBezTo>
                  <a:cubicBezTo>
                    <a:pt x="437" y="164"/>
                    <a:pt x="437" y="165"/>
                    <a:pt x="438" y="165"/>
                  </a:cubicBezTo>
                  <a:cubicBezTo>
                    <a:pt x="439" y="165"/>
                    <a:pt x="440" y="164"/>
                    <a:pt x="441" y="163"/>
                  </a:cubicBezTo>
                  <a:cubicBezTo>
                    <a:pt x="441" y="162"/>
                    <a:pt x="441" y="160"/>
                    <a:pt x="441" y="159"/>
                  </a:cubicBezTo>
                  <a:cubicBezTo>
                    <a:pt x="442" y="159"/>
                    <a:pt x="443" y="158"/>
                    <a:pt x="444" y="158"/>
                  </a:cubicBezTo>
                  <a:cubicBezTo>
                    <a:pt x="445" y="157"/>
                    <a:pt x="447" y="155"/>
                    <a:pt x="448" y="154"/>
                  </a:cubicBezTo>
                  <a:cubicBezTo>
                    <a:pt x="449" y="153"/>
                    <a:pt x="450" y="152"/>
                    <a:pt x="450" y="151"/>
                  </a:cubicBezTo>
                  <a:cubicBezTo>
                    <a:pt x="451" y="150"/>
                    <a:pt x="451" y="147"/>
                    <a:pt x="450" y="146"/>
                  </a:cubicBezTo>
                  <a:cubicBezTo>
                    <a:pt x="450" y="145"/>
                    <a:pt x="448" y="144"/>
                    <a:pt x="448" y="144"/>
                  </a:cubicBezTo>
                  <a:cubicBezTo>
                    <a:pt x="447" y="143"/>
                    <a:pt x="445" y="142"/>
                    <a:pt x="444" y="142"/>
                  </a:cubicBezTo>
                  <a:cubicBezTo>
                    <a:pt x="443" y="143"/>
                    <a:pt x="444" y="144"/>
                    <a:pt x="444" y="145"/>
                  </a:cubicBezTo>
                  <a:cubicBezTo>
                    <a:pt x="444" y="146"/>
                    <a:pt x="444" y="147"/>
                    <a:pt x="444" y="148"/>
                  </a:cubicBezTo>
                  <a:cubicBezTo>
                    <a:pt x="444" y="149"/>
                    <a:pt x="445" y="151"/>
                    <a:pt x="445" y="151"/>
                  </a:cubicBezTo>
                  <a:cubicBezTo>
                    <a:pt x="444" y="152"/>
                    <a:pt x="443" y="152"/>
                    <a:pt x="442" y="152"/>
                  </a:cubicBezTo>
                  <a:cubicBezTo>
                    <a:pt x="441" y="152"/>
                    <a:pt x="439" y="150"/>
                    <a:pt x="438" y="151"/>
                  </a:cubicBezTo>
                  <a:cubicBezTo>
                    <a:pt x="437" y="151"/>
                    <a:pt x="435" y="152"/>
                    <a:pt x="434" y="152"/>
                  </a:cubicBezTo>
                  <a:cubicBezTo>
                    <a:pt x="433" y="153"/>
                    <a:pt x="431" y="153"/>
                    <a:pt x="430" y="153"/>
                  </a:cubicBezTo>
                  <a:cubicBezTo>
                    <a:pt x="429" y="153"/>
                    <a:pt x="426" y="152"/>
                    <a:pt x="426" y="151"/>
                  </a:cubicBezTo>
                  <a:cubicBezTo>
                    <a:pt x="425" y="150"/>
                    <a:pt x="424" y="147"/>
                    <a:pt x="425" y="146"/>
                  </a:cubicBezTo>
                  <a:cubicBezTo>
                    <a:pt x="425" y="144"/>
                    <a:pt x="426" y="140"/>
                    <a:pt x="428" y="139"/>
                  </a:cubicBezTo>
                  <a:cubicBezTo>
                    <a:pt x="429" y="139"/>
                    <a:pt x="431" y="139"/>
                    <a:pt x="432" y="139"/>
                  </a:cubicBezTo>
                  <a:cubicBezTo>
                    <a:pt x="434" y="138"/>
                    <a:pt x="435" y="136"/>
                    <a:pt x="436" y="136"/>
                  </a:cubicBezTo>
                  <a:cubicBezTo>
                    <a:pt x="437" y="135"/>
                    <a:pt x="439" y="136"/>
                    <a:pt x="440" y="136"/>
                  </a:cubicBezTo>
                  <a:cubicBezTo>
                    <a:pt x="441" y="135"/>
                    <a:pt x="441" y="132"/>
                    <a:pt x="442" y="132"/>
                  </a:cubicBezTo>
                  <a:cubicBezTo>
                    <a:pt x="443" y="131"/>
                    <a:pt x="445" y="131"/>
                    <a:pt x="446" y="131"/>
                  </a:cubicBezTo>
                  <a:cubicBezTo>
                    <a:pt x="446" y="132"/>
                    <a:pt x="446" y="134"/>
                    <a:pt x="446" y="134"/>
                  </a:cubicBezTo>
                  <a:cubicBezTo>
                    <a:pt x="447" y="135"/>
                    <a:pt x="449" y="136"/>
                    <a:pt x="450" y="136"/>
                  </a:cubicBezTo>
                  <a:cubicBezTo>
                    <a:pt x="451" y="135"/>
                    <a:pt x="452" y="133"/>
                    <a:pt x="453" y="132"/>
                  </a:cubicBezTo>
                  <a:cubicBezTo>
                    <a:pt x="453" y="131"/>
                    <a:pt x="454" y="129"/>
                    <a:pt x="453" y="128"/>
                  </a:cubicBezTo>
                  <a:cubicBezTo>
                    <a:pt x="453" y="127"/>
                    <a:pt x="452" y="126"/>
                    <a:pt x="451" y="125"/>
                  </a:cubicBezTo>
                  <a:cubicBezTo>
                    <a:pt x="451" y="124"/>
                    <a:pt x="451" y="122"/>
                    <a:pt x="452" y="121"/>
                  </a:cubicBezTo>
                  <a:cubicBezTo>
                    <a:pt x="453" y="121"/>
                    <a:pt x="455" y="123"/>
                    <a:pt x="456" y="123"/>
                  </a:cubicBezTo>
                  <a:cubicBezTo>
                    <a:pt x="457" y="123"/>
                    <a:pt x="459" y="122"/>
                    <a:pt x="459" y="121"/>
                  </a:cubicBezTo>
                  <a:cubicBezTo>
                    <a:pt x="460" y="120"/>
                    <a:pt x="462" y="118"/>
                    <a:pt x="463" y="117"/>
                  </a:cubicBezTo>
                  <a:cubicBezTo>
                    <a:pt x="463" y="116"/>
                    <a:pt x="463" y="113"/>
                    <a:pt x="462" y="112"/>
                  </a:cubicBezTo>
                  <a:cubicBezTo>
                    <a:pt x="461" y="111"/>
                    <a:pt x="458" y="111"/>
                    <a:pt x="457" y="111"/>
                  </a:cubicBezTo>
                  <a:cubicBezTo>
                    <a:pt x="456" y="111"/>
                    <a:pt x="453" y="113"/>
                    <a:pt x="452" y="113"/>
                  </a:cubicBezTo>
                  <a:cubicBezTo>
                    <a:pt x="451" y="113"/>
                    <a:pt x="448" y="113"/>
                    <a:pt x="447" y="112"/>
                  </a:cubicBezTo>
                  <a:cubicBezTo>
                    <a:pt x="447" y="111"/>
                    <a:pt x="446" y="109"/>
                    <a:pt x="446" y="108"/>
                  </a:cubicBezTo>
                  <a:cubicBezTo>
                    <a:pt x="446" y="107"/>
                    <a:pt x="446" y="104"/>
                    <a:pt x="447" y="103"/>
                  </a:cubicBezTo>
                  <a:cubicBezTo>
                    <a:pt x="448" y="102"/>
                    <a:pt x="451" y="103"/>
                    <a:pt x="451" y="102"/>
                  </a:cubicBezTo>
                  <a:cubicBezTo>
                    <a:pt x="452" y="101"/>
                    <a:pt x="452" y="98"/>
                    <a:pt x="451" y="97"/>
                  </a:cubicBezTo>
                  <a:cubicBezTo>
                    <a:pt x="451" y="96"/>
                    <a:pt x="450" y="94"/>
                    <a:pt x="449" y="94"/>
                  </a:cubicBezTo>
                  <a:cubicBezTo>
                    <a:pt x="448" y="94"/>
                    <a:pt x="447" y="94"/>
                    <a:pt x="446" y="94"/>
                  </a:cubicBezTo>
                  <a:cubicBezTo>
                    <a:pt x="445" y="95"/>
                    <a:pt x="444" y="98"/>
                    <a:pt x="443" y="99"/>
                  </a:cubicBezTo>
                  <a:cubicBezTo>
                    <a:pt x="442" y="99"/>
                    <a:pt x="440" y="99"/>
                    <a:pt x="439" y="98"/>
                  </a:cubicBezTo>
                  <a:cubicBezTo>
                    <a:pt x="438" y="98"/>
                    <a:pt x="437" y="96"/>
                    <a:pt x="436" y="95"/>
                  </a:cubicBezTo>
                  <a:cubicBezTo>
                    <a:pt x="435" y="95"/>
                    <a:pt x="432" y="95"/>
                    <a:pt x="432" y="94"/>
                  </a:cubicBezTo>
                  <a:cubicBezTo>
                    <a:pt x="431" y="94"/>
                    <a:pt x="430" y="92"/>
                    <a:pt x="429" y="91"/>
                  </a:cubicBezTo>
                  <a:cubicBezTo>
                    <a:pt x="429" y="90"/>
                    <a:pt x="428" y="87"/>
                    <a:pt x="428" y="86"/>
                  </a:cubicBezTo>
                  <a:cubicBezTo>
                    <a:pt x="428" y="86"/>
                    <a:pt x="429" y="84"/>
                    <a:pt x="429" y="83"/>
                  </a:cubicBezTo>
                  <a:cubicBezTo>
                    <a:pt x="430" y="82"/>
                    <a:pt x="430" y="80"/>
                    <a:pt x="430" y="80"/>
                  </a:cubicBezTo>
                  <a:cubicBezTo>
                    <a:pt x="431" y="79"/>
                    <a:pt x="433" y="81"/>
                    <a:pt x="433" y="81"/>
                  </a:cubicBezTo>
                  <a:cubicBezTo>
                    <a:pt x="434" y="82"/>
                    <a:pt x="435" y="84"/>
                    <a:pt x="436" y="85"/>
                  </a:cubicBezTo>
                  <a:cubicBezTo>
                    <a:pt x="437" y="86"/>
                    <a:pt x="438" y="88"/>
                    <a:pt x="438" y="88"/>
                  </a:cubicBezTo>
                  <a:cubicBezTo>
                    <a:pt x="439" y="89"/>
                    <a:pt x="442" y="89"/>
                    <a:pt x="443" y="89"/>
                  </a:cubicBezTo>
                  <a:cubicBezTo>
                    <a:pt x="444" y="89"/>
                    <a:pt x="445" y="89"/>
                    <a:pt x="446" y="89"/>
                  </a:cubicBezTo>
                  <a:cubicBezTo>
                    <a:pt x="446" y="88"/>
                    <a:pt x="447" y="86"/>
                    <a:pt x="446" y="85"/>
                  </a:cubicBezTo>
                  <a:cubicBezTo>
                    <a:pt x="446" y="85"/>
                    <a:pt x="445" y="83"/>
                    <a:pt x="445" y="83"/>
                  </a:cubicBezTo>
                  <a:cubicBezTo>
                    <a:pt x="443" y="82"/>
                    <a:pt x="440" y="82"/>
                    <a:pt x="439" y="82"/>
                  </a:cubicBezTo>
                  <a:cubicBezTo>
                    <a:pt x="438" y="81"/>
                    <a:pt x="436" y="80"/>
                    <a:pt x="435" y="80"/>
                  </a:cubicBezTo>
                  <a:cubicBezTo>
                    <a:pt x="435" y="79"/>
                    <a:pt x="433" y="78"/>
                    <a:pt x="433" y="77"/>
                  </a:cubicBezTo>
                  <a:cubicBezTo>
                    <a:pt x="433" y="76"/>
                    <a:pt x="434" y="75"/>
                    <a:pt x="434" y="75"/>
                  </a:cubicBezTo>
                  <a:cubicBezTo>
                    <a:pt x="435" y="74"/>
                    <a:pt x="438" y="74"/>
                    <a:pt x="439" y="73"/>
                  </a:cubicBezTo>
                  <a:cubicBezTo>
                    <a:pt x="441" y="72"/>
                    <a:pt x="443" y="70"/>
                    <a:pt x="444" y="68"/>
                  </a:cubicBezTo>
                  <a:cubicBezTo>
                    <a:pt x="444" y="67"/>
                    <a:pt x="444" y="64"/>
                    <a:pt x="443" y="62"/>
                  </a:cubicBezTo>
                  <a:cubicBezTo>
                    <a:pt x="442" y="62"/>
                    <a:pt x="440" y="60"/>
                    <a:pt x="439" y="60"/>
                  </a:cubicBezTo>
                  <a:cubicBezTo>
                    <a:pt x="438" y="60"/>
                    <a:pt x="437" y="62"/>
                    <a:pt x="437" y="63"/>
                  </a:cubicBezTo>
                  <a:cubicBezTo>
                    <a:pt x="436" y="64"/>
                    <a:pt x="436" y="66"/>
                    <a:pt x="435" y="67"/>
                  </a:cubicBezTo>
                  <a:cubicBezTo>
                    <a:pt x="434" y="68"/>
                    <a:pt x="433" y="69"/>
                    <a:pt x="432" y="70"/>
                  </a:cubicBezTo>
                  <a:cubicBezTo>
                    <a:pt x="430" y="71"/>
                    <a:pt x="428" y="72"/>
                    <a:pt x="426" y="72"/>
                  </a:cubicBezTo>
                  <a:cubicBezTo>
                    <a:pt x="425" y="72"/>
                    <a:pt x="423" y="71"/>
                    <a:pt x="423" y="70"/>
                  </a:cubicBezTo>
                  <a:cubicBezTo>
                    <a:pt x="422" y="69"/>
                    <a:pt x="421" y="66"/>
                    <a:pt x="421" y="65"/>
                  </a:cubicBezTo>
                  <a:cubicBezTo>
                    <a:pt x="421" y="63"/>
                    <a:pt x="423" y="60"/>
                    <a:pt x="424" y="59"/>
                  </a:cubicBezTo>
                  <a:cubicBezTo>
                    <a:pt x="426" y="57"/>
                    <a:pt x="429" y="56"/>
                    <a:pt x="430" y="55"/>
                  </a:cubicBezTo>
                  <a:cubicBezTo>
                    <a:pt x="431" y="54"/>
                    <a:pt x="434" y="51"/>
                    <a:pt x="434" y="50"/>
                  </a:cubicBezTo>
                  <a:cubicBezTo>
                    <a:pt x="434" y="49"/>
                    <a:pt x="433" y="46"/>
                    <a:pt x="432" y="46"/>
                  </a:cubicBezTo>
                  <a:cubicBezTo>
                    <a:pt x="431" y="45"/>
                    <a:pt x="427" y="45"/>
                    <a:pt x="425" y="45"/>
                  </a:cubicBezTo>
                  <a:cubicBezTo>
                    <a:pt x="424" y="45"/>
                    <a:pt x="422" y="46"/>
                    <a:pt x="421" y="45"/>
                  </a:cubicBezTo>
                  <a:cubicBezTo>
                    <a:pt x="420" y="45"/>
                    <a:pt x="418" y="43"/>
                    <a:pt x="418" y="42"/>
                  </a:cubicBezTo>
                  <a:cubicBezTo>
                    <a:pt x="417" y="40"/>
                    <a:pt x="417" y="37"/>
                    <a:pt x="417" y="36"/>
                  </a:cubicBezTo>
                  <a:cubicBezTo>
                    <a:pt x="417" y="34"/>
                    <a:pt x="417" y="30"/>
                    <a:pt x="418" y="28"/>
                  </a:cubicBezTo>
                  <a:cubicBezTo>
                    <a:pt x="419" y="27"/>
                    <a:pt x="421" y="26"/>
                    <a:pt x="422" y="25"/>
                  </a:cubicBezTo>
                  <a:cubicBezTo>
                    <a:pt x="423" y="24"/>
                    <a:pt x="426" y="23"/>
                    <a:pt x="427" y="22"/>
                  </a:cubicBezTo>
                  <a:cubicBezTo>
                    <a:pt x="428" y="21"/>
                    <a:pt x="430" y="17"/>
                    <a:pt x="430" y="16"/>
                  </a:cubicBezTo>
                  <a:cubicBezTo>
                    <a:pt x="430" y="14"/>
                    <a:pt x="427" y="10"/>
                    <a:pt x="426" y="9"/>
                  </a:cubicBezTo>
                  <a:cubicBezTo>
                    <a:pt x="426" y="7"/>
                    <a:pt x="426" y="5"/>
                    <a:pt x="425" y="4"/>
                  </a:cubicBezTo>
                  <a:cubicBezTo>
                    <a:pt x="424" y="3"/>
                    <a:pt x="422" y="2"/>
                    <a:pt x="421" y="2"/>
                  </a:cubicBezTo>
                  <a:cubicBezTo>
                    <a:pt x="420" y="2"/>
                    <a:pt x="419" y="3"/>
                    <a:pt x="419" y="4"/>
                  </a:cubicBezTo>
                  <a:cubicBezTo>
                    <a:pt x="418" y="4"/>
                    <a:pt x="418" y="6"/>
                    <a:pt x="418" y="7"/>
                  </a:cubicBezTo>
                  <a:cubicBezTo>
                    <a:pt x="418" y="8"/>
                    <a:pt x="420" y="10"/>
                    <a:pt x="420" y="12"/>
                  </a:cubicBezTo>
                  <a:cubicBezTo>
                    <a:pt x="420" y="13"/>
                    <a:pt x="419" y="16"/>
                    <a:pt x="418" y="17"/>
                  </a:cubicBezTo>
                  <a:cubicBezTo>
                    <a:pt x="418" y="18"/>
                    <a:pt x="415" y="19"/>
                    <a:pt x="414" y="19"/>
                  </a:cubicBezTo>
                  <a:cubicBezTo>
                    <a:pt x="413" y="19"/>
                    <a:pt x="410" y="18"/>
                    <a:pt x="409" y="17"/>
                  </a:cubicBezTo>
                  <a:cubicBezTo>
                    <a:pt x="409" y="16"/>
                    <a:pt x="408" y="13"/>
                    <a:pt x="408" y="12"/>
                  </a:cubicBezTo>
                  <a:cubicBezTo>
                    <a:pt x="407" y="11"/>
                    <a:pt x="408" y="8"/>
                    <a:pt x="409" y="7"/>
                  </a:cubicBezTo>
                  <a:cubicBezTo>
                    <a:pt x="410" y="5"/>
                    <a:pt x="413" y="4"/>
                    <a:pt x="413" y="2"/>
                  </a:cubicBezTo>
                  <a:cubicBezTo>
                    <a:pt x="414" y="2"/>
                    <a:pt x="414" y="1"/>
                    <a:pt x="414" y="0"/>
                  </a:cubicBezTo>
                  <a:cubicBezTo>
                    <a:pt x="369" y="4"/>
                    <a:pt x="369" y="4"/>
                    <a:pt x="369" y="4"/>
                  </a:cubicBezTo>
                  <a:cubicBezTo>
                    <a:pt x="147" y="19"/>
                    <a:pt x="147" y="19"/>
                    <a:pt x="147" y="19"/>
                  </a:cubicBezTo>
                  <a:cubicBezTo>
                    <a:pt x="0" y="30"/>
                    <a:pt x="0" y="30"/>
                    <a:pt x="0" y="30"/>
                  </a:cubicBezTo>
                  <a:cubicBezTo>
                    <a:pt x="11" y="204"/>
                    <a:pt x="11" y="204"/>
                    <a:pt x="11" y="204"/>
                  </a:cubicBezTo>
                  <a:cubicBezTo>
                    <a:pt x="12" y="205"/>
                    <a:pt x="13" y="205"/>
                    <a:pt x="14" y="206"/>
                  </a:cubicBezTo>
                  <a:cubicBezTo>
                    <a:pt x="15" y="207"/>
                    <a:pt x="16" y="209"/>
                    <a:pt x="17" y="210"/>
                  </a:cubicBezTo>
                  <a:cubicBezTo>
                    <a:pt x="17" y="210"/>
                    <a:pt x="17" y="210"/>
                    <a:pt x="17" y="210"/>
                  </a:cubicBezTo>
                  <a:cubicBezTo>
                    <a:pt x="18" y="211"/>
                    <a:pt x="18" y="212"/>
                    <a:pt x="19" y="213"/>
                  </a:cubicBezTo>
                  <a:cubicBezTo>
                    <a:pt x="19" y="214"/>
                    <a:pt x="20" y="215"/>
                    <a:pt x="20" y="216"/>
                  </a:cubicBezTo>
                  <a:cubicBezTo>
                    <a:pt x="20" y="216"/>
                    <a:pt x="20" y="216"/>
                    <a:pt x="21" y="217"/>
                  </a:cubicBezTo>
                  <a:cubicBezTo>
                    <a:pt x="21" y="217"/>
                    <a:pt x="21" y="217"/>
                    <a:pt x="21" y="217"/>
                  </a:cubicBezTo>
                  <a:cubicBezTo>
                    <a:pt x="21" y="217"/>
                    <a:pt x="21" y="217"/>
                    <a:pt x="21" y="217"/>
                  </a:cubicBezTo>
                  <a:cubicBezTo>
                    <a:pt x="22" y="218"/>
                    <a:pt x="24" y="218"/>
                    <a:pt x="25" y="218"/>
                  </a:cubicBezTo>
                  <a:cubicBezTo>
                    <a:pt x="27" y="219"/>
                    <a:pt x="27" y="220"/>
                    <a:pt x="28" y="221"/>
                  </a:cubicBezTo>
                  <a:cubicBezTo>
                    <a:pt x="28" y="221"/>
                    <a:pt x="28" y="221"/>
                    <a:pt x="28" y="221"/>
                  </a:cubicBezTo>
                  <a:cubicBezTo>
                    <a:pt x="29" y="222"/>
                    <a:pt x="31" y="222"/>
                    <a:pt x="32" y="223"/>
                  </a:cubicBezTo>
                  <a:cubicBezTo>
                    <a:pt x="33" y="225"/>
                    <a:pt x="34" y="226"/>
                    <a:pt x="34" y="228"/>
                  </a:cubicBezTo>
                  <a:cubicBezTo>
                    <a:pt x="34" y="228"/>
                    <a:pt x="34" y="228"/>
                    <a:pt x="35" y="228"/>
                  </a:cubicBezTo>
                  <a:cubicBezTo>
                    <a:pt x="35" y="228"/>
                    <a:pt x="35" y="228"/>
                    <a:pt x="35" y="228"/>
                  </a:cubicBezTo>
                  <a:cubicBezTo>
                    <a:pt x="36" y="229"/>
                    <a:pt x="37" y="230"/>
                    <a:pt x="37" y="232"/>
                  </a:cubicBezTo>
                  <a:cubicBezTo>
                    <a:pt x="38" y="233"/>
                    <a:pt x="38" y="234"/>
                    <a:pt x="37" y="235"/>
                  </a:cubicBezTo>
                  <a:cubicBezTo>
                    <a:pt x="38" y="235"/>
                    <a:pt x="39" y="235"/>
                    <a:pt x="39" y="236"/>
                  </a:cubicBezTo>
                  <a:cubicBezTo>
                    <a:pt x="41" y="237"/>
                    <a:pt x="43" y="239"/>
                    <a:pt x="44" y="240"/>
                  </a:cubicBezTo>
                  <a:cubicBezTo>
                    <a:pt x="45" y="242"/>
                    <a:pt x="45" y="245"/>
                    <a:pt x="45" y="246"/>
                  </a:cubicBezTo>
                  <a:cubicBezTo>
                    <a:pt x="46" y="247"/>
                    <a:pt x="46" y="247"/>
                    <a:pt x="46" y="248"/>
                  </a:cubicBezTo>
                  <a:cubicBezTo>
                    <a:pt x="46" y="248"/>
                    <a:pt x="46" y="249"/>
                    <a:pt x="47" y="249"/>
                  </a:cubicBezTo>
                  <a:cubicBezTo>
                    <a:pt x="48" y="251"/>
                    <a:pt x="48" y="252"/>
                    <a:pt x="48" y="254"/>
                  </a:cubicBezTo>
                  <a:cubicBezTo>
                    <a:pt x="49" y="254"/>
                    <a:pt x="49" y="254"/>
                    <a:pt x="49" y="254"/>
                  </a:cubicBezTo>
                  <a:cubicBezTo>
                    <a:pt x="49" y="255"/>
                    <a:pt x="51" y="256"/>
                    <a:pt x="51" y="258"/>
                  </a:cubicBezTo>
                  <a:cubicBezTo>
                    <a:pt x="51" y="261"/>
                    <a:pt x="50" y="264"/>
                    <a:pt x="49" y="266"/>
                  </a:cubicBezTo>
                  <a:cubicBezTo>
                    <a:pt x="49" y="266"/>
                    <a:pt x="49" y="266"/>
                    <a:pt x="49" y="266"/>
                  </a:cubicBezTo>
                  <a:cubicBezTo>
                    <a:pt x="49" y="267"/>
                    <a:pt x="50" y="271"/>
                    <a:pt x="49" y="274"/>
                  </a:cubicBezTo>
                  <a:cubicBezTo>
                    <a:pt x="49" y="275"/>
                    <a:pt x="48" y="276"/>
                    <a:pt x="47" y="276"/>
                  </a:cubicBezTo>
                  <a:cubicBezTo>
                    <a:pt x="47" y="277"/>
                    <a:pt x="47" y="277"/>
                    <a:pt x="47" y="277"/>
                  </a:cubicBezTo>
                  <a:cubicBezTo>
                    <a:pt x="48" y="278"/>
                    <a:pt x="48" y="279"/>
                    <a:pt x="48" y="280"/>
                  </a:cubicBezTo>
                  <a:cubicBezTo>
                    <a:pt x="48" y="280"/>
                    <a:pt x="48" y="280"/>
                    <a:pt x="48" y="280"/>
                  </a:cubicBezTo>
                  <a:cubicBezTo>
                    <a:pt x="49" y="281"/>
                    <a:pt x="49" y="281"/>
                    <a:pt x="50" y="282"/>
                  </a:cubicBezTo>
                  <a:cubicBezTo>
                    <a:pt x="50" y="282"/>
                    <a:pt x="51" y="283"/>
                    <a:pt x="51" y="283"/>
                  </a:cubicBezTo>
                  <a:cubicBezTo>
                    <a:pt x="51" y="283"/>
                    <a:pt x="52" y="283"/>
                    <a:pt x="52" y="283"/>
                  </a:cubicBezTo>
                  <a:cubicBezTo>
                    <a:pt x="53" y="283"/>
                    <a:pt x="53" y="283"/>
                    <a:pt x="53" y="283"/>
                  </a:cubicBezTo>
                  <a:cubicBezTo>
                    <a:pt x="53" y="283"/>
                    <a:pt x="54" y="283"/>
                    <a:pt x="54" y="283"/>
                  </a:cubicBezTo>
                  <a:cubicBezTo>
                    <a:pt x="55" y="283"/>
                    <a:pt x="56" y="283"/>
                    <a:pt x="57" y="284"/>
                  </a:cubicBezTo>
                  <a:cubicBezTo>
                    <a:pt x="60" y="285"/>
                    <a:pt x="62" y="288"/>
                    <a:pt x="63" y="289"/>
                  </a:cubicBezTo>
                  <a:cubicBezTo>
                    <a:pt x="63" y="289"/>
                    <a:pt x="63" y="289"/>
                    <a:pt x="63" y="289"/>
                  </a:cubicBezTo>
                  <a:cubicBezTo>
                    <a:pt x="63" y="289"/>
                    <a:pt x="63" y="289"/>
                    <a:pt x="63" y="289"/>
                  </a:cubicBezTo>
                  <a:cubicBezTo>
                    <a:pt x="64" y="291"/>
                    <a:pt x="63" y="294"/>
                    <a:pt x="63" y="296"/>
                  </a:cubicBezTo>
                  <a:cubicBezTo>
                    <a:pt x="63" y="296"/>
                    <a:pt x="63" y="297"/>
                    <a:pt x="64" y="297"/>
                  </a:cubicBezTo>
                  <a:cubicBezTo>
                    <a:pt x="65" y="298"/>
                    <a:pt x="67" y="300"/>
                    <a:pt x="67" y="302"/>
                  </a:cubicBezTo>
                  <a:cubicBezTo>
                    <a:pt x="68" y="302"/>
                    <a:pt x="68" y="303"/>
                    <a:pt x="68" y="303"/>
                  </a:cubicBezTo>
                  <a:cubicBezTo>
                    <a:pt x="68" y="303"/>
                    <a:pt x="68" y="303"/>
                    <a:pt x="68" y="303"/>
                  </a:cubicBezTo>
                  <a:cubicBezTo>
                    <a:pt x="69" y="304"/>
                    <a:pt x="72" y="306"/>
                    <a:pt x="73" y="309"/>
                  </a:cubicBezTo>
                  <a:cubicBezTo>
                    <a:pt x="73" y="310"/>
                    <a:pt x="73" y="311"/>
                    <a:pt x="73" y="311"/>
                  </a:cubicBezTo>
                  <a:cubicBezTo>
                    <a:pt x="74" y="312"/>
                    <a:pt x="74" y="313"/>
                    <a:pt x="75" y="315"/>
                  </a:cubicBezTo>
                  <a:cubicBezTo>
                    <a:pt x="75" y="317"/>
                    <a:pt x="74" y="321"/>
                    <a:pt x="73" y="322"/>
                  </a:cubicBezTo>
                  <a:cubicBezTo>
                    <a:pt x="73" y="322"/>
                    <a:pt x="73" y="323"/>
                    <a:pt x="72" y="323"/>
                  </a:cubicBezTo>
                  <a:cubicBezTo>
                    <a:pt x="73" y="324"/>
                    <a:pt x="74" y="324"/>
                    <a:pt x="74" y="325"/>
                  </a:cubicBezTo>
                  <a:cubicBezTo>
                    <a:pt x="75" y="325"/>
                    <a:pt x="75" y="325"/>
                    <a:pt x="75" y="326"/>
                  </a:cubicBezTo>
                  <a:cubicBezTo>
                    <a:pt x="75" y="326"/>
                    <a:pt x="75" y="326"/>
                    <a:pt x="75" y="326"/>
                  </a:cubicBezTo>
                  <a:cubicBezTo>
                    <a:pt x="76" y="326"/>
                    <a:pt x="76" y="326"/>
                    <a:pt x="77" y="326"/>
                  </a:cubicBezTo>
                  <a:cubicBezTo>
                    <a:pt x="79" y="326"/>
                    <a:pt x="80" y="326"/>
                    <a:pt x="81" y="327"/>
                  </a:cubicBezTo>
                  <a:cubicBezTo>
                    <a:pt x="83" y="329"/>
                    <a:pt x="83" y="332"/>
                    <a:pt x="83" y="334"/>
                  </a:cubicBezTo>
                  <a:cubicBezTo>
                    <a:pt x="83" y="334"/>
                    <a:pt x="83" y="334"/>
                    <a:pt x="83" y="334"/>
                  </a:cubicBezTo>
                  <a:cubicBezTo>
                    <a:pt x="83" y="334"/>
                    <a:pt x="83" y="334"/>
                    <a:pt x="83" y="334"/>
                  </a:cubicBezTo>
                  <a:cubicBezTo>
                    <a:pt x="84" y="335"/>
                    <a:pt x="85" y="336"/>
                    <a:pt x="85" y="338"/>
                  </a:cubicBezTo>
                  <a:cubicBezTo>
                    <a:pt x="85" y="338"/>
                    <a:pt x="85" y="339"/>
                    <a:pt x="86" y="340"/>
                  </a:cubicBezTo>
                  <a:cubicBezTo>
                    <a:pt x="87" y="339"/>
                    <a:pt x="88" y="338"/>
                    <a:pt x="90" y="338"/>
                  </a:cubicBezTo>
                  <a:cubicBezTo>
                    <a:pt x="91" y="338"/>
                    <a:pt x="92" y="339"/>
                    <a:pt x="93" y="339"/>
                  </a:cubicBezTo>
                  <a:cubicBezTo>
                    <a:pt x="98" y="343"/>
                    <a:pt x="97" y="350"/>
                    <a:pt x="97" y="350"/>
                  </a:cubicBezTo>
                  <a:cubicBezTo>
                    <a:pt x="97" y="351"/>
                    <a:pt x="96" y="352"/>
                    <a:pt x="96" y="353"/>
                  </a:cubicBezTo>
                  <a:cubicBezTo>
                    <a:pt x="96" y="354"/>
                    <a:pt x="97" y="355"/>
                    <a:pt x="97" y="356"/>
                  </a:cubicBezTo>
                  <a:cubicBezTo>
                    <a:pt x="97" y="358"/>
                    <a:pt x="96" y="360"/>
                    <a:pt x="95" y="361"/>
                  </a:cubicBezTo>
                  <a:cubicBezTo>
                    <a:pt x="95" y="361"/>
                    <a:pt x="96" y="362"/>
                    <a:pt x="96" y="362"/>
                  </a:cubicBezTo>
                  <a:cubicBezTo>
                    <a:pt x="96" y="362"/>
                    <a:pt x="99" y="365"/>
                    <a:pt x="99" y="368"/>
                  </a:cubicBezTo>
                  <a:cubicBezTo>
                    <a:pt x="100" y="369"/>
                    <a:pt x="101" y="372"/>
                    <a:pt x="99" y="375"/>
                  </a:cubicBezTo>
                  <a:cubicBezTo>
                    <a:pt x="98" y="377"/>
                    <a:pt x="97" y="379"/>
                    <a:pt x="95" y="380"/>
                  </a:cubicBezTo>
                  <a:cubicBezTo>
                    <a:pt x="97" y="381"/>
                    <a:pt x="99" y="383"/>
                    <a:pt x="100" y="385"/>
                  </a:cubicBezTo>
                  <a:cubicBezTo>
                    <a:pt x="101" y="387"/>
                    <a:pt x="102" y="391"/>
                    <a:pt x="99" y="394"/>
                  </a:cubicBezTo>
                  <a:cubicBezTo>
                    <a:pt x="98" y="396"/>
                    <a:pt x="96" y="397"/>
                    <a:pt x="94" y="397"/>
                  </a:cubicBezTo>
                  <a:cubicBezTo>
                    <a:pt x="94" y="397"/>
                    <a:pt x="95" y="398"/>
                    <a:pt x="95" y="399"/>
                  </a:cubicBezTo>
                  <a:cubicBezTo>
                    <a:pt x="95" y="399"/>
                    <a:pt x="95" y="400"/>
                    <a:pt x="95" y="400"/>
                  </a:cubicBezTo>
                  <a:cubicBezTo>
                    <a:pt x="96" y="401"/>
                    <a:pt x="96" y="402"/>
                    <a:pt x="96" y="403"/>
                  </a:cubicBezTo>
                  <a:cubicBezTo>
                    <a:pt x="96" y="405"/>
                    <a:pt x="96" y="407"/>
                    <a:pt x="96" y="409"/>
                  </a:cubicBezTo>
                  <a:cubicBezTo>
                    <a:pt x="96" y="411"/>
                    <a:pt x="95" y="413"/>
                    <a:pt x="94" y="415"/>
                  </a:cubicBezTo>
                  <a:cubicBezTo>
                    <a:pt x="93" y="415"/>
                    <a:pt x="93" y="416"/>
                    <a:pt x="92" y="416"/>
                  </a:cubicBezTo>
                  <a:cubicBezTo>
                    <a:pt x="92" y="417"/>
                    <a:pt x="92" y="419"/>
                    <a:pt x="92" y="420"/>
                  </a:cubicBezTo>
                  <a:cubicBezTo>
                    <a:pt x="91" y="421"/>
                    <a:pt x="90" y="422"/>
                    <a:pt x="89" y="423"/>
                  </a:cubicBezTo>
                  <a:cubicBezTo>
                    <a:pt x="89" y="423"/>
                    <a:pt x="89" y="423"/>
                    <a:pt x="89" y="423"/>
                  </a:cubicBezTo>
                  <a:cubicBezTo>
                    <a:pt x="89" y="424"/>
                    <a:pt x="89" y="424"/>
                    <a:pt x="89" y="424"/>
                  </a:cubicBezTo>
                  <a:cubicBezTo>
                    <a:pt x="89" y="424"/>
                    <a:pt x="89" y="424"/>
                    <a:pt x="89" y="425"/>
                  </a:cubicBezTo>
                  <a:cubicBezTo>
                    <a:pt x="89" y="426"/>
                    <a:pt x="90" y="428"/>
                    <a:pt x="90" y="429"/>
                  </a:cubicBezTo>
                  <a:cubicBezTo>
                    <a:pt x="90" y="430"/>
                    <a:pt x="89" y="433"/>
                    <a:pt x="88" y="435"/>
                  </a:cubicBezTo>
                  <a:cubicBezTo>
                    <a:pt x="87" y="437"/>
                    <a:pt x="85" y="439"/>
                    <a:pt x="84" y="440"/>
                  </a:cubicBezTo>
                  <a:cubicBezTo>
                    <a:pt x="83" y="441"/>
                    <a:pt x="82" y="441"/>
                    <a:pt x="81" y="441"/>
                  </a:cubicBezTo>
                  <a:cubicBezTo>
                    <a:pt x="81" y="442"/>
                    <a:pt x="81" y="442"/>
                    <a:pt x="80" y="442"/>
                  </a:cubicBezTo>
                  <a:cubicBezTo>
                    <a:pt x="80" y="442"/>
                    <a:pt x="80" y="442"/>
                    <a:pt x="80" y="442"/>
                  </a:cubicBezTo>
                  <a:cubicBezTo>
                    <a:pt x="80" y="442"/>
                    <a:pt x="80" y="443"/>
                    <a:pt x="80" y="443"/>
                  </a:cubicBezTo>
                  <a:cubicBezTo>
                    <a:pt x="80" y="443"/>
                    <a:pt x="80" y="444"/>
                    <a:pt x="80" y="444"/>
                  </a:cubicBezTo>
                  <a:cubicBezTo>
                    <a:pt x="80" y="444"/>
                    <a:pt x="80" y="444"/>
                    <a:pt x="80" y="445"/>
                  </a:cubicBezTo>
                  <a:cubicBezTo>
                    <a:pt x="81" y="446"/>
                    <a:pt x="81" y="448"/>
                    <a:pt x="80" y="451"/>
                  </a:cubicBezTo>
                  <a:cubicBezTo>
                    <a:pt x="79" y="453"/>
                    <a:pt x="77" y="454"/>
                    <a:pt x="75" y="455"/>
                  </a:cubicBezTo>
                  <a:cubicBezTo>
                    <a:pt x="75" y="455"/>
                    <a:pt x="75" y="455"/>
                    <a:pt x="75" y="455"/>
                  </a:cubicBezTo>
                  <a:cubicBezTo>
                    <a:pt x="75" y="455"/>
                    <a:pt x="74" y="455"/>
                    <a:pt x="74" y="455"/>
                  </a:cubicBezTo>
                  <a:cubicBezTo>
                    <a:pt x="74" y="456"/>
                    <a:pt x="74" y="456"/>
                    <a:pt x="74" y="457"/>
                  </a:cubicBezTo>
                  <a:cubicBezTo>
                    <a:pt x="74" y="458"/>
                    <a:pt x="74" y="458"/>
                    <a:pt x="74" y="458"/>
                  </a:cubicBezTo>
                  <a:cubicBezTo>
                    <a:pt x="74" y="459"/>
                    <a:pt x="75" y="460"/>
                    <a:pt x="76" y="461"/>
                  </a:cubicBezTo>
                  <a:cubicBezTo>
                    <a:pt x="77" y="463"/>
                    <a:pt x="77" y="465"/>
                    <a:pt x="77" y="467"/>
                  </a:cubicBezTo>
                  <a:cubicBezTo>
                    <a:pt x="77" y="467"/>
                    <a:pt x="77" y="468"/>
                    <a:pt x="76" y="468"/>
                  </a:cubicBezTo>
                  <a:cubicBezTo>
                    <a:pt x="77" y="468"/>
                    <a:pt x="77" y="469"/>
                    <a:pt x="77" y="469"/>
                  </a:cubicBezTo>
                  <a:cubicBezTo>
                    <a:pt x="78" y="470"/>
                    <a:pt x="78" y="470"/>
                    <a:pt x="78" y="470"/>
                  </a:cubicBezTo>
                  <a:cubicBezTo>
                    <a:pt x="78" y="471"/>
                    <a:pt x="78" y="471"/>
                    <a:pt x="78" y="471"/>
                  </a:cubicBezTo>
                  <a:cubicBezTo>
                    <a:pt x="79" y="472"/>
                    <a:pt x="80" y="473"/>
                    <a:pt x="80" y="474"/>
                  </a:cubicBezTo>
                  <a:cubicBezTo>
                    <a:pt x="80" y="476"/>
                    <a:pt x="81" y="479"/>
                    <a:pt x="80" y="481"/>
                  </a:cubicBezTo>
                  <a:cubicBezTo>
                    <a:pt x="78" y="483"/>
                    <a:pt x="77" y="484"/>
                    <a:pt x="75" y="485"/>
                  </a:cubicBezTo>
                  <a:cubicBezTo>
                    <a:pt x="75" y="485"/>
                    <a:pt x="75" y="485"/>
                    <a:pt x="75" y="485"/>
                  </a:cubicBezTo>
                  <a:cubicBezTo>
                    <a:pt x="74" y="486"/>
                    <a:pt x="72" y="487"/>
                    <a:pt x="72" y="488"/>
                  </a:cubicBezTo>
                  <a:cubicBezTo>
                    <a:pt x="72" y="489"/>
                    <a:pt x="72" y="489"/>
                    <a:pt x="72" y="489"/>
                  </a:cubicBezTo>
                  <a:cubicBezTo>
                    <a:pt x="72" y="490"/>
                    <a:pt x="72" y="491"/>
                    <a:pt x="72" y="492"/>
                  </a:cubicBezTo>
                  <a:cubicBezTo>
                    <a:pt x="72" y="493"/>
                    <a:pt x="72" y="494"/>
                    <a:pt x="72" y="494"/>
                  </a:cubicBezTo>
                  <a:cubicBezTo>
                    <a:pt x="72" y="495"/>
                    <a:pt x="72" y="495"/>
                    <a:pt x="73" y="495"/>
                  </a:cubicBezTo>
                  <a:cubicBezTo>
                    <a:pt x="73" y="496"/>
                    <a:pt x="73" y="496"/>
                    <a:pt x="73" y="496"/>
                  </a:cubicBezTo>
                  <a:cubicBezTo>
                    <a:pt x="75" y="497"/>
                    <a:pt x="76" y="498"/>
                    <a:pt x="77" y="500"/>
                  </a:cubicBezTo>
                  <a:cubicBezTo>
                    <a:pt x="78" y="501"/>
                    <a:pt x="79" y="503"/>
                    <a:pt x="79" y="505"/>
                  </a:cubicBezTo>
                  <a:cubicBezTo>
                    <a:pt x="79" y="505"/>
                    <a:pt x="80" y="505"/>
                    <a:pt x="80" y="506"/>
                  </a:cubicBezTo>
                  <a:cubicBezTo>
                    <a:pt x="81" y="508"/>
                    <a:pt x="82" y="510"/>
                    <a:pt x="81" y="512"/>
                  </a:cubicBezTo>
                  <a:cubicBezTo>
                    <a:pt x="81" y="514"/>
                    <a:pt x="80" y="516"/>
                    <a:pt x="79" y="518"/>
                  </a:cubicBezTo>
                  <a:cubicBezTo>
                    <a:pt x="79" y="518"/>
                    <a:pt x="79" y="518"/>
                    <a:pt x="79" y="518"/>
                  </a:cubicBezTo>
                  <a:cubicBezTo>
                    <a:pt x="80" y="518"/>
                    <a:pt x="80" y="519"/>
                    <a:pt x="80" y="519"/>
                  </a:cubicBezTo>
                  <a:cubicBezTo>
                    <a:pt x="80" y="519"/>
                    <a:pt x="81" y="519"/>
                    <a:pt x="81" y="520"/>
                  </a:cubicBezTo>
                  <a:cubicBezTo>
                    <a:pt x="82" y="521"/>
                    <a:pt x="84" y="523"/>
                    <a:pt x="84" y="525"/>
                  </a:cubicBezTo>
                  <a:cubicBezTo>
                    <a:pt x="85" y="528"/>
                    <a:pt x="85" y="533"/>
                    <a:pt x="83" y="536"/>
                  </a:cubicBezTo>
                  <a:cubicBezTo>
                    <a:pt x="83" y="537"/>
                    <a:pt x="82" y="537"/>
                    <a:pt x="82" y="538"/>
                  </a:cubicBezTo>
                  <a:cubicBezTo>
                    <a:pt x="82" y="538"/>
                    <a:pt x="82" y="538"/>
                    <a:pt x="82" y="539"/>
                  </a:cubicBezTo>
                  <a:cubicBezTo>
                    <a:pt x="83" y="541"/>
                    <a:pt x="83" y="544"/>
                    <a:pt x="82" y="545"/>
                  </a:cubicBezTo>
                  <a:cubicBezTo>
                    <a:pt x="81" y="547"/>
                    <a:pt x="80" y="548"/>
                    <a:pt x="79" y="549"/>
                  </a:cubicBezTo>
                  <a:cubicBezTo>
                    <a:pt x="79" y="549"/>
                    <a:pt x="78" y="549"/>
                    <a:pt x="78" y="550"/>
                  </a:cubicBezTo>
                  <a:cubicBezTo>
                    <a:pt x="78" y="550"/>
                    <a:pt x="77" y="551"/>
                    <a:pt x="77" y="552"/>
                  </a:cubicBezTo>
                  <a:cubicBezTo>
                    <a:pt x="76" y="552"/>
                    <a:pt x="76" y="553"/>
                    <a:pt x="75" y="554"/>
                  </a:cubicBezTo>
                  <a:cubicBezTo>
                    <a:pt x="75" y="554"/>
                    <a:pt x="74" y="555"/>
                    <a:pt x="73" y="556"/>
                  </a:cubicBezTo>
                  <a:cubicBezTo>
                    <a:pt x="73" y="556"/>
                    <a:pt x="72" y="557"/>
                    <a:pt x="72" y="557"/>
                  </a:cubicBezTo>
                  <a:cubicBezTo>
                    <a:pt x="71" y="559"/>
                    <a:pt x="69" y="561"/>
                    <a:pt x="69" y="562"/>
                  </a:cubicBezTo>
                  <a:cubicBezTo>
                    <a:pt x="69" y="563"/>
                    <a:pt x="69" y="564"/>
                    <a:pt x="69" y="565"/>
                  </a:cubicBezTo>
                  <a:cubicBezTo>
                    <a:pt x="69" y="566"/>
                    <a:pt x="69" y="567"/>
                    <a:pt x="69" y="569"/>
                  </a:cubicBezTo>
                  <a:cubicBezTo>
                    <a:pt x="68" y="574"/>
                    <a:pt x="67" y="576"/>
                    <a:pt x="66" y="577"/>
                  </a:cubicBezTo>
                  <a:cubicBezTo>
                    <a:pt x="65" y="579"/>
                    <a:pt x="63" y="580"/>
                    <a:pt x="61" y="582"/>
                  </a:cubicBezTo>
                  <a:cubicBezTo>
                    <a:pt x="60" y="582"/>
                    <a:pt x="60" y="583"/>
                    <a:pt x="59" y="583"/>
                  </a:cubicBezTo>
                  <a:cubicBezTo>
                    <a:pt x="59" y="584"/>
                    <a:pt x="59" y="584"/>
                    <a:pt x="58" y="585"/>
                  </a:cubicBezTo>
                  <a:cubicBezTo>
                    <a:pt x="57" y="586"/>
                    <a:pt x="56" y="587"/>
                    <a:pt x="56" y="588"/>
                  </a:cubicBezTo>
                  <a:cubicBezTo>
                    <a:pt x="55" y="588"/>
                    <a:pt x="54" y="589"/>
                    <a:pt x="53" y="589"/>
                  </a:cubicBezTo>
                  <a:cubicBezTo>
                    <a:pt x="54" y="589"/>
                    <a:pt x="54" y="590"/>
                    <a:pt x="55" y="590"/>
                  </a:cubicBezTo>
                  <a:cubicBezTo>
                    <a:pt x="56" y="591"/>
                    <a:pt x="57" y="592"/>
                    <a:pt x="58" y="593"/>
                  </a:cubicBezTo>
                  <a:cubicBezTo>
                    <a:pt x="58" y="594"/>
                    <a:pt x="58" y="594"/>
                    <a:pt x="58" y="594"/>
                  </a:cubicBezTo>
                  <a:cubicBezTo>
                    <a:pt x="59" y="594"/>
                    <a:pt x="59" y="595"/>
                    <a:pt x="60" y="596"/>
                  </a:cubicBezTo>
                  <a:cubicBezTo>
                    <a:pt x="62" y="597"/>
                    <a:pt x="63" y="598"/>
                    <a:pt x="64" y="600"/>
                  </a:cubicBezTo>
                  <a:cubicBezTo>
                    <a:pt x="65" y="600"/>
                    <a:pt x="65" y="601"/>
                    <a:pt x="67" y="603"/>
                  </a:cubicBezTo>
                  <a:cubicBezTo>
                    <a:pt x="69" y="602"/>
                    <a:pt x="71" y="600"/>
                    <a:pt x="73" y="599"/>
                  </a:cubicBezTo>
                  <a:cubicBezTo>
                    <a:pt x="77" y="597"/>
                    <a:pt x="86" y="596"/>
                    <a:pt x="91" y="595"/>
                  </a:cubicBezTo>
                  <a:cubicBezTo>
                    <a:pt x="95" y="594"/>
                    <a:pt x="103" y="592"/>
                    <a:pt x="107" y="592"/>
                  </a:cubicBezTo>
                  <a:cubicBezTo>
                    <a:pt x="111" y="591"/>
                    <a:pt x="119" y="591"/>
                    <a:pt x="123" y="590"/>
                  </a:cubicBezTo>
                  <a:cubicBezTo>
                    <a:pt x="126" y="590"/>
                    <a:pt x="133" y="591"/>
                    <a:pt x="136" y="590"/>
                  </a:cubicBezTo>
                  <a:cubicBezTo>
                    <a:pt x="138" y="590"/>
                    <a:pt x="142" y="588"/>
                    <a:pt x="143" y="588"/>
                  </a:cubicBezTo>
                  <a:cubicBezTo>
                    <a:pt x="147" y="587"/>
                    <a:pt x="154" y="587"/>
                    <a:pt x="157" y="587"/>
                  </a:cubicBezTo>
                  <a:cubicBezTo>
                    <a:pt x="160" y="587"/>
                    <a:pt x="165" y="587"/>
                    <a:pt x="167" y="587"/>
                  </a:cubicBezTo>
                  <a:cubicBezTo>
                    <a:pt x="169" y="588"/>
                    <a:pt x="173" y="589"/>
                    <a:pt x="175" y="589"/>
                  </a:cubicBezTo>
                  <a:cubicBezTo>
                    <a:pt x="177" y="590"/>
                    <a:pt x="182" y="592"/>
                    <a:pt x="185" y="593"/>
                  </a:cubicBezTo>
                  <a:cubicBezTo>
                    <a:pt x="191" y="594"/>
                    <a:pt x="202" y="598"/>
                    <a:pt x="207" y="600"/>
                  </a:cubicBezTo>
                  <a:cubicBezTo>
                    <a:pt x="211" y="602"/>
                    <a:pt x="219" y="606"/>
                    <a:pt x="223" y="607"/>
                  </a:cubicBezTo>
                  <a:cubicBezTo>
                    <a:pt x="226" y="608"/>
                    <a:pt x="231" y="611"/>
                    <a:pt x="234" y="612"/>
                  </a:cubicBezTo>
                  <a:cubicBezTo>
                    <a:pt x="238" y="613"/>
                    <a:pt x="246" y="615"/>
                    <a:pt x="250" y="615"/>
                  </a:cubicBezTo>
                  <a:cubicBezTo>
                    <a:pt x="253" y="616"/>
                    <a:pt x="259" y="615"/>
                    <a:pt x="262" y="615"/>
                  </a:cubicBezTo>
                  <a:cubicBezTo>
                    <a:pt x="265" y="616"/>
                    <a:pt x="272" y="616"/>
                    <a:pt x="275" y="616"/>
                  </a:cubicBezTo>
                  <a:cubicBezTo>
                    <a:pt x="278" y="616"/>
                    <a:pt x="283" y="616"/>
                    <a:pt x="286" y="617"/>
                  </a:cubicBezTo>
                  <a:cubicBezTo>
                    <a:pt x="288" y="617"/>
                    <a:pt x="293" y="619"/>
                    <a:pt x="295" y="619"/>
                  </a:cubicBezTo>
                  <a:cubicBezTo>
                    <a:pt x="297" y="619"/>
                    <a:pt x="301" y="618"/>
                    <a:pt x="303" y="617"/>
                  </a:cubicBezTo>
                  <a:cubicBezTo>
                    <a:pt x="305" y="617"/>
                    <a:pt x="307" y="615"/>
                    <a:pt x="308" y="614"/>
                  </a:cubicBezTo>
                  <a:cubicBezTo>
                    <a:pt x="310" y="613"/>
                    <a:pt x="313" y="611"/>
                    <a:pt x="314" y="610"/>
                  </a:cubicBezTo>
                  <a:cubicBezTo>
                    <a:pt x="316" y="609"/>
                    <a:pt x="318" y="608"/>
                    <a:pt x="320" y="607"/>
                  </a:cubicBezTo>
                  <a:cubicBezTo>
                    <a:pt x="321" y="607"/>
                    <a:pt x="324" y="606"/>
                    <a:pt x="326" y="606"/>
                  </a:cubicBezTo>
                  <a:cubicBezTo>
                    <a:pt x="327" y="606"/>
                    <a:pt x="331" y="607"/>
                    <a:pt x="333" y="607"/>
                  </a:cubicBezTo>
                  <a:cubicBezTo>
                    <a:pt x="334" y="607"/>
                    <a:pt x="337" y="607"/>
                    <a:pt x="338" y="607"/>
                  </a:cubicBezTo>
                  <a:cubicBezTo>
                    <a:pt x="340" y="608"/>
                    <a:pt x="342" y="610"/>
                    <a:pt x="343" y="611"/>
                  </a:cubicBezTo>
                  <a:cubicBezTo>
                    <a:pt x="344" y="611"/>
                    <a:pt x="346" y="613"/>
                    <a:pt x="347" y="613"/>
                  </a:cubicBezTo>
                  <a:cubicBezTo>
                    <a:pt x="348" y="613"/>
                    <a:pt x="350" y="613"/>
                    <a:pt x="351" y="614"/>
                  </a:cubicBezTo>
                  <a:cubicBezTo>
                    <a:pt x="353" y="615"/>
                    <a:pt x="357" y="617"/>
                    <a:pt x="359" y="618"/>
                  </a:cubicBezTo>
                  <a:cubicBezTo>
                    <a:pt x="360" y="618"/>
                    <a:pt x="362" y="618"/>
                    <a:pt x="363" y="618"/>
                  </a:cubicBezTo>
                  <a:cubicBezTo>
                    <a:pt x="364" y="619"/>
                    <a:pt x="365" y="620"/>
                    <a:pt x="366" y="621"/>
                  </a:cubicBezTo>
                  <a:cubicBezTo>
                    <a:pt x="367" y="622"/>
                    <a:pt x="369" y="623"/>
                    <a:pt x="370" y="623"/>
                  </a:cubicBezTo>
                  <a:cubicBezTo>
                    <a:pt x="371" y="623"/>
                    <a:pt x="372" y="621"/>
                    <a:pt x="373" y="621"/>
                  </a:cubicBezTo>
                  <a:cubicBezTo>
                    <a:pt x="374" y="620"/>
                    <a:pt x="376" y="620"/>
                    <a:pt x="377" y="619"/>
                  </a:cubicBezTo>
                  <a:cubicBezTo>
                    <a:pt x="378" y="619"/>
                    <a:pt x="377" y="616"/>
                    <a:pt x="378" y="615"/>
                  </a:cubicBezTo>
                  <a:cubicBezTo>
                    <a:pt x="378" y="614"/>
                    <a:pt x="380" y="613"/>
                    <a:pt x="380" y="612"/>
                  </a:cubicBezTo>
                  <a:cubicBezTo>
                    <a:pt x="381" y="612"/>
                    <a:pt x="384" y="611"/>
                    <a:pt x="385" y="610"/>
                  </a:cubicBezTo>
                  <a:cubicBezTo>
                    <a:pt x="385" y="610"/>
                    <a:pt x="386" y="608"/>
                    <a:pt x="386" y="608"/>
                  </a:cubicBezTo>
                  <a:cubicBezTo>
                    <a:pt x="386" y="607"/>
                    <a:pt x="386" y="606"/>
                    <a:pt x="386" y="605"/>
                  </a:cubicBezTo>
                  <a:cubicBezTo>
                    <a:pt x="385" y="604"/>
                    <a:pt x="382" y="604"/>
                    <a:pt x="381" y="604"/>
                  </a:cubicBezTo>
                  <a:cubicBezTo>
                    <a:pt x="380" y="604"/>
                    <a:pt x="377" y="605"/>
                    <a:pt x="376" y="604"/>
                  </a:cubicBezTo>
                  <a:cubicBezTo>
                    <a:pt x="375" y="604"/>
                    <a:pt x="374" y="602"/>
                    <a:pt x="373" y="601"/>
                  </a:cubicBezTo>
                  <a:cubicBezTo>
                    <a:pt x="372" y="601"/>
                    <a:pt x="369" y="600"/>
                    <a:pt x="368" y="600"/>
                  </a:cubicBezTo>
                  <a:cubicBezTo>
                    <a:pt x="367" y="599"/>
                    <a:pt x="366" y="597"/>
                    <a:pt x="366" y="596"/>
                  </a:cubicBezTo>
                  <a:cubicBezTo>
                    <a:pt x="364" y="596"/>
                    <a:pt x="361" y="596"/>
                    <a:pt x="359" y="596"/>
                  </a:cubicBezTo>
                  <a:cubicBezTo>
                    <a:pt x="358" y="596"/>
                    <a:pt x="355" y="596"/>
                    <a:pt x="354" y="596"/>
                  </a:cubicBezTo>
                  <a:cubicBezTo>
                    <a:pt x="353" y="597"/>
                    <a:pt x="352" y="599"/>
                    <a:pt x="351" y="600"/>
                  </a:cubicBezTo>
                  <a:cubicBezTo>
                    <a:pt x="351" y="601"/>
                    <a:pt x="348" y="601"/>
                    <a:pt x="347" y="601"/>
                  </a:cubicBezTo>
                  <a:cubicBezTo>
                    <a:pt x="346" y="602"/>
                    <a:pt x="343" y="602"/>
                    <a:pt x="342" y="601"/>
                  </a:cubicBezTo>
                  <a:cubicBezTo>
                    <a:pt x="341" y="601"/>
                    <a:pt x="339" y="599"/>
                    <a:pt x="338" y="599"/>
                  </a:cubicBezTo>
                  <a:cubicBezTo>
                    <a:pt x="337" y="599"/>
                    <a:pt x="335" y="599"/>
                    <a:pt x="334" y="599"/>
                  </a:cubicBezTo>
                  <a:cubicBezTo>
                    <a:pt x="333" y="599"/>
                    <a:pt x="331" y="600"/>
                    <a:pt x="330" y="600"/>
                  </a:cubicBezTo>
                  <a:cubicBezTo>
                    <a:pt x="329" y="600"/>
                    <a:pt x="326" y="601"/>
                    <a:pt x="325" y="601"/>
                  </a:cubicBezTo>
                  <a:cubicBezTo>
                    <a:pt x="323" y="600"/>
                    <a:pt x="322" y="597"/>
                    <a:pt x="321" y="595"/>
                  </a:cubicBezTo>
                  <a:cubicBezTo>
                    <a:pt x="321" y="594"/>
                    <a:pt x="321" y="592"/>
                    <a:pt x="320" y="591"/>
                  </a:cubicBezTo>
                  <a:cubicBezTo>
                    <a:pt x="320" y="590"/>
                    <a:pt x="318" y="588"/>
                    <a:pt x="318" y="587"/>
                  </a:cubicBezTo>
                  <a:cubicBezTo>
                    <a:pt x="317" y="586"/>
                    <a:pt x="319" y="583"/>
                    <a:pt x="320" y="582"/>
                  </a:cubicBezTo>
                  <a:cubicBezTo>
                    <a:pt x="320" y="581"/>
                    <a:pt x="322" y="580"/>
                    <a:pt x="323" y="579"/>
                  </a:cubicBezTo>
                  <a:cubicBezTo>
                    <a:pt x="325" y="578"/>
                    <a:pt x="327" y="576"/>
                    <a:pt x="328" y="575"/>
                  </a:cubicBezTo>
                  <a:cubicBezTo>
                    <a:pt x="330" y="574"/>
                    <a:pt x="333" y="572"/>
                    <a:pt x="334" y="572"/>
                  </a:cubicBezTo>
                  <a:cubicBezTo>
                    <a:pt x="336" y="571"/>
                    <a:pt x="340" y="570"/>
                    <a:pt x="341" y="569"/>
                  </a:cubicBezTo>
                  <a:cubicBezTo>
                    <a:pt x="342" y="568"/>
                    <a:pt x="344" y="566"/>
                    <a:pt x="345" y="565"/>
                  </a:cubicBezTo>
                  <a:cubicBezTo>
                    <a:pt x="346" y="565"/>
                    <a:pt x="350" y="566"/>
                    <a:pt x="351" y="565"/>
                  </a:cubicBezTo>
                  <a:cubicBezTo>
                    <a:pt x="352" y="565"/>
                    <a:pt x="352" y="562"/>
                    <a:pt x="353" y="562"/>
                  </a:cubicBezTo>
                  <a:cubicBezTo>
                    <a:pt x="354" y="561"/>
                    <a:pt x="356" y="562"/>
                    <a:pt x="357" y="562"/>
                  </a:cubicBezTo>
                  <a:cubicBezTo>
                    <a:pt x="358" y="562"/>
                    <a:pt x="360" y="564"/>
                    <a:pt x="360" y="565"/>
                  </a:cubicBezTo>
                  <a:cubicBezTo>
                    <a:pt x="361" y="566"/>
                    <a:pt x="361" y="568"/>
                    <a:pt x="360" y="569"/>
                  </a:cubicBezTo>
                  <a:cubicBezTo>
                    <a:pt x="360" y="570"/>
                    <a:pt x="359" y="571"/>
                    <a:pt x="358" y="571"/>
                  </a:cubicBezTo>
                  <a:cubicBezTo>
                    <a:pt x="358" y="572"/>
                    <a:pt x="357" y="574"/>
                    <a:pt x="357" y="575"/>
                  </a:cubicBezTo>
                  <a:cubicBezTo>
                    <a:pt x="357" y="576"/>
                    <a:pt x="357" y="579"/>
                    <a:pt x="358" y="580"/>
                  </a:cubicBezTo>
                  <a:cubicBezTo>
                    <a:pt x="358" y="581"/>
                    <a:pt x="359" y="583"/>
                    <a:pt x="360" y="583"/>
                  </a:cubicBezTo>
                  <a:cubicBezTo>
                    <a:pt x="361" y="584"/>
                    <a:pt x="363" y="583"/>
                    <a:pt x="364" y="582"/>
                  </a:cubicBezTo>
                  <a:cubicBezTo>
                    <a:pt x="365" y="582"/>
                    <a:pt x="366" y="579"/>
                    <a:pt x="368" y="578"/>
                  </a:cubicBezTo>
                  <a:cubicBezTo>
                    <a:pt x="369" y="577"/>
                    <a:pt x="371" y="577"/>
                    <a:pt x="372" y="576"/>
                  </a:cubicBezTo>
                  <a:cubicBezTo>
                    <a:pt x="372" y="576"/>
                    <a:pt x="373" y="574"/>
                    <a:pt x="374" y="574"/>
                  </a:cubicBezTo>
                  <a:cubicBezTo>
                    <a:pt x="375" y="574"/>
                    <a:pt x="376" y="574"/>
                    <a:pt x="377" y="574"/>
                  </a:cubicBezTo>
                  <a:cubicBezTo>
                    <a:pt x="378" y="574"/>
                    <a:pt x="381" y="574"/>
                    <a:pt x="382" y="574"/>
                  </a:cubicBezTo>
                  <a:cubicBezTo>
                    <a:pt x="382" y="574"/>
                    <a:pt x="384" y="574"/>
                    <a:pt x="385" y="574"/>
                  </a:cubicBezTo>
                  <a:cubicBezTo>
                    <a:pt x="387" y="573"/>
                    <a:pt x="390" y="573"/>
                    <a:pt x="392" y="573"/>
                  </a:cubicBezTo>
                  <a:cubicBezTo>
                    <a:pt x="393" y="573"/>
                    <a:pt x="396" y="573"/>
                    <a:pt x="397" y="574"/>
                  </a:cubicBezTo>
                  <a:cubicBezTo>
                    <a:pt x="398" y="575"/>
                    <a:pt x="398" y="577"/>
                    <a:pt x="398" y="578"/>
                  </a:cubicBezTo>
                  <a:cubicBezTo>
                    <a:pt x="399" y="580"/>
                    <a:pt x="398" y="583"/>
                    <a:pt x="397" y="584"/>
                  </a:cubicBezTo>
                  <a:cubicBezTo>
                    <a:pt x="397" y="585"/>
                    <a:pt x="397" y="588"/>
                    <a:pt x="396" y="588"/>
                  </a:cubicBezTo>
                  <a:cubicBezTo>
                    <a:pt x="396" y="589"/>
                    <a:pt x="394" y="589"/>
                    <a:pt x="393" y="590"/>
                  </a:cubicBezTo>
                  <a:cubicBezTo>
                    <a:pt x="393" y="591"/>
                    <a:pt x="393" y="593"/>
                    <a:pt x="394" y="594"/>
                  </a:cubicBezTo>
                  <a:cubicBezTo>
                    <a:pt x="395" y="595"/>
                    <a:pt x="398" y="595"/>
                    <a:pt x="399" y="594"/>
                  </a:cubicBezTo>
                  <a:cubicBezTo>
                    <a:pt x="400" y="594"/>
                    <a:pt x="402" y="592"/>
                    <a:pt x="403" y="592"/>
                  </a:cubicBezTo>
                  <a:cubicBezTo>
                    <a:pt x="404" y="591"/>
                    <a:pt x="406" y="591"/>
                    <a:pt x="407" y="591"/>
                  </a:cubicBezTo>
                  <a:cubicBezTo>
                    <a:pt x="407" y="591"/>
                    <a:pt x="409" y="592"/>
                    <a:pt x="409" y="592"/>
                  </a:cubicBezTo>
                  <a:cubicBezTo>
                    <a:pt x="410" y="594"/>
                    <a:pt x="411" y="597"/>
                    <a:pt x="411" y="598"/>
                  </a:cubicBezTo>
                  <a:cubicBezTo>
                    <a:pt x="412" y="600"/>
                    <a:pt x="412" y="603"/>
                    <a:pt x="412" y="605"/>
                  </a:cubicBezTo>
                  <a:cubicBezTo>
                    <a:pt x="413" y="606"/>
                    <a:pt x="414" y="608"/>
                    <a:pt x="415" y="608"/>
                  </a:cubicBezTo>
                  <a:cubicBezTo>
                    <a:pt x="415" y="609"/>
                    <a:pt x="418" y="609"/>
                    <a:pt x="419" y="608"/>
                  </a:cubicBezTo>
                  <a:cubicBezTo>
                    <a:pt x="419" y="608"/>
                    <a:pt x="420" y="607"/>
                    <a:pt x="421" y="606"/>
                  </a:cubicBezTo>
                  <a:cubicBezTo>
                    <a:pt x="422" y="606"/>
                    <a:pt x="423" y="605"/>
                    <a:pt x="423" y="605"/>
                  </a:cubicBezTo>
                  <a:cubicBezTo>
                    <a:pt x="424" y="604"/>
                    <a:pt x="425" y="605"/>
                    <a:pt x="426" y="605"/>
                  </a:cubicBezTo>
                  <a:cubicBezTo>
                    <a:pt x="427" y="605"/>
                    <a:pt x="428" y="607"/>
                    <a:pt x="429" y="607"/>
                  </a:cubicBezTo>
                  <a:cubicBezTo>
                    <a:pt x="430" y="608"/>
                    <a:pt x="431" y="611"/>
                    <a:pt x="433" y="611"/>
                  </a:cubicBezTo>
                  <a:cubicBezTo>
                    <a:pt x="434" y="612"/>
                    <a:pt x="436" y="611"/>
                    <a:pt x="437" y="611"/>
                  </a:cubicBezTo>
                  <a:cubicBezTo>
                    <a:pt x="437" y="610"/>
                    <a:pt x="438" y="609"/>
                    <a:pt x="438" y="609"/>
                  </a:cubicBezTo>
                  <a:cubicBezTo>
                    <a:pt x="439" y="609"/>
                    <a:pt x="441" y="609"/>
                    <a:pt x="442" y="609"/>
                  </a:cubicBezTo>
                  <a:cubicBezTo>
                    <a:pt x="442" y="610"/>
                    <a:pt x="443" y="612"/>
                    <a:pt x="443" y="613"/>
                  </a:cubicBezTo>
                  <a:cubicBezTo>
                    <a:pt x="444" y="613"/>
                    <a:pt x="445" y="614"/>
                    <a:pt x="446" y="614"/>
                  </a:cubicBezTo>
                  <a:cubicBezTo>
                    <a:pt x="447" y="614"/>
                    <a:pt x="450" y="614"/>
                    <a:pt x="451" y="614"/>
                  </a:cubicBezTo>
                  <a:cubicBezTo>
                    <a:pt x="451" y="614"/>
                    <a:pt x="453" y="615"/>
                    <a:pt x="453" y="615"/>
                  </a:cubicBezTo>
                  <a:cubicBezTo>
                    <a:pt x="454" y="615"/>
                    <a:pt x="454" y="617"/>
                    <a:pt x="455" y="618"/>
                  </a:cubicBezTo>
                  <a:cubicBezTo>
                    <a:pt x="455" y="619"/>
                    <a:pt x="456" y="620"/>
                    <a:pt x="457" y="620"/>
                  </a:cubicBezTo>
                  <a:cubicBezTo>
                    <a:pt x="458" y="621"/>
                    <a:pt x="460" y="620"/>
                    <a:pt x="461" y="620"/>
                  </a:cubicBezTo>
                  <a:cubicBezTo>
                    <a:pt x="462" y="621"/>
                    <a:pt x="462" y="623"/>
                    <a:pt x="463" y="624"/>
                  </a:cubicBezTo>
                  <a:cubicBezTo>
                    <a:pt x="463" y="625"/>
                    <a:pt x="466" y="626"/>
                    <a:pt x="466" y="628"/>
                  </a:cubicBezTo>
                  <a:cubicBezTo>
                    <a:pt x="467" y="629"/>
                    <a:pt x="467" y="631"/>
                    <a:pt x="467" y="632"/>
                  </a:cubicBezTo>
                  <a:cubicBezTo>
                    <a:pt x="467" y="632"/>
                    <a:pt x="467" y="634"/>
                    <a:pt x="466" y="634"/>
                  </a:cubicBezTo>
                  <a:cubicBezTo>
                    <a:pt x="466" y="634"/>
                    <a:pt x="464" y="635"/>
                    <a:pt x="463" y="635"/>
                  </a:cubicBezTo>
                  <a:cubicBezTo>
                    <a:pt x="462" y="634"/>
                    <a:pt x="461" y="632"/>
                    <a:pt x="460" y="632"/>
                  </a:cubicBezTo>
                  <a:cubicBezTo>
                    <a:pt x="459" y="632"/>
                    <a:pt x="457" y="633"/>
                    <a:pt x="457" y="633"/>
                  </a:cubicBezTo>
                  <a:cubicBezTo>
                    <a:pt x="456" y="634"/>
                    <a:pt x="455" y="635"/>
                    <a:pt x="455" y="636"/>
                  </a:cubicBezTo>
                  <a:cubicBezTo>
                    <a:pt x="455" y="637"/>
                    <a:pt x="456" y="641"/>
                    <a:pt x="455" y="642"/>
                  </a:cubicBezTo>
                  <a:cubicBezTo>
                    <a:pt x="454" y="643"/>
                    <a:pt x="453" y="643"/>
                    <a:pt x="452" y="643"/>
                  </a:cubicBezTo>
                  <a:cubicBezTo>
                    <a:pt x="451" y="644"/>
                    <a:pt x="448" y="643"/>
                    <a:pt x="447" y="644"/>
                  </a:cubicBezTo>
                  <a:cubicBezTo>
                    <a:pt x="446" y="645"/>
                    <a:pt x="447" y="647"/>
                    <a:pt x="447" y="648"/>
                  </a:cubicBezTo>
                  <a:cubicBezTo>
                    <a:pt x="448" y="649"/>
                    <a:pt x="452" y="652"/>
                    <a:pt x="453" y="652"/>
                  </a:cubicBezTo>
                  <a:cubicBezTo>
                    <a:pt x="454" y="653"/>
                    <a:pt x="456" y="654"/>
                    <a:pt x="457" y="654"/>
                  </a:cubicBezTo>
                  <a:cubicBezTo>
                    <a:pt x="459" y="654"/>
                    <a:pt x="461" y="655"/>
                    <a:pt x="463" y="656"/>
                  </a:cubicBezTo>
                  <a:cubicBezTo>
                    <a:pt x="464" y="656"/>
                    <a:pt x="466" y="658"/>
                    <a:pt x="467" y="659"/>
                  </a:cubicBezTo>
                  <a:cubicBezTo>
                    <a:pt x="468" y="659"/>
                    <a:pt x="471" y="659"/>
                    <a:pt x="473" y="659"/>
                  </a:cubicBezTo>
                  <a:cubicBezTo>
                    <a:pt x="475" y="659"/>
                    <a:pt x="479" y="659"/>
                    <a:pt x="480" y="660"/>
                  </a:cubicBezTo>
                  <a:cubicBezTo>
                    <a:pt x="482" y="660"/>
                    <a:pt x="483" y="662"/>
                    <a:pt x="485" y="663"/>
                  </a:cubicBezTo>
                  <a:cubicBezTo>
                    <a:pt x="486" y="663"/>
                    <a:pt x="490" y="663"/>
                    <a:pt x="491" y="663"/>
                  </a:cubicBezTo>
                  <a:cubicBezTo>
                    <a:pt x="492" y="663"/>
                    <a:pt x="494" y="663"/>
                    <a:pt x="495" y="663"/>
                  </a:cubicBezTo>
                  <a:cubicBezTo>
                    <a:pt x="496" y="663"/>
                    <a:pt x="498" y="664"/>
                    <a:pt x="499" y="664"/>
                  </a:cubicBezTo>
                  <a:cubicBezTo>
                    <a:pt x="500" y="664"/>
                    <a:pt x="502" y="664"/>
                    <a:pt x="503" y="663"/>
                  </a:cubicBezTo>
                  <a:cubicBezTo>
                    <a:pt x="504" y="663"/>
                    <a:pt x="505" y="662"/>
                    <a:pt x="506" y="662"/>
                  </a:cubicBezTo>
                  <a:cubicBezTo>
                    <a:pt x="507" y="662"/>
                    <a:pt x="508" y="663"/>
                    <a:pt x="509" y="663"/>
                  </a:cubicBezTo>
                  <a:cubicBezTo>
                    <a:pt x="510" y="665"/>
                    <a:pt x="513" y="667"/>
                    <a:pt x="514" y="668"/>
                  </a:cubicBezTo>
                  <a:cubicBezTo>
                    <a:pt x="516" y="669"/>
                    <a:pt x="519" y="671"/>
                    <a:pt x="520" y="673"/>
                  </a:cubicBezTo>
                  <a:cubicBezTo>
                    <a:pt x="521" y="674"/>
                    <a:pt x="524" y="676"/>
                    <a:pt x="525" y="677"/>
                  </a:cubicBezTo>
                  <a:cubicBezTo>
                    <a:pt x="525" y="679"/>
                    <a:pt x="525" y="682"/>
                    <a:pt x="525" y="683"/>
                  </a:cubicBezTo>
                  <a:cubicBezTo>
                    <a:pt x="526" y="683"/>
                    <a:pt x="528" y="684"/>
                    <a:pt x="529" y="684"/>
                  </a:cubicBezTo>
                  <a:cubicBezTo>
                    <a:pt x="531" y="685"/>
                    <a:pt x="533" y="684"/>
                    <a:pt x="535" y="684"/>
                  </a:cubicBezTo>
                  <a:cubicBezTo>
                    <a:pt x="536" y="684"/>
                    <a:pt x="540" y="684"/>
                    <a:pt x="541" y="684"/>
                  </a:cubicBezTo>
                  <a:cubicBezTo>
                    <a:pt x="543" y="683"/>
                    <a:pt x="545" y="682"/>
                    <a:pt x="547" y="681"/>
                  </a:cubicBezTo>
                  <a:cubicBezTo>
                    <a:pt x="548" y="681"/>
                    <a:pt x="551" y="680"/>
                    <a:pt x="552" y="679"/>
                  </a:cubicBezTo>
                  <a:cubicBezTo>
                    <a:pt x="553" y="679"/>
                    <a:pt x="556" y="679"/>
                    <a:pt x="557" y="678"/>
                  </a:cubicBezTo>
                  <a:cubicBezTo>
                    <a:pt x="557" y="678"/>
                    <a:pt x="559" y="677"/>
                    <a:pt x="559" y="677"/>
                  </a:cubicBezTo>
                  <a:cubicBezTo>
                    <a:pt x="559" y="676"/>
                    <a:pt x="558" y="675"/>
                    <a:pt x="557" y="674"/>
                  </a:cubicBezTo>
                  <a:cubicBezTo>
                    <a:pt x="556" y="674"/>
                    <a:pt x="554" y="674"/>
                    <a:pt x="553" y="675"/>
                  </a:cubicBezTo>
                  <a:cubicBezTo>
                    <a:pt x="552" y="675"/>
                    <a:pt x="551" y="676"/>
                    <a:pt x="551" y="676"/>
                  </a:cubicBezTo>
                  <a:cubicBezTo>
                    <a:pt x="550" y="677"/>
                    <a:pt x="548" y="677"/>
                    <a:pt x="547" y="677"/>
                  </a:cubicBezTo>
                  <a:cubicBezTo>
                    <a:pt x="546" y="677"/>
                    <a:pt x="544" y="676"/>
                    <a:pt x="543" y="677"/>
                  </a:cubicBezTo>
                  <a:cubicBezTo>
                    <a:pt x="543" y="677"/>
                    <a:pt x="542" y="678"/>
                    <a:pt x="541" y="679"/>
                  </a:cubicBezTo>
                  <a:cubicBezTo>
                    <a:pt x="540" y="679"/>
                    <a:pt x="539" y="680"/>
                    <a:pt x="538" y="681"/>
                  </a:cubicBezTo>
                  <a:cubicBezTo>
                    <a:pt x="537" y="681"/>
                    <a:pt x="534" y="680"/>
                    <a:pt x="533" y="680"/>
                  </a:cubicBezTo>
                  <a:cubicBezTo>
                    <a:pt x="533" y="679"/>
                    <a:pt x="532" y="677"/>
                    <a:pt x="532" y="676"/>
                  </a:cubicBezTo>
                  <a:cubicBezTo>
                    <a:pt x="533" y="675"/>
                    <a:pt x="535" y="674"/>
                    <a:pt x="536" y="674"/>
                  </a:cubicBezTo>
                  <a:cubicBezTo>
                    <a:pt x="537" y="673"/>
                    <a:pt x="538" y="671"/>
                    <a:pt x="539" y="670"/>
                  </a:cubicBezTo>
                  <a:cubicBezTo>
                    <a:pt x="539" y="669"/>
                    <a:pt x="541" y="669"/>
                    <a:pt x="541" y="669"/>
                  </a:cubicBezTo>
                  <a:cubicBezTo>
                    <a:pt x="542" y="668"/>
                    <a:pt x="545" y="669"/>
                    <a:pt x="546" y="669"/>
                  </a:cubicBezTo>
                  <a:cubicBezTo>
                    <a:pt x="547" y="669"/>
                    <a:pt x="550" y="668"/>
                    <a:pt x="551" y="668"/>
                  </a:cubicBezTo>
                  <a:cubicBezTo>
                    <a:pt x="552" y="667"/>
                    <a:pt x="555" y="666"/>
                    <a:pt x="556" y="664"/>
                  </a:cubicBezTo>
                  <a:cubicBezTo>
                    <a:pt x="556" y="663"/>
                    <a:pt x="556" y="660"/>
                    <a:pt x="555" y="658"/>
                  </a:cubicBezTo>
                  <a:cubicBezTo>
                    <a:pt x="555" y="658"/>
                    <a:pt x="554" y="656"/>
                    <a:pt x="554" y="656"/>
                  </a:cubicBezTo>
                  <a:cubicBezTo>
                    <a:pt x="554" y="655"/>
                    <a:pt x="555" y="653"/>
                    <a:pt x="556" y="652"/>
                  </a:cubicBezTo>
                  <a:cubicBezTo>
                    <a:pt x="556" y="652"/>
                    <a:pt x="557" y="652"/>
                    <a:pt x="558" y="652"/>
                  </a:cubicBezTo>
                  <a:cubicBezTo>
                    <a:pt x="559" y="652"/>
                    <a:pt x="560" y="651"/>
                    <a:pt x="561" y="651"/>
                  </a:cubicBezTo>
                  <a:cubicBezTo>
                    <a:pt x="562" y="651"/>
                    <a:pt x="564" y="652"/>
                    <a:pt x="565" y="652"/>
                  </a:cubicBezTo>
                  <a:cubicBezTo>
                    <a:pt x="566" y="651"/>
                    <a:pt x="566" y="649"/>
                    <a:pt x="566" y="649"/>
                  </a:cubicBezTo>
                  <a:cubicBezTo>
                    <a:pt x="566" y="648"/>
                    <a:pt x="568" y="648"/>
                    <a:pt x="568" y="647"/>
                  </a:cubicBezTo>
                  <a:cubicBezTo>
                    <a:pt x="568" y="646"/>
                    <a:pt x="567" y="645"/>
                    <a:pt x="567" y="645"/>
                  </a:cubicBezTo>
                  <a:cubicBezTo>
                    <a:pt x="566" y="644"/>
                    <a:pt x="564" y="644"/>
                    <a:pt x="563" y="644"/>
                  </a:cubicBezTo>
                  <a:cubicBezTo>
                    <a:pt x="563" y="644"/>
                    <a:pt x="562" y="644"/>
                    <a:pt x="561" y="644"/>
                  </a:cubicBezTo>
                  <a:cubicBezTo>
                    <a:pt x="561" y="644"/>
                    <a:pt x="560" y="643"/>
                    <a:pt x="560" y="642"/>
                  </a:cubicBezTo>
                  <a:cubicBezTo>
                    <a:pt x="560" y="641"/>
                    <a:pt x="561" y="640"/>
                    <a:pt x="561" y="639"/>
                  </a:cubicBezTo>
                  <a:cubicBezTo>
                    <a:pt x="562" y="638"/>
                    <a:pt x="564" y="638"/>
                    <a:pt x="565" y="638"/>
                  </a:cubicBezTo>
                  <a:cubicBezTo>
                    <a:pt x="566" y="638"/>
                    <a:pt x="568" y="639"/>
                    <a:pt x="568" y="639"/>
                  </a:cubicBezTo>
                  <a:cubicBezTo>
                    <a:pt x="569" y="639"/>
                    <a:pt x="569" y="637"/>
                    <a:pt x="570" y="637"/>
                  </a:cubicBezTo>
                  <a:cubicBezTo>
                    <a:pt x="571" y="636"/>
                    <a:pt x="573" y="636"/>
                    <a:pt x="574" y="636"/>
                  </a:cubicBezTo>
                  <a:cubicBezTo>
                    <a:pt x="574" y="636"/>
                    <a:pt x="576" y="637"/>
                    <a:pt x="577" y="637"/>
                  </a:cubicBezTo>
                  <a:cubicBezTo>
                    <a:pt x="578" y="637"/>
                    <a:pt x="580" y="637"/>
                    <a:pt x="581" y="638"/>
                  </a:cubicBezTo>
                  <a:cubicBezTo>
                    <a:pt x="581" y="638"/>
                    <a:pt x="581" y="640"/>
                    <a:pt x="581" y="641"/>
                  </a:cubicBezTo>
                  <a:cubicBezTo>
                    <a:pt x="581" y="641"/>
                    <a:pt x="580" y="643"/>
                    <a:pt x="580" y="644"/>
                  </a:cubicBezTo>
                  <a:cubicBezTo>
                    <a:pt x="579" y="645"/>
                    <a:pt x="577" y="645"/>
                    <a:pt x="577" y="646"/>
                  </a:cubicBezTo>
                  <a:cubicBezTo>
                    <a:pt x="577" y="647"/>
                    <a:pt x="577" y="650"/>
                    <a:pt x="578" y="650"/>
                  </a:cubicBezTo>
                  <a:cubicBezTo>
                    <a:pt x="578" y="651"/>
                    <a:pt x="580" y="653"/>
                    <a:pt x="581" y="653"/>
                  </a:cubicBezTo>
                  <a:cubicBezTo>
                    <a:pt x="582" y="653"/>
                    <a:pt x="585" y="653"/>
                    <a:pt x="586" y="653"/>
                  </a:cubicBezTo>
                  <a:cubicBezTo>
                    <a:pt x="587" y="653"/>
                    <a:pt x="589" y="652"/>
                    <a:pt x="590" y="651"/>
                  </a:cubicBezTo>
                  <a:cubicBezTo>
                    <a:pt x="591" y="650"/>
                    <a:pt x="592" y="648"/>
                    <a:pt x="592" y="647"/>
                  </a:cubicBezTo>
                  <a:cubicBezTo>
                    <a:pt x="593" y="645"/>
                    <a:pt x="591" y="642"/>
                    <a:pt x="592" y="640"/>
                  </a:cubicBezTo>
                  <a:cubicBezTo>
                    <a:pt x="593" y="639"/>
                    <a:pt x="594" y="638"/>
                    <a:pt x="595" y="638"/>
                  </a:cubicBezTo>
                  <a:cubicBezTo>
                    <a:pt x="596" y="637"/>
                    <a:pt x="598" y="635"/>
                    <a:pt x="599" y="635"/>
                  </a:cubicBezTo>
                  <a:cubicBezTo>
                    <a:pt x="600" y="635"/>
                    <a:pt x="602" y="635"/>
                    <a:pt x="602" y="636"/>
                  </a:cubicBezTo>
                  <a:cubicBezTo>
                    <a:pt x="603" y="636"/>
                    <a:pt x="603" y="639"/>
                    <a:pt x="603" y="640"/>
                  </a:cubicBezTo>
                  <a:cubicBezTo>
                    <a:pt x="603" y="640"/>
                    <a:pt x="604" y="642"/>
                    <a:pt x="605" y="642"/>
                  </a:cubicBezTo>
                  <a:cubicBezTo>
                    <a:pt x="606" y="643"/>
                    <a:pt x="608" y="642"/>
                    <a:pt x="609" y="643"/>
                  </a:cubicBezTo>
                  <a:cubicBezTo>
                    <a:pt x="609" y="643"/>
                    <a:pt x="609" y="645"/>
                    <a:pt x="610" y="645"/>
                  </a:cubicBezTo>
                  <a:cubicBezTo>
                    <a:pt x="610" y="646"/>
                    <a:pt x="609" y="648"/>
                    <a:pt x="609" y="648"/>
                  </a:cubicBezTo>
                  <a:cubicBezTo>
                    <a:pt x="609" y="649"/>
                    <a:pt x="607" y="649"/>
                    <a:pt x="607" y="649"/>
                  </a:cubicBezTo>
                  <a:cubicBezTo>
                    <a:pt x="607" y="650"/>
                    <a:pt x="607" y="652"/>
                    <a:pt x="607" y="653"/>
                  </a:cubicBezTo>
                  <a:cubicBezTo>
                    <a:pt x="607" y="654"/>
                    <a:pt x="608" y="655"/>
                    <a:pt x="608" y="656"/>
                  </a:cubicBezTo>
                  <a:cubicBezTo>
                    <a:pt x="609" y="657"/>
                    <a:pt x="610" y="658"/>
                    <a:pt x="611" y="658"/>
                  </a:cubicBezTo>
                  <a:cubicBezTo>
                    <a:pt x="612" y="659"/>
                    <a:pt x="614" y="657"/>
                    <a:pt x="615" y="657"/>
                  </a:cubicBezTo>
                  <a:cubicBezTo>
                    <a:pt x="616" y="658"/>
                    <a:pt x="617" y="659"/>
                    <a:pt x="617" y="660"/>
                  </a:cubicBezTo>
                  <a:cubicBezTo>
                    <a:pt x="618" y="661"/>
                    <a:pt x="616" y="663"/>
                    <a:pt x="616" y="663"/>
                  </a:cubicBezTo>
                  <a:cubicBezTo>
                    <a:pt x="615" y="664"/>
                    <a:pt x="613" y="666"/>
                    <a:pt x="612" y="666"/>
                  </a:cubicBezTo>
                  <a:cubicBezTo>
                    <a:pt x="610" y="667"/>
                    <a:pt x="608" y="667"/>
                    <a:pt x="606" y="668"/>
                  </a:cubicBezTo>
                  <a:cubicBezTo>
                    <a:pt x="605" y="668"/>
                    <a:pt x="603" y="669"/>
                    <a:pt x="603" y="669"/>
                  </a:cubicBezTo>
                  <a:cubicBezTo>
                    <a:pt x="602" y="670"/>
                    <a:pt x="601" y="671"/>
                    <a:pt x="600" y="672"/>
                  </a:cubicBezTo>
                  <a:cubicBezTo>
                    <a:pt x="600" y="672"/>
                    <a:pt x="600" y="674"/>
                    <a:pt x="601" y="675"/>
                  </a:cubicBezTo>
                  <a:cubicBezTo>
                    <a:pt x="601" y="676"/>
                    <a:pt x="603" y="675"/>
                    <a:pt x="604" y="675"/>
                  </a:cubicBezTo>
                  <a:cubicBezTo>
                    <a:pt x="605" y="675"/>
                    <a:pt x="608" y="673"/>
                    <a:pt x="610" y="672"/>
                  </a:cubicBezTo>
                  <a:cubicBezTo>
                    <a:pt x="611" y="671"/>
                    <a:pt x="614" y="669"/>
                    <a:pt x="615" y="668"/>
                  </a:cubicBezTo>
                  <a:cubicBezTo>
                    <a:pt x="616" y="668"/>
                    <a:pt x="619" y="667"/>
                    <a:pt x="621" y="666"/>
                  </a:cubicBezTo>
                  <a:cubicBezTo>
                    <a:pt x="623" y="666"/>
                    <a:pt x="626" y="664"/>
                    <a:pt x="628" y="662"/>
                  </a:cubicBezTo>
                  <a:cubicBezTo>
                    <a:pt x="629" y="661"/>
                    <a:pt x="632" y="660"/>
                    <a:pt x="633" y="659"/>
                  </a:cubicBezTo>
                  <a:cubicBezTo>
                    <a:pt x="634" y="657"/>
                    <a:pt x="637" y="654"/>
                    <a:pt x="638" y="653"/>
                  </a:cubicBezTo>
                  <a:cubicBezTo>
                    <a:pt x="640" y="652"/>
                    <a:pt x="642" y="649"/>
                    <a:pt x="643" y="648"/>
                  </a:cubicBezTo>
                  <a:cubicBezTo>
                    <a:pt x="644" y="647"/>
                    <a:pt x="647" y="644"/>
                    <a:pt x="649" y="642"/>
                  </a:cubicBezTo>
                  <a:cubicBezTo>
                    <a:pt x="650" y="641"/>
                    <a:pt x="652" y="640"/>
                    <a:pt x="653" y="639"/>
                  </a:cubicBezTo>
                  <a:cubicBezTo>
                    <a:pt x="654" y="638"/>
                    <a:pt x="656" y="636"/>
                    <a:pt x="657" y="635"/>
                  </a:cubicBezTo>
                  <a:cubicBezTo>
                    <a:pt x="658" y="635"/>
                    <a:pt x="659" y="633"/>
                    <a:pt x="659" y="632"/>
                  </a:cubicBezTo>
                  <a:cubicBezTo>
                    <a:pt x="659" y="632"/>
                    <a:pt x="658" y="631"/>
                    <a:pt x="657" y="631"/>
                  </a:cubicBezTo>
                  <a:cubicBezTo>
                    <a:pt x="656" y="630"/>
                    <a:pt x="655" y="631"/>
                    <a:pt x="654" y="632"/>
                  </a:cubicBezTo>
                  <a:cubicBezTo>
                    <a:pt x="654" y="632"/>
                    <a:pt x="652" y="634"/>
                    <a:pt x="651" y="634"/>
                  </a:cubicBezTo>
                  <a:cubicBezTo>
                    <a:pt x="650" y="635"/>
                    <a:pt x="648" y="636"/>
                    <a:pt x="648" y="637"/>
                  </a:cubicBezTo>
                  <a:cubicBezTo>
                    <a:pt x="647" y="637"/>
                    <a:pt x="646" y="640"/>
                    <a:pt x="645" y="640"/>
                  </a:cubicBezTo>
                  <a:cubicBezTo>
                    <a:pt x="644" y="641"/>
                    <a:pt x="643" y="642"/>
                    <a:pt x="642" y="642"/>
                  </a:cubicBezTo>
                  <a:cubicBezTo>
                    <a:pt x="641" y="642"/>
                    <a:pt x="640" y="640"/>
                    <a:pt x="640" y="639"/>
                  </a:cubicBezTo>
                  <a:cubicBezTo>
                    <a:pt x="639" y="639"/>
                    <a:pt x="637" y="638"/>
                    <a:pt x="637" y="638"/>
                  </a:cubicBezTo>
                  <a:cubicBezTo>
                    <a:pt x="637" y="637"/>
                    <a:pt x="636" y="635"/>
                    <a:pt x="637" y="634"/>
                  </a:cubicBezTo>
                  <a:cubicBezTo>
                    <a:pt x="637" y="634"/>
                    <a:pt x="639" y="634"/>
                    <a:pt x="640" y="634"/>
                  </a:cubicBezTo>
                  <a:cubicBezTo>
                    <a:pt x="641" y="633"/>
                    <a:pt x="641" y="631"/>
                    <a:pt x="641" y="631"/>
                  </a:cubicBezTo>
                  <a:cubicBezTo>
                    <a:pt x="642" y="630"/>
                    <a:pt x="644" y="630"/>
                    <a:pt x="644" y="630"/>
                  </a:cubicBezTo>
                  <a:cubicBezTo>
                    <a:pt x="645" y="629"/>
                    <a:pt x="646" y="629"/>
                    <a:pt x="647" y="629"/>
                  </a:cubicBezTo>
                  <a:cubicBezTo>
                    <a:pt x="647" y="628"/>
                    <a:pt x="649" y="626"/>
                    <a:pt x="648" y="626"/>
                  </a:cubicBezTo>
                  <a:cubicBezTo>
                    <a:pt x="648" y="625"/>
                    <a:pt x="645" y="625"/>
                    <a:pt x="645" y="624"/>
                  </a:cubicBezTo>
                  <a:cubicBezTo>
                    <a:pt x="644" y="623"/>
                    <a:pt x="643" y="621"/>
                    <a:pt x="643" y="619"/>
                  </a:cubicBezTo>
                  <a:cubicBezTo>
                    <a:pt x="643" y="618"/>
                    <a:pt x="644" y="616"/>
                    <a:pt x="644" y="615"/>
                  </a:cubicBezTo>
                  <a:cubicBezTo>
                    <a:pt x="644" y="614"/>
                    <a:pt x="644" y="611"/>
                    <a:pt x="643" y="609"/>
                  </a:cubicBezTo>
                  <a:cubicBezTo>
                    <a:pt x="643" y="608"/>
                    <a:pt x="642" y="606"/>
                    <a:pt x="642" y="604"/>
                  </a:cubicBezTo>
                  <a:cubicBezTo>
                    <a:pt x="642" y="603"/>
                    <a:pt x="642" y="600"/>
                    <a:pt x="643" y="599"/>
                  </a:cubicBezTo>
                  <a:cubicBezTo>
                    <a:pt x="644" y="599"/>
                    <a:pt x="647" y="599"/>
                    <a:pt x="648" y="599"/>
                  </a:cubicBezTo>
                  <a:cubicBezTo>
                    <a:pt x="649" y="599"/>
                    <a:pt x="651" y="599"/>
                    <a:pt x="652" y="600"/>
                  </a:cubicBezTo>
                  <a:cubicBezTo>
                    <a:pt x="652" y="601"/>
                    <a:pt x="653" y="603"/>
                    <a:pt x="653" y="603"/>
                  </a:cubicBezTo>
                  <a:cubicBezTo>
                    <a:pt x="654" y="603"/>
                    <a:pt x="656" y="604"/>
                    <a:pt x="657" y="603"/>
                  </a:cubicBezTo>
                  <a:cubicBezTo>
                    <a:pt x="658" y="603"/>
                    <a:pt x="660" y="600"/>
                    <a:pt x="661" y="599"/>
                  </a:cubicBezTo>
                  <a:cubicBezTo>
                    <a:pt x="662" y="598"/>
                    <a:pt x="663" y="596"/>
                    <a:pt x="663" y="596"/>
                  </a:cubicBezTo>
                  <a:cubicBezTo>
                    <a:pt x="664" y="595"/>
                    <a:pt x="666" y="594"/>
                    <a:pt x="667" y="594"/>
                  </a:cubicBezTo>
                  <a:cubicBezTo>
                    <a:pt x="667" y="593"/>
                    <a:pt x="669" y="593"/>
                    <a:pt x="670" y="593"/>
                  </a:cubicBezTo>
                  <a:cubicBezTo>
                    <a:pt x="671" y="594"/>
                    <a:pt x="672" y="595"/>
                    <a:pt x="672" y="596"/>
                  </a:cubicBezTo>
                  <a:cubicBezTo>
                    <a:pt x="672" y="596"/>
                    <a:pt x="671" y="597"/>
                    <a:pt x="671" y="598"/>
                  </a:cubicBezTo>
                  <a:cubicBezTo>
                    <a:pt x="670" y="599"/>
                    <a:pt x="670" y="601"/>
                    <a:pt x="671" y="602"/>
                  </a:cubicBezTo>
                  <a:cubicBezTo>
                    <a:pt x="671" y="602"/>
                    <a:pt x="673" y="603"/>
                    <a:pt x="674" y="604"/>
                  </a:cubicBezTo>
                  <a:cubicBezTo>
                    <a:pt x="675" y="604"/>
                    <a:pt x="675" y="606"/>
                    <a:pt x="675" y="606"/>
                  </a:cubicBezTo>
                  <a:cubicBezTo>
                    <a:pt x="675" y="607"/>
                    <a:pt x="674" y="610"/>
                    <a:pt x="673" y="611"/>
                  </a:cubicBezTo>
                  <a:cubicBezTo>
                    <a:pt x="673" y="612"/>
                    <a:pt x="672" y="613"/>
                    <a:pt x="671" y="614"/>
                  </a:cubicBezTo>
                  <a:cubicBezTo>
                    <a:pt x="671" y="615"/>
                    <a:pt x="671" y="617"/>
                    <a:pt x="671" y="618"/>
                  </a:cubicBezTo>
                  <a:cubicBezTo>
                    <a:pt x="672" y="618"/>
                    <a:pt x="672" y="620"/>
                    <a:pt x="673" y="621"/>
                  </a:cubicBezTo>
                  <a:cubicBezTo>
                    <a:pt x="674" y="622"/>
                    <a:pt x="676" y="622"/>
                    <a:pt x="678" y="622"/>
                  </a:cubicBezTo>
                  <a:cubicBezTo>
                    <a:pt x="679" y="622"/>
                    <a:pt x="682" y="621"/>
                    <a:pt x="683" y="621"/>
                  </a:cubicBezTo>
                  <a:cubicBezTo>
                    <a:pt x="684" y="621"/>
                    <a:pt x="685" y="622"/>
                    <a:pt x="686" y="622"/>
                  </a:cubicBezTo>
                  <a:cubicBezTo>
                    <a:pt x="688" y="622"/>
                    <a:pt x="692" y="621"/>
                    <a:pt x="694" y="621"/>
                  </a:cubicBezTo>
                  <a:cubicBezTo>
                    <a:pt x="696" y="622"/>
                    <a:pt x="700" y="622"/>
                    <a:pt x="702" y="623"/>
                  </a:cubicBezTo>
                  <a:cubicBezTo>
                    <a:pt x="703" y="623"/>
                    <a:pt x="706" y="626"/>
                    <a:pt x="708" y="627"/>
                  </a:cubicBezTo>
                  <a:cubicBezTo>
                    <a:pt x="709" y="628"/>
                    <a:pt x="712" y="629"/>
                    <a:pt x="713" y="630"/>
                  </a:cubicBezTo>
                  <a:cubicBezTo>
                    <a:pt x="715" y="630"/>
                    <a:pt x="718" y="630"/>
                    <a:pt x="720" y="630"/>
                  </a:cubicBezTo>
                  <a:cubicBezTo>
                    <a:pt x="722" y="630"/>
                    <a:pt x="726" y="630"/>
                    <a:pt x="728" y="631"/>
                  </a:cubicBezTo>
                  <a:cubicBezTo>
                    <a:pt x="730" y="631"/>
                    <a:pt x="734" y="635"/>
                    <a:pt x="736" y="636"/>
                  </a:cubicBezTo>
                  <a:cubicBezTo>
                    <a:pt x="737" y="638"/>
                    <a:pt x="741" y="641"/>
                    <a:pt x="742" y="644"/>
                  </a:cubicBezTo>
                  <a:cubicBezTo>
                    <a:pt x="743" y="645"/>
                    <a:pt x="743" y="648"/>
                    <a:pt x="744" y="649"/>
                  </a:cubicBezTo>
                  <a:cubicBezTo>
                    <a:pt x="744" y="650"/>
                    <a:pt x="745" y="652"/>
                    <a:pt x="746" y="653"/>
                  </a:cubicBezTo>
                  <a:cubicBezTo>
                    <a:pt x="746" y="653"/>
                    <a:pt x="748" y="654"/>
                    <a:pt x="749" y="654"/>
                  </a:cubicBezTo>
                  <a:cubicBezTo>
                    <a:pt x="750" y="655"/>
                    <a:pt x="754" y="656"/>
                    <a:pt x="755" y="657"/>
                  </a:cubicBezTo>
                  <a:cubicBezTo>
                    <a:pt x="755" y="658"/>
                    <a:pt x="756" y="660"/>
                    <a:pt x="755" y="661"/>
                  </a:cubicBezTo>
                  <a:cubicBezTo>
                    <a:pt x="755" y="662"/>
                    <a:pt x="753" y="664"/>
                    <a:pt x="753" y="664"/>
                  </a:cubicBezTo>
                  <a:cubicBezTo>
                    <a:pt x="752" y="666"/>
                    <a:pt x="750" y="669"/>
                    <a:pt x="749" y="670"/>
                  </a:cubicBezTo>
                  <a:cubicBezTo>
                    <a:pt x="748" y="671"/>
                    <a:pt x="747" y="672"/>
                    <a:pt x="746" y="672"/>
                  </a:cubicBezTo>
                  <a:cubicBezTo>
                    <a:pt x="746" y="673"/>
                    <a:pt x="745" y="674"/>
                    <a:pt x="745" y="674"/>
                  </a:cubicBezTo>
                  <a:cubicBezTo>
                    <a:pt x="745" y="676"/>
                    <a:pt x="744" y="678"/>
                    <a:pt x="745" y="679"/>
                  </a:cubicBezTo>
                  <a:cubicBezTo>
                    <a:pt x="745" y="680"/>
                    <a:pt x="746" y="683"/>
                    <a:pt x="747" y="683"/>
                  </a:cubicBezTo>
                  <a:cubicBezTo>
                    <a:pt x="748" y="683"/>
                    <a:pt x="749" y="680"/>
                    <a:pt x="749" y="680"/>
                  </a:cubicBezTo>
                  <a:cubicBezTo>
                    <a:pt x="750" y="678"/>
                    <a:pt x="752" y="676"/>
                    <a:pt x="753" y="675"/>
                  </a:cubicBezTo>
                  <a:cubicBezTo>
                    <a:pt x="753" y="674"/>
                    <a:pt x="755" y="672"/>
                    <a:pt x="755" y="670"/>
                  </a:cubicBezTo>
                  <a:cubicBezTo>
                    <a:pt x="756" y="669"/>
                    <a:pt x="757" y="666"/>
                    <a:pt x="758" y="665"/>
                  </a:cubicBezTo>
                  <a:cubicBezTo>
                    <a:pt x="758" y="665"/>
                    <a:pt x="760" y="664"/>
                    <a:pt x="760" y="663"/>
                  </a:cubicBezTo>
                  <a:cubicBezTo>
                    <a:pt x="761" y="662"/>
                    <a:pt x="761" y="659"/>
                    <a:pt x="762" y="659"/>
                  </a:cubicBezTo>
                  <a:cubicBezTo>
                    <a:pt x="763" y="658"/>
                    <a:pt x="765" y="658"/>
                    <a:pt x="766" y="657"/>
                  </a:cubicBezTo>
                  <a:cubicBezTo>
                    <a:pt x="766" y="656"/>
                    <a:pt x="766" y="654"/>
                    <a:pt x="766" y="653"/>
                  </a:cubicBezTo>
                  <a:cubicBezTo>
                    <a:pt x="767" y="652"/>
                    <a:pt x="768" y="651"/>
                    <a:pt x="769" y="650"/>
                  </a:cubicBezTo>
                  <a:cubicBezTo>
                    <a:pt x="770" y="650"/>
                    <a:pt x="771" y="651"/>
                    <a:pt x="771" y="651"/>
                  </a:cubicBezTo>
                  <a:cubicBezTo>
                    <a:pt x="772" y="652"/>
                    <a:pt x="772" y="654"/>
                    <a:pt x="772" y="655"/>
                  </a:cubicBezTo>
                  <a:cubicBezTo>
                    <a:pt x="773" y="656"/>
                    <a:pt x="774" y="658"/>
                    <a:pt x="775" y="659"/>
                  </a:cubicBezTo>
                  <a:cubicBezTo>
                    <a:pt x="776" y="659"/>
                    <a:pt x="778" y="661"/>
                    <a:pt x="779" y="662"/>
                  </a:cubicBezTo>
                  <a:cubicBezTo>
                    <a:pt x="780" y="663"/>
                    <a:pt x="779" y="666"/>
                    <a:pt x="781" y="666"/>
                  </a:cubicBezTo>
                  <a:cubicBezTo>
                    <a:pt x="782" y="666"/>
                    <a:pt x="783" y="663"/>
                    <a:pt x="783" y="662"/>
                  </a:cubicBezTo>
                  <a:cubicBezTo>
                    <a:pt x="784" y="661"/>
                    <a:pt x="785" y="658"/>
                    <a:pt x="786" y="657"/>
                  </a:cubicBezTo>
                  <a:cubicBezTo>
                    <a:pt x="786" y="655"/>
                    <a:pt x="786" y="652"/>
                    <a:pt x="787" y="651"/>
                  </a:cubicBezTo>
                  <a:cubicBezTo>
                    <a:pt x="788" y="651"/>
                    <a:pt x="792" y="653"/>
                    <a:pt x="793" y="652"/>
                  </a:cubicBezTo>
                  <a:cubicBezTo>
                    <a:pt x="795" y="652"/>
                    <a:pt x="798" y="650"/>
                    <a:pt x="798" y="649"/>
                  </a:cubicBezTo>
                  <a:cubicBezTo>
                    <a:pt x="799" y="648"/>
                    <a:pt x="798" y="646"/>
                    <a:pt x="799" y="645"/>
                  </a:cubicBezTo>
                  <a:cubicBezTo>
                    <a:pt x="799" y="644"/>
                    <a:pt x="800" y="643"/>
                    <a:pt x="800" y="642"/>
                  </a:cubicBezTo>
                  <a:cubicBezTo>
                    <a:pt x="801" y="641"/>
                    <a:pt x="801" y="639"/>
                    <a:pt x="800" y="638"/>
                  </a:cubicBezTo>
                  <a:cubicBezTo>
                    <a:pt x="800" y="637"/>
                    <a:pt x="798" y="637"/>
                    <a:pt x="798" y="636"/>
                  </a:cubicBezTo>
                  <a:cubicBezTo>
                    <a:pt x="797" y="635"/>
                    <a:pt x="798" y="633"/>
                    <a:pt x="798" y="633"/>
                  </a:cubicBezTo>
                  <a:cubicBezTo>
                    <a:pt x="799" y="632"/>
                    <a:pt x="803" y="634"/>
                    <a:pt x="804" y="633"/>
                  </a:cubicBezTo>
                  <a:cubicBezTo>
                    <a:pt x="805" y="632"/>
                    <a:pt x="805" y="630"/>
                    <a:pt x="805" y="629"/>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95.2</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6" name="Freeform 235"/>
            <p:cNvSpPr>
              <a:spLocks/>
            </p:cNvSpPr>
            <p:nvPr/>
          </p:nvSpPr>
          <p:spPr bwMode="auto">
            <a:xfrm>
              <a:off x="4237036" y="4397378"/>
              <a:ext cx="6350" cy="6350"/>
            </a:xfrm>
            <a:custGeom>
              <a:avLst/>
              <a:gdLst>
                <a:gd name="T0" fmla="*/ 7 w 7"/>
                <a:gd name="T1" fmla="*/ 0 h 8"/>
                <a:gd name="T2" fmla="*/ 4 w 7"/>
                <a:gd name="T3" fmla="*/ 2 h 8"/>
                <a:gd name="T4" fmla="*/ 2 w 7"/>
                <a:gd name="T5" fmla="*/ 3 h 8"/>
                <a:gd name="T6" fmla="*/ 0 w 7"/>
                <a:gd name="T7" fmla="*/ 6 h 8"/>
                <a:gd name="T8" fmla="*/ 1 w 7"/>
                <a:gd name="T9" fmla="*/ 8 h 8"/>
                <a:gd name="T10" fmla="*/ 1 w 7"/>
                <a:gd name="T11" fmla="*/ 8 h 8"/>
                <a:gd name="T12" fmla="*/ 3 w 7"/>
                <a:gd name="T13" fmla="*/ 6 h 8"/>
                <a:gd name="T14" fmla="*/ 5 w 7"/>
                <a:gd name="T15" fmla="*/ 5 h 8"/>
                <a:gd name="T16" fmla="*/ 5 w 7"/>
                <a:gd name="T17" fmla="*/ 4 h 8"/>
                <a:gd name="T18" fmla="*/ 6 w 7"/>
                <a:gd name="T19" fmla="*/ 1 h 8"/>
                <a:gd name="T20" fmla="*/ 7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7" y="0"/>
                  </a:moveTo>
                  <a:cubicBezTo>
                    <a:pt x="6" y="1"/>
                    <a:pt x="5" y="1"/>
                    <a:pt x="4" y="2"/>
                  </a:cubicBezTo>
                  <a:cubicBezTo>
                    <a:pt x="4" y="2"/>
                    <a:pt x="3" y="3"/>
                    <a:pt x="2" y="3"/>
                  </a:cubicBezTo>
                  <a:cubicBezTo>
                    <a:pt x="2" y="4"/>
                    <a:pt x="1" y="5"/>
                    <a:pt x="0" y="6"/>
                  </a:cubicBezTo>
                  <a:cubicBezTo>
                    <a:pt x="0" y="7"/>
                    <a:pt x="0" y="7"/>
                    <a:pt x="1" y="8"/>
                  </a:cubicBezTo>
                  <a:cubicBezTo>
                    <a:pt x="1" y="8"/>
                    <a:pt x="1" y="8"/>
                    <a:pt x="1" y="8"/>
                  </a:cubicBezTo>
                  <a:cubicBezTo>
                    <a:pt x="1" y="7"/>
                    <a:pt x="2" y="7"/>
                    <a:pt x="3" y="6"/>
                  </a:cubicBezTo>
                  <a:cubicBezTo>
                    <a:pt x="4" y="6"/>
                    <a:pt x="4" y="5"/>
                    <a:pt x="5" y="5"/>
                  </a:cubicBezTo>
                  <a:cubicBezTo>
                    <a:pt x="5" y="5"/>
                    <a:pt x="5" y="5"/>
                    <a:pt x="5" y="4"/>
                  </a:cubicBezTo>
                  <a:cubicBezTo>
                    <a:pt x="5" y="3"/>
                    <a:pt x="6" y="2"/>
                    <a:pt x="6" y="1"/>
                  </a:cubicBezTo>
                  <a:cubicBezTo>
                    <a:pt x="7" y="1"/>
                    <a:pt x="7" y="0"/>
                    <a:pt x="7"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7" name="Freeform 236"/>
            <p:cNvSpPr>
              <a:spLocks/>
            </p:cNvSpPr>
            <p:nvPr/>
          </p:nvSpPr>
          <p:spPr bwMode="auto">
            <a:xfrm>
              <a:off x="4225923" y="4356103"/>
              <a:ext cx="1587" cy="3175"/>
            </a:xfrm>
            <a:custGeom>
              <a:avLst/>
              <a:gdLst>
                <a:gd name="T0" fmla="*/ 0 w 2"/>
                <a:gd name="T1" fmla="*/ 0 h 4"/>
                <a:gd name="T2" fmla="*/ 0 w 2"/>
                <a:gd name="T3" fmla="*/ 2 h 4"/>
                <a:gd name="T4" fmla="*/ 0 w 2"/>
                <a:gd name="T5" fmla="*/ 3 h 4"/>
                <a:gd name="T6" fmla="*/ 2 w 2"/>
                <a:gd name="T7" fmla="*/ 4 h 4"/>
                <a:gd name="T8" fmla="*/ 2 w 2"/>
                <a:gd name="T9" fmla="*/ 4 h 4"/>
                <a:gd name="T10" fmla="*/ 2 w 2"/>
                <a:gd name="T11" fmla="*/ 3 h 4"/>
                <a:gd name="T12" fmla="*/ 2 w 2"/>
                <a:gd name="T13" fmla="*/ 2 h 4"/>
                <a:gd name="T14" fmla="*/ 0 w 2"/>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4">
                  <a:moveTo>
                    <a:pt x="0" y="0"/>
                  </a:moveTo>
                  <a:cubicBezTo>
                    <a:pt x="0" y="1"/>
                    <a:pt x="0" y="1"/>
                    <a:pt x="0" y="2"/>
                  </a:cubicBezTo>
                  <a:cubicBezTo>
                    <a:pt x="0" y="2"/>
                    <a:pt x="0" y="3"/>
                    <a:pt x="0" y="3"/>
                  </a:cubicBezTo>
                  <a:cubicBezTo>
                    <a:pt x="1" y="3"/>
                    <a:pt x="1" y="4"/>
                    <a:pt x="2" y="4"/>
                  </a:cubicBezTo>
                  <a:cubicBezTo>
                    <a:pt x="2" y="4"/>
                    <a:pt x="2" y="4"/>
                    <a:pt x="2" y="4"/>
                  </a:cubicBezTo>
                  <a:cubicBezTo>
                    <a:pt x="2" y="3"/>
                    <a:pt x="2" y="3"/>
                    <a:pt x="2" y="3"/>
                  </a:cubicBezTo>
                  <a:cubicBezTo>
                    <a:pt x="2" y="3"/>
                    <a:pt x="2" y="2"/>
                    <a:pt x="2" y="2"/>
                  </a:cubicBezTo>
                  <a:cubicBezTo>
                    <a:pt x="1" y="2"/>
                    <a:pt x="1" y="1"/>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8" name="Freeform 237"/>
            <p:cNvSpPr>
              <a:spLocks/>
            </p:cNvSpPr>
            <p:nvPr/>
          </p:nvSpPr>
          <p:spPr bwMode="auto">
            <a:xfrm>
              <a:off x="3625849" y="3228978"/>
              <a:ext cx="788987" cy="663575"/>
            </a:xfrm>
            <a:custGeom>
              <a:avLst/>
              <a:gdLst>
                <a:gd name="T0" fmla="*/ 932 w 936"/>
                <a:gd name="T1" fmla="*/ 619 h 785"/>
                <a:gd name="T2" fmla="*/ 921 w 936"/>
                <a:gd name="T3" fmla="*/ 605 h 785"/>
                <a:gd name="T4" fmla="*/ 906 w 936"/>
                <a:gd name="T5" fmla="*/ 588 h 785"/>
                <a:gd name="T6" fmla="*/ 905 w 936"/>
                <a:gd name="T7" fmla="*/ 602 h 785"/>
                <a:gd name="T8" fmla="*/ 887 w 936"/>
                <a:gd name="T9" fmla="*/ 581 h 785"/>
                <a:gd name="T10" fmla="*/ 871 w 936"/>
                <a:gd name="T11" fmla="*/ 556 h 785"/>
                <a:gd name="T12" fmla="*/ 879 w 936"/>
                <a:gd name="T13" fmla="*/ 527 h 785"/>
                <a:gd name="T14" fmla="*/ 869 w 936"/>
                <a:gd name="T15" fmla="*/ 498 h 785"/>
                <a:gd name="T16" fmla="*/ 851 w 936"/>
                <a:gd name="T17" fmla="*/ 476 h 785"/>
                <a:gd name="T18" fmla="*/ 830 w 936"/>
                <a:gd name="T19" fmla="*/ 460 h 785"/>
                <a:gd name="T20" fmla="*/ 810 w 936"/>
                <a:gd name="T21" fmla="*/ 452 h 785"/>
                <a:gd name="T22" fmla="*/ 802 w 936"/>
                <a:gd name="T23" fmla="*/ 444 h 785"/>
                <a:gd name="T24" fmla="*/ 778 w 936"/>
                <a:gd name="T25" fmla="*/ 434 h 785"/>
                <a:gd name="T26" fmla="*/ 752 w 936"/>
                <a:gd name="T27" fmla="*/ 413 h 785"/>
                <a:gd name="T28" fmla="*/ 734 w 936"/>
                <a:gd name="T29" fmla="*/ 379 h 785"/>
                <a:gd name="T30" fmla="*/ 750 w 936"/>
                <a:gd name="T31" fmla="*/ 336 h 785"/>
                <a:gd name="T32" fmla="*/ 753 w 936"/>
                <a:gd name="T33" fmla="*/ 303 h 785"/>
                <a:gd name="T34" fmla="*/ 737 w 936"/>
                <a:gd name="T35" fmla="*/ 277 h 785"/>
                <a:gd name="T36" fmla="*/ 704 w 936"/>
                <a:gd name="T37" fmla="*/ 287 h 785"/>
                <a:gd name="T38" fmla="*/ 679 w 936"/>
                <a:gd name="T39" fmla="*/ 268 h 785"/>
                <a:gd name="T40" fmla="*/ 671 w 936"/>
                <a:gd name="T41" fmla="*/ 239 h 785"/>
                <a:gd name="T42" fmla="*/ 630 w 936"/>
                <a:gd name="T43" fmla="*/ 200 h 785"/>
                <a:gd name="T44" fmla="*/ 604 w 936"/>
                <a:gd name="T45" fmla="*/ 173 h 785"/>
                <a:gd name="T46" fmla="*/ 576 w 936"/>
                <a:gd name="T47" fmla="*/ 145 h 785"/>
                <a:gd name="T48" fmla="*/ 566 w 936"/>
                <a:gd name="T49" fmla="*/ 119 h 785"/>
                <a:gd name="T50" fmla="*/ 550 w 936"/>
                <a:gd name="T51" fmla="*/ 79 h 785"/>
                <a:gd name="T52" fmla="*/ 548 w 936"/>
                <a:gd name="T53" fmla="*/ 35 h 785"/>
                <a:gd name="T54" fmla="*/ 532 w 936"/>
                <a:gd name="T55" fmla="*/ 19 h 785"/>
                <a:gd name="T56" fmla="*/ 457 w 936"/>
                <a:gd name="T57" fmla="*/ 7 h 785"/>
                <a:gd name="T58" fmla="*/ 3 w 936"/>
                <a:gd name="T59" fmla="*/ 42 h 785"/>
                <a:gd name="T60" fmla="*/ 6 w 936"/>
                <a:gd name="T61" fmla="*/ 70 h 785"/>
                <a:gd name="T62" fmla="*/ 11 w 936"/>
                <a:gd name="T63" fmla="*/ 80 h 785"/>
                <a:gd name="T64" fmla="*/ 23 w 936"/>
                <a:gd name="T65" fmla="*/ 92 h 785"/>
                <a:gd name="T66" fmla="*/ 37 w 936"/>
                <a:gd name="T67" fmla="*/ 113 h 785"/>
                <a:gd name="T68" fmla="*/ 51 w 936"/>
                <a:gd name="T69" fmla="*/ 133 h 785"/>
                <a:gd name="T70" fmla="*/ 61 w 936"/>
                <a:gd name="T71" fmla="*/ 144 h 785"/>
                <a:gd name="T72" fmla="*/ 79 w 936"/>
                <a:gd name="T73" fmla="*/ 157 h 785"/>
                <a:gd name="T74" fmla="*/ 91 w 936"/>
                <a:gd name="T75" fmla="*/ 151 h 785"/>
                <a:gd name="T76" fmla="*/ 112 w 936"/>
                <a:gd name="T77" fmla="*/ 163 h 785"/>
                <a:gd name="T78" fmla="*/ 103 w 936"/>
                <a:gd name="T79" fmla="*/ 192 h 785"/>
                <a:gd name="T80" fmla="*/ 92 w 936"/>
                <a:gd name="T81" fmla="*/ 203 h 785"/>
                <a:gd name="T82" fmla="*/ 88 w 936"/>
                <a:gd name="T83" fmla="*/ 219 h 785"/>
                <a:gd name="T84" fmla="*/ 100 w 936"/>
                <a:gd name="T85" fmla="*/ 230 h 785"/>
                <a:gd name="T86" fmla="*/ 117 w 936"/>
                <a:gd name="T87" fmla="*/ 241 h 785"/>
                <a:gd name="T88" fmla="*/ 125 w 936"/>
                <a:gd name="T89" fmla="*/ 263 h 785"/>
                <a:gd name="T90" fmla="*/ 135 w 936"/>
                <a:gd name="T91" fmla="*/ 278 h 785"/>
                <a:gd name="T92" fmla="*/ 149 w 936"/>
                <a:gd name="T93" fmla="*/ 278 h 785"/>
                <a:gd name="T94" fmla="*/ 182 w 936"/>
                <a:gd name="T95" fmla="*/ 745 h 785"/>
                <a:gd name="T96" fmla="*/ 794 w 936"/>
                <a:gd name="T97" fmla="*/ 695 h 785"/>
                <a:gd name="T98" fmla="*/ 817 w 936"/>
                <a:gd name="T99" fmla="*/ 723 h 785"/>
                <a:gd name="T100" fmla="*/ 811 w 936"/>
                <a:gd name="T101" fmla="*/ 745 h 785"/>
                <a:gd name="T102" fmla="*/ 797 w 936"/>
                <a:gd name="T103" fmla="*/ 759 h 785"/>
                <a:gd name="T104" fmla="*/ 785 w 936"/>
                <a:gd name="T105" fmla="*/ 778 h 785"/>
                <a:gd name="T106" fmla="*/ 873 w 936"/>
                <a:gd name="T107" fmla="*/ 764 h 785"/>
                <a:gd name="T108" fmla="*/ 863 w 936"/>
                <a:gd name="T109" fmla="*/ 738 h 785"/>
                <a:gd name="T110" fmla="*/ 882 w 936"/>
                <a:gd name="T111" fmla="*/ 728 h 785"/>
                <a:gd name="T112" fmla="*/ 888 w 936"/>
                <a:gd name="T113" fmla="*/ 712 h 785"/>
                <a:gd name="T114" fmla="*/ 876 w 936"/>
                <a:gd name="T115" fmla="*/ 686 h 785"/>
                <a:gd name="T116" fmla="*/ 891 w 936"/>
                <a:gd name="T117" fmla="*/ 686 h 785"/>
                <a:gd name="T118" fmla="*/ 899 w 936"/>
                <a:gd name="T119" fmla="*/ 691 h 785"/>
                <a:gd name="T120" fmla="*/ 912 w 936"/>
                <a:gd name="T121" fmla="*/ 667 h 785"/>
                <a:gd name="T122" fmla="*/ 928 w 936"/>
                <a:gd name="T123" fmla="*/ 652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6" h="785">
                  <a:moveTo>
                    <a:pt x="936" y="638"/>
                  </a:moveTo>
                  <a:cubicBezTo>
                    <a:pt x="935" y="637"/>
                    <a:pt x="932" y="634"/>
                    <a:pt x="930" y="633"/>
                  </a:cubicBezTo>
                  <a:cubicBezTo>
                    <a:pt x="930" y="633"/>
                    <a:pt x="927" y="634"/>
                    <a:pt x="926" y="634"/>
                  </a:cubicBezTo>
                  <a:cubicBezTo>
                    <a:pt x="925" y="633"/>
                    <a:pt x="924" y="630"/>
                    <a:pt x="924" y="629"/>
                  </a:cubicBezTo>
                  <a:cubicBezTo>
                    <a:pt x="924" y="628"/>
                    <a:pt x="926" y="625"/>
                    <a:pt x="926" y="624"/>
                  </a:cubicBezTo>
                  <a:cubicBezTo>
                    <a:pt x="927" y="624"/>
                    <a:pt x="929" y="623"/>
                    <a:pt x="929" y="623"/>
                  </a:cubicBezTo>
                  <a:cubicBezTo>
                    <a:pt x="930" y="622"/>
                    <a:pt x="931" y="620"/>
                    <a:pt x="932" y="619"/>
                  </a:cubicBezTo>
                  <a:cubicBezTo>
                    <a:pt x="932" y="618"/>
                    <a:pt x="933" y="615"/>
                    <a:pt x="933" y="614"/>
                  </a:cubicBezTo>
                  <a:cubicBezTo>
                    <a:pt x="933" y="612"/>
                    <a:pt x="934" y="608"/>
                    <a:pt x="934" y="607"/>
                  </a:cubicBezTo>
                  <a:cubicBezTo>
                    <a:pt x="933" y="605"/>
                    <a:pt x="932" y="603"/>
                    <a:pt x="931" y="602"/>
                  </a:cubicBezTo>
                  <a:cubicBezTo>
                    <a:pt x="931" y="601"/>
                    <a:pt x="929" y="600"/>
                    <a:pt x="928" y="600"/>
                  </a:cubicBezTo>
                  <a:cubicBezTo>
                    <a:pt x="927" y="600"/>
                    <a:pt x="926" y="601"/>
                    <a:pt x="925" y="601"/>
                  </a:cubicBezTo>
                  <a:cubicBezTo>
                    <a:pt x="925" y="602"/>
                    <a:pt x="925" y="603"/>
                    <a:pt x="925" y="604"/>
                  </a:cubicBezTo>
                  <a:cubicBezTo>
                    <a:pt x="924" y="604"/>
                    <a:pt x="922" y="605"/>
                    <a:pt x="921" y="605"/>
                  </a:cubicBezTo>
                  <a:cubicBezTo>
                    <a:pt x="920" y="605"/>
                    <a:pt x="920" y="602"/>
                    <a:pt x="919" y="602"/>
                  </a:cubicBezTo>
                  <a:cubicBezTo>
                    <a:pt x="919" y="601"/>
                    <a:pt x="919" y="599"/>
                    <a:pt x="919" y="598"/>
                  </a:cubicBezTo>
                  <a:cubicBezTo>
                    <a:pt x="919" y="597"/>
                    <a:pt x="918" y="597"/>
                    <a:pt x="918" y="596"/>
                  </a:cubicBezTo>
                  <a:cubicBezTo>
                    <a:pt x="917" y="595"/>
                    <a:pt x="917" y="594"/>
                    <a:pt x="916" y="594"/>
                  </a:cubicBezTo>
                  <a:cubicBezTo>
                    <a:pt x="915" y="593"/>
                    <a:pt x="914" y="592"/>
                    <a:pt x="913" y="592"/>
                  </a:cubicBezTo>
                  <a:cubicBezTo>
                    <a:pt x="913" y="591"/>
                    <a:pt x="912" y="589"/>
                    <a:pt x="911" y="589"/>
                  </a:cubicBezTo>
                  <a:cubicBezTo>
                    <a:pt x="910" y="588"/>
                    <a:pt x="908" y="588"/>
                    <a:pt x="906" y="588"/>
                  </a:cubicBezTo>
                  <a:cubicBezTo>
                    <a:pt x="906" y="588"/>
                    <a:pt x="904" y="588"/>
                    <a:pt x="903" y="588"/>
                  </a:cubicBezTo>
                  <a:cubicBezTo>
                    <a:pt x="903" y="589"/>
                    <a:pt x="902" y="591"/>
                    <a:pt x="902" y="591"/>
                  </a:cubicBezTo>
                  <a:cubicBezTo>
                    <a:pt x="903" y="592"/>
                    <a:pt x="905" y="592"/>
                    <a:pt x="906" y="592"/>
                  </a:cubicBezTo>
                  <a:cubicBezTo>
                    <a:pt x="907" y="593"/>
                    <a:pt x="909" y="593"/>
                    <a:pt x="909" y="593"/>
                  </a:cubicBezTo>
                  <a:cubicBezTo>
                    <a:pt x="910" y="594"/>
                    <a:pt x="910" y="596"/>
                    <a:pt x="910" y="597"/>
                  </a:cubicBezTo>
                  <a:cubicBezTo>
                    <a:pt x="910" y="598"/>
                    <a:pt x="910" y="600"/>
                    <a:pt x="909" y="601"/>
                  </a:cubicBezTo>
                  <a:cubicBezTo>
                    <a:pt x="908" y="601"/>
                    <a:pt x="906" y="602"/>
                    <a:pt x="905" y="602"/>
                  </a:cubicBezTo>
                  <a:cubicBezTo>
                    <a:pt x="904" y="601"/>
                    <a:pt x="903" y="598"/>
                    <a:pt x="902" y="598"/>
                  </a:cubicBezTo>
                  <a:cubicBezTo>
                    <a:pt x="901" y="597"/>
                    <a:pt x="899" y="596"/>
                    <a:pt x="898" y="596"/>
                  </a:cubicBezTo>
                  <a:cubicBezTo>
                    <a:pt x="897" y="596"/>
                    <a:pt x="894" y="596"/>
                    <a:pt x="893" y="595"/>
                  </a:cubicBezTo>
                  <a:cubicBezTo>
                    <a:pt x="892" y="595"/>
                    <a:pt x="891" y="592"/>
                    <a:pt x="891" y="591"/>
                  </a:cubicBezTo>
                  <a:cubicBezTo>
                    <a:pt x="891" y="590"/>
                    <a:pt x="892" y="588"/>
                    <a:pt x="892" y="587"/>
                  </a:cubicBezTo>
                  <a:cubicBezTo>
                    <a:pt x="892" y="586"/>
                    <a:pt x="891" y="584"/>
                    <a:pt x="890" y="583"/>
                  </a:cubicBezTo>
                  <a:cubicBezTo>
                    <a:pt x="889" y="583"/>
                    <a:pt x="887" y="582"/>
                    <a:pt x="887" y="581"/>
                  </a:cubicBezTo>
                  <a:cubicBezTo>
                    <a:pt x="885" y="580"/>
                    <a:pt x="884" y="576"/>
                    <a:pt x="882" y="574"/>
                  </a:cubicBezTo>
                  <a:cubicBezTo>
                    <a:pt x="882" y="573"/>
                    <a:pt x="880" y="571"/>
                    <a:pt x="879" y="569"/>
                  </a:cubicBezTo>
                  <a:cubicBezTo>
                    <a:pt x="878" y="568"/>
                    <a:pt x="878" y="566"/>
                    <a:pt x="878" y="565"/>
                  </a:cubicBezTo>
                  <a:cubicBezTo>
                    <a:pt x="878" y="564"/>
                    <a:pt x="878" y="561"/>
                    <a:pt x="878" y="560"/>
                  </a:cubicBezTo>
                  <a:cubicBezTo>
                    <a:pt x="878" y="560"/>
                    <a:pt x="876" y="559"/>
                    <a:pt x="876" y="558"/>
                  </a:cubicBezTo>
                  <a:cubicBezTo>
                    <a:pt x="875" y="558"/>
                    <a:pt x="873" y="559"/>
                    <a:pt x="873" y="559"/>
                  </a:cubicBezTo>
                  <a:cubicBezTo>
                    <a:pt x="872" y="558"/>
                    <a:pt x="872" y="557"/>
                    <a:pt x="871" y="556"/>
                  </a:cubicBezTo>
                  <a:cubicBezTo>
                    <a:pt x="871" y="556"/>
                    <a:pt x="870" y="554"/>
                    <a:pt x="869" y="553"/>
                  </a:cubicBezTo>
                  <a:cubicBezTo>
                    <a:pt x="869" y="552"/>
                    <a:pt x="869" y="549"/>
                    <a:pt x="870" y="548"/>
                  </a:cubicBezTo>
                  <a:cubicBezTo>
                    <a:pt x="870" y="547"/>
                    <a:pt x="872" y="544"/>
                    <a:pt x="873" y="544"/>
                  </a:cubicBezTo>
                  <a:cubicBezTo>
                    <a:pt x="874" y="543"/>
                    <a:pt x="877" y="544"/>
                    <a:pt x="878" y="543"/>
                  </a:cubicBezTo>
                  <a:cubicBezTo>
                    <a:pt x="879" y="543"/>
                    <a:pt x="879" y="541"/>
                    <a:pt x="880" y="541"/>
                  </a:cubicBezTo>
                  <a:cubicBezTo>
                    <a:pt x="880" y="540"/>
                    <a:pt x="881" y="538"/>
                    <a:pt x="882" y="537"/>
                  </a:cubicBezTo>
                  <a:cubicBezTo>
                    <a:pt x="882" y="534"/>
                    <a:pt x="880" y="530"/>
                    <a:pt x="879" y="527"/>
                  </a:cubicBezTo>
                  <a:cubicBezTo>
                    <a:pt x="878" y="526"/>
                    <a:pt x="874" y="523"/>
                    <a:pt x="873" y="522"/>
                  </a:cubicBezTo>
                  <a:cubicBezTo>
                    <a:pt x="872" y="520"/>
                    <a:pt x="869" y="517"/>
                    <a:pt x="868" y="516"/>
                  </a:cubicBezTo>
                  <a:cubicBezTo>
                    <a:pt x="867" y="514"/>
                    <a:pt x="864" y="510"/>
                    <a:pt x="863" y="508"/>
                  </a:cubicBezTo>
                  <a:cubicBezTo>
                    <a:pt x="863" y="507"/>
                    <a:pt x="862" y="504"/>
                    <a:pt x="862" y="503"/>
                  </a:cubicBezTo>
                  <a:cubicBezTo>
                    <a:pt x="863" y="502"/>
                    <a:pt x="864" y="501"/>
                    <a:pt x="864" y="501"/>
                  </a:cubicBezTo>
                  <a:cubicBezTo>
                    <a:pt x="865" y="501"/>
                    <a:pt x="867" y="502"/>
                    <a:pt x="868" y="502"/>
                  </a:cubicBezTo>
                  <a:cubicBezTo>
                    <a:pt x="869" y="502"/>
                    <a:pt x="869" y="499"/>
                    <a:pt x="869" y="498"/>
                  </a:cubicBezTo>
                  <a:cubicBezTo>
                    <a:pt x="869" y="497"/>
                    <a:pt x="867" y="495"/>
                    <a:pt x="867" y="494"/>
                  </a:cubicBezTo>
                  <a:cubicBezTo>
                    <a:pt x="866" y="493"/>
                    <a:pt x="864" y="493"/>
                    <a:pt x="864" y="492"/>
                  </a:cubicBezTo>
                  <a:cubicBezTo>
                    <a:pt x="863" y="491"/>
                    <a:pt x="862" y="488"/>
                    <a:pt x="862" y="488"/>
                  </a:cubicBezTo>
                  <a:cubicBezTo>
                    <a:pt x="862" y="488"/>
                    <a:pt x="862" y="485"/>
                    <a:pt x="862" y="484"/>
                  </a:cubicBezTo>
                  <a:cubicBezTo>
                    <a:pt x="861" y="482"/>
                    <a:pt x="859" y="481"/>
                    <a:pt x="857" y="480"/>
                  </a:cubicBezTo>
                  <a:cubicBezTo>
                    <a:pt x="857" y="480"/>
                    <a:pt x="854" y="480"/>
                    <a:pt x="854" y="480"/>
                  </a:cubicBezTo>
                  <a:cubicBezTo>
                    <a:pt x="853" y="479"/>
                    <a:pt x="852" y="477"/>
                    <a:pt x="851" y="476"/>
                  </a:cubicBezTo>
                  <a:cubicBezTo>
                    <a:pt x="850" y="476"/>
                    <a:pt x="848" y="475"/>
                    <a:pt x="847" y="475"/>
                  </a:cubicBezTo>
                  <a:cubicBezTo>
                    <a:pt x="846" y="475"/>
                    <a:pt x="843" y="476"/>
                    <a:pt x="842" y="475"/>
                  </a:cubicBezTo>
                  <a:cubicBezTo>
                    <a:pt x="841" y="475"/>
                    <a:pt x="841" y="473"/>
                    <a:pt x="840" y="472"/>
                  </a:cubicBezTo>
                  <a:cubicBezTo>
                    <a:pt x="840" y="471"/>
                    <a:pt x="840" y="468"/>
                    <a:pt x="839" y="467"/>
                  </a:cubicBezTo>
                  <a:cubicBezTo>
                    <a:pt x="839" y="466"/>
                    <a:pt x="838" y="465"/>
                    <a:pt x="837" y="465"/>
                  </a:cubicBezTo>
                  <a:cubicBezTo>
                    <a:pt x="836" y="464"/>
                    <a:pt x="833" y="464"/>
                    <a:pt x="832" y="463"/>
                  </a:cubicBezTo>
                  <a:cubicBezTo>
                    <a:pt x="832" y="463"/>
                    <a:pt x="831" y="460"/>
                    <a:pt x="830" y="460"/>
                  </a:cubicBezTo>
                  <a:cubicBezTo>
                    <a:pt x="829" y="459"/>
                    <a:pt x="827" y="458"/>
                    <a:pt x="826" y="458"/>
                  </a:cubicBezTo>
                  <a:cubicBezTo>
                    <a:pt x="825" y="458"/>
                    <a:pt x="824" y="459"/>
                    <a:pt x="823" y="459"/>
                  </a:cubicBezTo>
                  <a:cubicBezTo>
                    <a:pt x="822" y="459"/>
                    <a:pt x="821" y="458"/>
                    <a:pt x="821" y="458"/>
                  </a:cubicBezTo>
                  <a:cubicBezTo>
                    <a:pt x="820" y="457"/>
                    <a:pt x="821" y="454"/>
                    <a:pt x="820" y="453"/>
                  </a:cubicBezTo>
                  <a:cubicBezTo>
                    <a:pt x="820" y="452"/>
                    <a:pt x="818" y="452"/>
                    <a:pt x="817" y="451"/>
                  </a:cubicBezTo>
                  <a:cubicBezTo>
                    <a:pt x="816" y="451"/>
                    <a:pt x="813" y="449"/>
                    <a:pt x="812" y="449"/>
                  </a:cubicBezTo>
                  <a:cubicBezTo>
                    <a:pt x="811" y="449"/>
                    <a:pt x="811" y="451"/>
                    <a:pt x="810" y="452"/>
                  </a:cubicBezTo>
                  <a:cubicBezTo>
                    <a:pt x="810" y="453"/>
                    <a:pt x="810" y="455"/>
                    <a:pt x="809" y="455"/>
                  </a:cubicBezTo>
                  <a:cubicBezTo>
                    <a:pt x="808" y="456"/>
                    <a:pt x="806" y="458"/>
                    <a:pt x="804" y="458"/>
                  </a:cubicBezTo>
                  <a:cubicBezTo>
                    <a:pt x="803" y="459"/>
                    <a:pt x="800" y="457"/>
                    <a:pt x="799" y="456"/>
                  </a:cubicBezTo>
                  <a:cubicBezTo>
                    <a:pt x="798" y="455"/>
                    <a:pt x="796" y="453"/>
                    <a:pt x="796" y="452"/>
                  </a:cubicBezTo>
                  <a:cubicBezTo>
                    <a:pt x="796" y="451"/>
                    <a:pt x="795" y="448"/>
                    <a:pt x="796" y="448"/>
                  </a:cubicBezTo>
                  <a:cubicBezTo>
                    <a:pt x="796" y="447"/>
                    <a:pt x="799" y="447"/>
                    <a:pt x="799" y="447"/>
                  </a:cubicBezTo>
                  <a:cubicBezTo>
                    <a:pt x="799" y="446"/>
                    <a:pt x="802" y="445"/>
                    <a:pt x="802" y="444"/>
                  </a:cubicBezTo>
                  <a:cubicBezTo>
                    <a:pt x="802" y="443"/>
                    <a:pt x="800" y="441"/>
                    <a:pt x="799" y="440"/>
                  </a:cubicBezTo>
                  <a:cubicBezTo>
                    <a:pt x="798" y="440"/>
                    <a:pt x="796" y="440"/>
                    <a:pt x="795" y="440"/>
                  </a:cubicBezTo>
                  <a:cubicBezTo>
                    <a:pt x="794" y="441"/>
                    <a:pt x="793" y="443"/>
                    <a:pt x="793" y="443"/>
                  </a:cubicBezTo>
                  <a:cubicBezTo>
                    <a:pt x="792" y="443"/>
                    <a:pt x="790" y="441"/>
                    <a:pt x="789" y="441"/>
                  </a:cubicBezTo>
                  <a:cubicBezTo>
                    <a:pt x="788" y="440"/>
                    <a:pt x="786" y="438"/>
                    <a:pt x="785" y="437"/>
                  </a:cubicBezTo>
                  <a:cubicBezTo>
                    <a:pt x="784" y="436"/>
                    <a:pt x="782" y="433"/>
                    <a:pt x="781" y="433"/>
                  </a:cubicBezTo>
                  <a:cubicBezTo>
                    <a:pt x="780" y="433"/>
                    <a:pt x="779" y="434"/>
                    <a:pt x="778" y="434"/>
                  </a:cubicBezTo>
                  <a:cubicBezTo>
                    <a:pt x="777" y="434"/>
                    <a:pt x="774" y="434"/>
                    <a:pt x="774" y="433"/>
                  </a:cubicBezTo>
                  <a:cubicBezTo>
                    <a:pt x="773" y="432"/>
                    <a:pt x="774" y="429"/>
                    <a:pt x="773" y="428"/>
                  </a:cubicBezTo>
                  <a:cubicBezTo>
                    <a:pt x="773" y="428"/>
                    <a:pt x="771" y="426"/>
                    <a:pt x="770" y="426"/>
                  </a:cubicBezTo>
                  <a:cubicBezTo>
                    <a:pt x="769" y="426"/>
                    <a:pt x="766" y="427"/>
                    <a:pt x="765" y="427"/>
                  </a:cubicBezTo>
                  <a:cubicBezTo>
                    <a:pt x="764" y="427"/>
                    <a:pt x="760" y="426"/>
                    <a:pt x="759" y="424"/>
                  </a:cubicBezTo>
                  <a:cubicBezTo>
                    <a:pt x="758" y="424"/>
                    <a:pt x="757" y="421"/>
                    <a:pt x="756" y="419"/>
                  </a:cubicBezTo>
                  <a:cubicBezTo>
                    <a:pt x="755" y="418"/>
                    <a:pt x="754" y="415"/>
                    <a:pt x="752" y="413"/>
                  </a:cubicBezTo>
                  <a:cubicBezTo>
                    <a:pt x="751" y="412"/>
                    <a:pt x="749" y="410"/>
                    <a:pt x="748" y="409"/>
                  </a:cubicBezTo>
                  <a:cubicBezTo>
                    <a:pt x="747" y="408"/>
                    <a:pt x="745" y="409"/>
                    <a:pt x="744" y="408"/>
                  </a:cubicBezTo>
                  <a:cubicBezTo>
                    <a:pt x="743" y="408"/>
                    <a:pt x="741" y="406"/>
                    <a:pt x="740" y="406"/>
                  </a:cubicBezTo>
                  <a:cubicBezTo>
                    <a:pt x="739" y="404"/>
                    <a:pt x="737" y="401"/>
                    <a:pt x="736" y="399"/>
                  </a:cubicBezTo>
                  <a:cubicBezTo>
                    <a:pt x="735" y="398"/>
                    <a:pt x="735" y="395"/>
                    <a:pt x="735" y="393"/>
                  </a:cubicBezTo>
                  <a:cubicBezTo>
                    <a:pt x="735" y="392"/>
                    <a:pt x="733" y="389"/>
                    <a:pt x="733" y="388"/>
                  </a:cubicBezTo>
                  <a:cubicBezTo>
                    <a:pt x="733" y="386"/>
                    <a:pt x="733" y="381"/>
                    <a:pt x="734" y="379"/>
                  </a:cubicBezTo>
                  <a:cubicBezTo>
                    <a:pt x="734" y="377"/>
                    <a:pt x="736" y="374"/>
                    <a:pt x="737" y="373"/>
                  </a:cubicBezTo>
                  <a:cubicBezTo>
                    <a:pt x="738" y="371"/>
                    <a:pt x="740" y="368"/>
                    <a:pt x="741" y="367"/>
                  </a:cubicBezTo>
                  <a:cubicBezTo>
                    <a:pt x="742" y="365"/>
                    <a:pt x="744" y="363"/>
                    <a:pt x="744" y="361"/>
                  </a:cubicBezTo>
                  <a:cubicBezTo>
                    <a:pt x="744" y="360"/>
                    <a:pt x="744" y="356"/>
                    <a:pt x="744" y="355"/>
                  </a:cubicBezTo>
                  <a:cubicBezTo>
                    <a:pt x="744" y="353"/>
                    <a:pt x="744" y="348"/>
                    <a:pt x="744" y="346"/>
                  </a:cubicBezTo>
                  <a:cubicBezTo>
                    <a:pt x="745" y="345"/>
                    <a:pt x="746" y="341"/>
                    <a:pt x="747" y="340"/>
                  </a:cubicBezTo>
                  <a:cubicBezTo>
                    <a:pt x="747" y="339"/>
                    <a:pt x="749" y="337"/>
                    <a:pt x="750" y="336"/>
                  </a:cubicBezTo>
                  <a:cubicBezTo>
                    <a:pt x="751" y="335"/>
                    <a:pt x="752" y="333"/>
                    <a:pt x="753" y="332"/>
                  </a:cubicBezTo>
                  <a:cubicBezTo>
                    <a:pt x="754" y="331"/>
                    <a:pt x="755" y="328"/>
                    <a:pt x="755" y="326"/>
                  </a:cubicBezTo>
                  <a:cubicBezTo>
                    <a:pt x="755" y="325"/>
                    <a:pt x="754" y="322"/>
                    <a:pt x="753" y="321"/>
                  </a:cubicBezTo>
                  <a:cubicBezTo>
                    <a:pt x="753" y="320"/>
                    <a:pt x="751" y="318"/>
                    <a:pt x="751" y="317"/>
                  </a:cubicBezTo>
                  <a:cubicBezTo>
                    <a:pt x="750" y="316"/>
                    <a:pt x="749" y="314"/>
                    <a:pt x="749" y="314"/>
                  </a:cubicBezTo>
                  <a:cubicBezTo>
                    <a:pt x="749" y="312"/>
                    <a:pt x="750" y="310"/>
                    <a:pt x="750" y="309"/>
                  </a:cubicBezTo>
                  <a:cubicBezTo>
                    <a:pt x="751" y="307"/>
                    <a:pt x="752" y="304"/>
                    <a:pt x="753" y="303"/>
                  </a:cubicBezTo>
                  <a:cubicBezTo>
                    <a:pt x="754" y="302"/>
                    <a:pt x="756" y="300"/>
                    <a:pt x="757" y="299"/>
                  </a:cubicBezTo>
                  <a:cubicBezTo>
                    <a:pt x="758" y="298"/>
                    <a:pt x="760" y="296"/>
                    <a:pt x="761" y="295"/>
                  </a:cubicBezTo>
                  <a:cubicBezTo>
                    <a:pt x="761" y="293"/>
                    <a:pt x="760" y="289"/>
                    <a:pt x="759" y="288"/>
                  </a:cubicBezTo>
                  <a:cubicBezTo>
                    <a:pt x="758" y="287"/>
                    <a:pt x="755" y="286"/>
                    <a:pt x="754" y="285"/>
                  </a:cubicBezTo>
                  <a:cubicBezTo>
                    <a:pt x="753" y="285"/>
                    <a:pt x="749" y="284"/>
                    <a:pt x="748" y="284"/>
                  </a:cubicBezTo>
                  <a:cubicBezTo>
                    <a:pt x="746" y="283"/>
                    <a:pt x="744" y="280"/>
                    <a:pt x="742" y="279"/>
                  </a:cubicBezTo>
                  <a:cubicBezTo>
                    <a:pt x="741" y="278"/>
                    <a:pt x="738" y="277"/>
                    <a:pt x="737" y="277"/>
                  </a:cubicBezTo>
                  <a:cubicBezTo>
                    <a:pt x="736" y="277"/>
                    <a:pt x="733" y="278"/>
                    <a:pt x="732" y="278"/>
                  </a:cubicBezTo>
                  <a:cubicBezTo>
                    <a:pt x="731" y="278"/>
                    <a:pt x="728" y="277"/>
                    <a:pt x="727" y="277"/>
                  </a:cubicBezTo>
                  <a:cubicBezTo>
                    <a:pt x="725" y="276"/>
                    <a:pt x="722" y="274"/>
                    <a:pt x="720" y="273"/>
                  </a:cubicBezTo>
                  <a:cubicBezTo>
                    <a:pt x="718" y="273"/>
                    <a:pt x="714" y="272"/>
                    <a:pt x="712" y="273"/>
                  </a:cubicBezTo>
                  <a:cubicBezTo>
                    <a:pt x="711" y="273"/>
                    <a:pt x="709" y="274"/>
                    <a:pt x="708" y="275"/>
                  </a:cubicBezTo>
                  <a:cubicBezTo>
                    <a:pt x="707" y="276"/>
                    <a:pt x="707" y="280"/>
                    <a:pt x="707" y="281"/>
                  </a:cubicBezTo>
                  <a:cubicBezTo>
                    <a:pt x="706" y="283"/>
                    <a:pt x="705" y="286"/>
                    <a:pt x="704" y="287"/>
                  </a:cubicBezTo>
                  <a:cubicBezTo>
                    <a:pt x="703" y="288"/>
                    <a:pt x="702" y="290"/>
                    <a:pt x="701" y="291"/>
                  </a:cubicBezTo>
                  <a:cubicBezTo>
                    <a:pt x="700" y="291"/>
                    <a:pt x="697" y="292"/>
                    <a:pt x="695" y="292"/>
                  </a:cubicBezTo>
                  <a:cubicBezTo>
                    <a:pt x="694" y="291"/>
                    <a:pt x="691" y="291"/>
                    <a:pt x="690" y="290"/>
                  </a:cubicBezTo>
                  <a:cubicBezTo>
                    <a:pt x="689" y="289"/>
                    <a:pt x="687" y="286"/>
                    <a:pt x="686" y="285"/>
                  </a:cubicBezTo>
                  <a:cubicBezTo>
                    <a:pt x="685" y="283"/>
                    <a:pt x="683" y="280"/>
                    <a:pt x="683" y="279"/>
                  </a:cubicBezTo>
                  <a:cubicBezTo>
                    <a:pt x="682" y="278"/>
                    <a:pt x="682" y="275"/>
                    <a:pt x="681" y="273"/>
                  </a:cubicBezTo>
                  <a:cubicBezTo>
                    <a:pt x="681" y="272"/>
                    <a:pt x="679" y="270"/>
                    <a:pt x="679" y="268"/>
                  </a:cubicBezTo>
                  <a:cubicBezTo>
                    <a:pt x="678" y="267"/>
                    <a:pt x="676" y="265"/>
                    <a:pt x="676" y="264"/>
                  </a:cubicBezTo>
                  <a:cubicBezTo>
                    <a:pt x="675" y="263"/>
                    <a:pt x="675" y="262"/>
                    <a:pt x="675" y="261"/>
                  </a:cubicBezTo>
                  <a:cubicBezTo>
                    <a:pt x="675" y="260"/>
                    <a:pt x="676" y="257"/>
                    <a:pt x="677" y="256"/>
                  </a:cubicBezTo>
                  <a:cubicBezTo>
                    <a:pt x="677" y="256"/>
                    <a:pt x="679" y="254"/>
                    <a:pt x="679" y="253"/>
                  </a:cubicBezTo>
                  <a:cubicBezTo>
                    <a:pt x="679" y="252"/>
                    <a:pt x="679" y="250"/>
                    <a:pt x="679" y="250"/>
                  </a:cubicBezTo>
                  <a:cubicBezTo>
                    <a:pt x="678" y="248"/>
                    <a:pt x="676" y="247"/>
                    <a:pt x="675" y="246"/>
                  </a:cubicBezTo>
                  <a:cubicBezTo>
                    <a:pt x="674" y="244"/>
                    <a:pt x="672" y="241"/>
                    <a:pt x="671" y="239"/>
                  </a:cubicBezTo>
                  <a:cubicBezTo>
                    <a:pt x="671" y="237"/>
                    <a:pt x="670" y="234"/>
                    <a:pt x="669" y="232"/>
                  </a:cubicBezTo>
                  <a:cubicBezTo>
                    <a:pt x="669" y="231"/>
                    <a:pt x="669" y="227"/>
                    <a:pt x="668" y="226"/>
                  </a:cubicBezTo>
                  <a:cubicBezTo>
                    <a:pt x="667" y="224"/>
                    <a:pt x="665" y="223"/>
                    <a:pt x="664" y="222"/>
                  </a:cubicBezTo>
                  <a:cubicBezTo>
                    <a:pt x="661" y="220"/>
                    <a:pt x="657" y="216"/>
                    <a:pt x="655" y="214"/>
                  </a:cubicBezTo>
                  <a:cubicBezTo>
                    <a:pt x="653" y="212"/>
                    <a:pt x="649" y="209"/>
                    <a:pt x="647" y="208"/>
                  </a:cubicBezTo>
                  <a:cubicBezTo>
                    <a:pt x="645" y="207"/>
                    <a:pt x="641" y="204"/>
                    <a:pt x="639" y="203"/>
                  </a:cubicBezTo>
                  <a:cubicBezTo>
                    <a:pt x="636" y="202"/>
                    <a:pt x="632" y="201"/>
                    <a:pt x="630" y="200"/>
                  </a:cubicBezTo>
                  <a:cubicBezTo>
                    <a:pt x="628" y="199"/>
                    <a:pt x="625" y="197"/>
                    <a:pt x="624" y="196"/>
                  </a:cubicBezTo>
                  <a:cubicBezTo>
                    <a:pt x="622" y="195"/>
                    <a:pt x="621" y="191"/>
                    <a:pt x="620" y="190"/>
                  </a:cubicBezTo>
                  <a:cubicBezTo>
                    <a:pt x="619" y="188"/>
                    <a:pt x="618" y="185"/>
                    <a:pt x="617" y="183"/>
                  </a:cubicBezTo>
                  <a:cubicBezTo>
                    <a:pt x="616" y="182"/>
                    <a:pt x="615" y="181"/>
                    <a:pt x="614" y="181"/>
                  </a:cubicBezTo>
                  <a:cubicBezTo>
                    <a:pt x="612" y="181"/>
                    <a:pt x="609" y="182"/>
                    <a:pt x="608" y="181"/>
                  </a:cubicBezTo>
                  <a:cubicBezTo>
                    <a:pt x="607" y="181"/>
                    <a:pt x="606" y="179"/>
                    <a:pt x="605" y="178"/>
                  </a:cubicBezTo>
                  <a:cubicBezTo>
                    <a:pt x="605" y="177"/>
                    <a:pt x="605" y="174"/>
                    <a:pt x="604" y="173"/>
                  </a:cubicBezTo>
                  <a:cubicBezTo>
                    <a:pt x="603" y="172"/>
                    <a:pt x="602" y="170"/>
                    <a:pt x="601" y="170"/>
                  </a:cubicBezTo>
                  <a:cubicBezTo>
                    <a:pt x="599" y="169"/>
                    <a:pt x="597" y="167"/>
                    <a:pt x="595" y="166"/>
                  </a:cubicBezTo>
                  <a:cubicBezTo>
                    <a:pt x="594" y="165"/>
                    <a:pt x="592" y="162"/>
                    <a:pt x="590" y="161"/>
                  </a:cubicBezTo>
                  <a:cubicBezTo>
                    <a:pt x="589" y="160"/>
                    <a:pt x="586" y="158"/>
                    <a:pt x="585" y="157"/>
                  </a:cubicBezTo>
                  <a:cubicBezTo>
                    <a:pt x="584" y="157"/>
                    <a:pt x="581" y="155"/>
                    <a:pt x="579" y="154"/>
                  </a:cubicBezTo>
                  <a:cubicBezTo>
                    <a:pt x="578" y="154"/>
                    <a:pt x="576" y="152"/>
                    <a:pt x="576" y="151"/>
                  </a:cubicBezTo>
                  <a:cubicBezTo>
                    <a:pt x="575" y="149"/>
                    <a:pt x="575" y="147"/>
                    <a:pt x="576" y="145"/>
                  </a:cubicBezTo>
                  <a:cubicBezTo>
                    <a:pt x="576" y="144"/>
                    <a:pt x="577" y="141"/>
                    <a:pt x="576" y="140"/>
                  </a:cubicBezTo>
                  <a:cubicBezTo>
                    <a:pt x="576" y="139"/>
                    <a:pt x="574" y="137"/>
                    <a:pt x="574" y="137"/>
                  </a:cubicBezTo>
                  <a:cubicBezTo>
                    <a:pt x="572" y="136"/>
                    <a:pt x="570" y="135"/>
                    <a:pt x="568" y="135"/>
                  </a:cubicBezTo>
                  <a:cubicBezTo>
                    <a:pt x="567" y="134"/>
                    <a:pt x="564" y="131"/>
                    <a:pt x="563" y="129"/>
                  </a:cubicBezTo>
                  <a:cubicBezTo>
                    <a:pt x="563" y="128"/>
                    <a:pt x="562" y="126"/>
                    <a:pt x="562" y="124"/>
                  </a:cubicBezTo>
                  <a:cubicBezTo>
                    <a:pt x="562" y="123"/>
                    <a:pt x="564" y="122"/>
                    <a:pt x="565" y="121"/>
                  </a:cubicBezTo>
                  <a:cubicBezTo>
                    <a:pt x="565" y="121"/>
                    <a:pt x="566" y="119"/>
                    <a:pt x="566" y="119"/>
                  </a:cubicBezTo>
                  <a:cubicBezTo>
                    <a:pt x="567" y="117"/>
                    <a:pt x="567" y="115"/>
                    <a:pt x="566" y="113"/>
                  </a:cubicBezTo>
                  <a:cubicBezTo>
                    <a:pt x="566" y="112"/>
                    <a:pt x="563" y="111"/>
                    <a:pt x="562" y="110"/>
                  </a:cubicBezTo>
                  <a:cubicBezTo>
                    <a:pt x="561" y="109"/>
                    <a:pt x="559" y="106"/>
                    <a:pt x="558" y="105"/>
                  </a:cubicBezTo>
                  <a:cubicBezTo>
                    <a:pt x="557" y="104"/>
                    <a:pt x="556" y="102"/>
                    <a:pt x="556" y="100"/>
                  </a:cubicBezTo>
                  <a:cubicBezTo>
                    <a:pt x="555" y="99"/>
                    <a:pt x="556" y="97"/>
                    <a:pt x="556" y="96"/>
                  </a:cubicBezTo>
                  <a:cubicBezTo>
                    <a:pt x="555" y="94"/>
                    <a:pt x="554" y="91"/>
                    <a:pt x="553" y="89"/>
                  </a:cubicBezTo>
                  <a:cubicBezTo>
                    <a:pt x="552" y="87"/>
                    <a:pt x="550" y="81"/>
                    <a:pt x="550" y="79"/>
                  </a:cubicBezTo>
                  <a:cubicBezTo>
                    <a:pt x="550" y="76"/>
                    <a:pt x="550" y="69"/>
                    <a:pt x="550" y="66"/>
                  </a:cubicBezTo>
                  <a:cubicBezTo>
                    <a:pt x="550" y="63"/>
                    <a:pt x="551" y="57"/>
                    <a:pt x="551" y="55"/>
                  </a:cubicBezTo>
                  <a:cubicBezTo>
                    <a:pt x="552" y="52"/>
                    <a:pt x="553" y="48"/>
                    <a:pt x="554" y="45"/>
                  </a:cubicBezTo>
                  <a:cubicBezTo>
                    <a:pt x="555" y="44"/>
                    <a:pt x="556" y="41"/>
                    <a:pt x="558" y="40"/>
                  </a:cubicBezTo>
                  <a:cubicBezTo>
                    <a:pt x="556" y="39"/>
                    <a:pt x="554" y="38"/>
                    <a:pt x="553" y="38"/>
                  </a:cubicBezTo>
                  <a:cubicBezTo>
                    <a:pt x="552" y="38"/>
                    <a:pt x="551" y="38"/>
                    <a:pt x="550" y="38"/>
                  </a:cubicBezTo>
                  <a:cubicBezTo>
                    <a:pt x="549" y="37"/>
                    <a:pt x="549" y="35"/>
                    <a:pt x="548" y="35"/>
                  </a:cubicBezTo>
                  <a:cubicBezTo>
                    <a:pt x="548" y="34"/>
                    <a:pt x="545" y="34"/>
                    <a:pt x="544" y="33"/>
                  </a:cubicBezTo>
                  <a:cubicBezTo>
                    <a:pt x="543" y="32"/>
                    <a:pt x="545" y="30"/>
                    <a:pt x="544" y="29"/>
                  </a:cubicBezTo>
                  <a:cubicBezTo>
                    <a:pt x="544" y="28"/>
                    <a:pt x="543" y="26"/>
                    <a:pt x="543" y="25"/>
                  </a:cubicBezTo>
                  <a:cubicBezTo>
                    <a:pt x="542" y="25"/>
                    <a:pt x="540" y="25"/>
                    <a:pt x="539" y="25"/>
                  </a:cubicBezTo>
                  <a:cubicBezTo>
                    <a:pt x="538" y="25"/>
                    <a:pt x="536" y="25"/>
                    <a:pt x="536" y="24"/>
                  </a:cubicBezTo>
                  <a:cubicBezTo>
                    <a:pt x="535" y="23"/>
                    <a:pt x="536" y="20"/>
                    <a:pt x="535" y="19"/>
                  </a:cubicBezTo>
                  <a:cubicBezTo>
                    <a:pt x="535" y="18"/>
                    <a:pt x="532" y="19"/>
                    <a:pt x="532" y="19"/>
                  </a:cubicBezTo>
                  <a:cubicBezTo>
                    <a:pt x="531" y="18"/>
                    <a:pt x="530" y="15"/>
                    <a:pt x="530" y="14"/>
                  </a:cubicBezTo>
                  <a:cubicBezTo>
                    <a:pt x="530" y="13"/>
                    <a:pt x="529" y="11"/>
                    <a:pt x="528" y="11"/>
                  </a:cubicBezTo>
                  <a:cubicBezTo>
                    <a:pt x="527" y="10"/>
                    <a:pt x="525" y="11"/>
                    <a:pt x="523" y="10"/>
                  </a:cubicBezTo>
                  <a:cubicBezTo>
                    <a:pt x="522" y="10"/>
                    <a:pt x="521" y="9"/>
                    <a:pt x="520" y="8"/>
                  </a:cubicBezTo>
                  <a:cubicBezTo>
                    <a:pt x="519" y="7"/>
                    <a:pt x="520" y="3"/>
                    <a:pt x="519" y="2"/>
                  </a:cubicBezTo>
                  <a:cubicBezTo>
                    <a:pt x="518" y="1"/>
                    <a:pt x="515" y="0"/>
                    <a:pt x="515" y="0"/>
                  </a:cubicBezTo>
                  <a:cubicBezTo>
                    <a:pt x="515" y="0"/>
                    <a:pt x="471" y="6"/>
                    <a:pt x="457" y="7"/>
                  </a:cubicBezTo>
                  <a:cubicBezTo>
                    <a:pt x="426" y="11"/>
                    <a:pt x="366" y="17"/>
                    <a:pt x="336" y="20"/>
                  </a:cubicBezTo>
                  <a:cubicBezTo>
                    <a:pt x="306" y="23"/>
                    <a:pt x="245" y="27"/>
                    <a:pt x="214" y="30"/>
                  </a:cubicBezTo>
                  <a:cubicBezTo>
                    <a:pt x="200" y="31"/>
                    <a:pt x="171" y="34"/>
                    <a:pt x="156" y="35"/>
                  </a:cubicBezTo>
                  <a:cubicBezTo>
                    <a:pt x="141" y="35"/>
                    <a:pt x="112" y="36"/>
                    <a:pt x="97" y="37"/>
                  </a:cubicBezTo>
                  <a:cubicBezTo>
                    <a:pt x="77" y="37"/>
                    <a:pt x="27" y="39"/>
                    <a:pt x="0" y="39"/>
                  </a:cubicBezTo>
                  <a:cubicBezTo>
                    <a:pt x="1" y="40"/>
                    <a:pt x="2" y="41"/>
                    <a:pt x="3" y="42"/>
                  </a:cubicBezTo>
                  <a:cubicBezTo>
                    <a:pt x="3" y="42"/>
                    <a:pt x="3" y="42"/>
                    <a:pt x="3" y="42"/>
                  </a:cubicBezTo>
                  <a:cubicBezTo>
                    <a:pt x="5" y="43"/>
                    <a:pt x="6" y="45"/>
                    <a:pt x="7" y="47"/>
                  </a:cubicBezTo>
                  <a:cubicBezTo>
                    <a:pt x="7" y="50"/>
                    <a:pt x="6" y="54"/>
                    <a:pt x="5" y="55"/>
                  </a:cubicBezTo>
                  <a:cubicBezTo>
                    <a:pt x="4" y="57"/>
                    <a:pt x="2" y="57"/>
                    <a:pt x="1" y="58"/>
                  </a:cubicBezTo>
                  <a:cubicBezTo>
                    <a:pt x="1" y="58"/>
                    <a:pt x="1" y="58"/>
                    <a:pt x="1" y="58"/>
                  </a:cubicBezTo>
                  <a:cubicBezTo>
                    <a:pt x="2" y="58"/>
                    <a:pt x="4" y="59"/>
                    <a:pt x="5" y="60"/>
                  </a:cubicBezTo>
                  <a:cubicBezTo>
                    <a:pt x="7" y="62"/>
                    <a:pt x="7" y="65"/>
                    <a:pt x="7" y="67"/>
                  </a:cubicBezTo>
                  <a:cubicBezTo>
                    <a:pt x="7" y="68"/>
                    <a:pt x="6" y="69"/>
                    <a:pt x="6" y="70"/>
                  </a:cubicBezTo>
                  <a:cubicBezTo>
                    <a:pt x="6" y="70"/>
                    <a:pt x="6" y="70"/>
                    <a:pt x="6" y="70"/>
                  </a:cubicBezTo>
                  <a:cubicBezTo>
                    <a:pt x="6" y="70"/>
                    <a:pt x="6" y="70"/>
                    <a:pt x="6" y="70"/>
                  </a:cubicBezTo>
                  <a:cubicBezTo>
                    <a:pt x="6" y="71"/>
                    <a:pt x="6" y="71"/>
                    <a:pt x="7" y="72"/>
                  </a:cubicBezTo>
                  <a:cubicBezTo>
                    <a:pt x="7" y="73"/>
                    <a:pt x="7" y="73"/>
                    <a:pt x="7" y="74"/>
                  </a:cubicBezTo>
                  <a:cubicBezTo>
                    <a:pt x="7" y="74"/>
                    <a:pt x="7" y="74"/>
                    <a:pt x="7" y="75"/>
                  </a:cubicBezTo>
                  <a:cubicBezTo>
                    <a:pt x="8" y="75"/>
                    <a:pt x="8" y="75"/>
                    <a:pt x="8" y="75"/>
                  </a:cubicBezTo>
                  <a:cubicBezTo>
                    <a:pt x="9" y="76"/>
                    <a:pt x="11" y="77"/>
                    <a:pt x="11" y="80"/>
                  </a:cubicBezTo>
                  <a:cubicBezTo>
                    <a:pt x="11" y="81"/>
                    <a:pt x="11" y="82"/>
                    <a:pt x="11" y="82"/>
                  </a:cubicBezTo>
                  <a:cubicBezTo>
                    <a:pt x="12" y="83"/>
                    <a:pt x="13" y="84"/>
                    <a:pt x="14" y="84"/>
                  </a:cubicBezTo>
                  <a:cubicBezTo>
                    <a:pt x="16" y="84"/>
                    <a:pt x="18" y="85"/>
                    <a:pt x="19" y="87"/>
                  </a:cubicBezTo>
                  <a:cubicBezTo>
                    <a:pt x="21" y="89"/>
                    <a:pt x="20" y="91"/>
                    <a:pt x="20" y="92"/>
                  </a:cubicBezTo>
                  <a:cubicBezTo>
                    <a:pt x="20" y="93"/>
                    <a:pt x="20" y="93"/>
                    <a:pt x="20" y="93"/>
                  </a:cubicBezTo>
                  <a:cubicBezTo>
                    <a:pt x="20" y="93"/>
                    <a:pt x="20" y="93"/>
                    <a:pt x="20" y="93"/>
                  </a:cubicBezTo>
                  <a:cubicBezTo>
                    <a:pt x="21" y="92"/>
                    <a:pt x="22" y="92"/>
                    <a:pt x="23" y="92"/>
                  </a:cubicBezTo>
                  <a:cubicBezTo>
                    <a:pt x="24" y="92"/>
                    <a:pt x="24" y="92"/>
                    <a:pt x="25" y="92"/>
                  </a:cubicBezTo>
                  <a:cubicBezTo>
                    <a:pt x="27" y="93"/>
                    <a:pt x="29" y="95"/>
                    <a:pt x="30" y="97"/>
                  </a:cubicBezTo>
                  <a:cubicBezTo>
                    <a:pt x="32" y="99"/>
                    <a:pt x="32" y="103"/>
                    <a:pt x="32" y="104"/>
                  </a:cubicBezTo>
                  <a:cubicBezTo>
                    <a:pt x="32" y="105"/>
                    <a:pt x="31" y="106"/>
                    <a:pt x="31" y="106"/>
                  </a:cubicBezTo>
                  <a:cubicBezTo>
                    <a:pt x="31" y="107"/>
                    <a:pt x="32" y="107"/>
                    <a:pt x="33" y="108"/>
                  </a:cubicBezTo>
                  <a:cubicBezTo>
                    <a:pt x="34" y="109"/>
                    <a:pt x="35" y="110"/>
                    <a:pt x="36" y="111"/>
                  </a:cubicBezTo>
                  <a:cubicBezTo>
                    <a:pt x="36" y="112"/>
                    <a:pt x="37" y="113"/>
                    <a:pt x="37" y="113"/>
                  </a:cubicBezTo>
                  <a:cubicBezTo>
                    <a:pt x="38" y="114"/>
                    <a:pt x="39" y="114"/>
                    <a:pt x="41" y="115"/>
                  </a:cubicBezTo>
                  <a:cubicBezTo>
                    <a:pt x="42" y="117"/>
                    <a:pt x="44" y="121"/>
                    <a:pt x="44" y="123"/>
                  </a:cubicBezTo>
                  <a:cubicBezTo>
                    <a:pt x="45" y="126"/>
                    <a:pt x="44" y="128"/>
                    <a:pt x="43" y="130"/>
                  </a:cubicBezTo>
                  <a:cubicBezTo>
                    <a:pt x="43" y="130"/>
                    <a:pt x="44" y="130"/>
                    <a:pt x="45" y="130"/>
                  </a:cubicBezTo>
                  <a:cubicBezTo>
                    <a:pt x="45" y="130"/>
                    <a:pt x="45" y="130"/>
                    <a:pt x="46" y="130"/>
                  </a:cubicBezTo>
                  <a:cubicBezTo>
                    <a:pt x="46" y="130"/>
                    <a:pt x="46" y="130"/>
                    <a:pt x="46" y="130"/>
                  </a:cubicBezTo>
                  <a:cubicBezTo>
                    <a:pt x="48" y="131"/>
                    <a:pt x="50" y="133"/>
                    <a:pt x="51" y="133"/>
                  </a:cubicBezTo>
                  <a:cubicBezTo>
                    <a:pt x="52" y="134"/>
                    <a:pt x="52" y="136"/>
                    <a:pt x="53" y="137"/>
                  </a:cubicBezTo>
                  <a:cubicBezTo>
                    <a:pt x="53" y="137"/>
                    <a:pt x="53" y="137"/>
                    <a:pt x="53" y="138"/>
                  </a:cubicBezTo>
                  <a:cubicBezTo>
                    <a:pt x="55" y="140"/>
                    <a:pt x="55" y="140"/>
                    <a:pt x="55" y="140"/>
                  </a:cubicBezTo>
                  <a:cubicBezTo>
                    <a:pt x="55" y="140"/>
                    <a:pt x="55" y="140"/>
                    <a:pt x="55" y="140"/>
                  </a:cubicBezTo>
                  <a:cubicBezTo>
                    <a:pt x="57" y="140"/>
                    <a:pt x="57" y="140"/>
                    <a:pt x="57" y="140"/>
                  </a:cubicBezTo>
                  <a:cubicBezTo>
                    <a:pt x="58" y="141"/>
                    <a:pt x="59" y="142"/>
                    <a:pt x="60" y="142"/>
                  </a:cubicBezTo>
                  <a:cubicBezTo>
                    <a:pt x="60" y="143"/>
                    <a:pt x="61" y="143"/>
                    <a:pt x="61" y="144"/>
                  </a:cubicBezTo>
                  <a:cubicBezTo>
                    <a:pt x="62" y="144"/>
                    <a:pt x="64" y="144"/>
                    <a:pt x="65" y="145"/>
                  </a:cubicBezTo>
                  <a:cubicBezTo>
                    <a:pt x="67" y="147"/>
                    <a:pt x="69" y="150"/>
                    <a:pt x="69" y="151"/>
                  </a:cubicBezTo>
                  <a:cubicBezTo>
                    <a:pt x="69" y="151"/>
                    <a:pt x="69" y="151"/>
                    <a:pt x="70" y="152"/>
                  </a:cubicBezTo>
                  <a:cubicBezTo>
                    <a:pt x="70" y="152"/>
                    <a:pt x="71" y="151"/>
                    <a:pt x="72" y="151"/>
                  </a:cubicBezTo>
                  <a:cubicBezTo>
                    <a:pt x="73" y="151"/>
                    <a:pt x="73" y="151"/>
                    <a:pt x="74" y="152"/>
                  </a:cubicBezTo>
                  <a:cubicBezTo>
                    <a:pt x="77" y="153"/>
                    <a:pt x="78" y="155"/>
                    <a:pt x="79" y="157"/>
                  </a:cubicBezTo>
                  <a:cubicBezTo>
                    <a:pt x="79" y="157"/>
                    <a:pt x="79" y="157"/>
                    <a:pt x="79" y="157"/>
                  </a:cubicBezTo>
                  <a:cubicBezTo>
                    <a:pt x="79" y="158"/>
                    <a:pt x="81" y="158"/>
                    <a:pt x="81" y="158"/>
                  </a:cubicBezTo>
                  <a:cubicBezTo>
                    <a:pt x="81" y="158"/>
                    <a:pt x="81" y="158"/>
                    <a:pt x="81" y="158"/>
                  </a:cubicBezTo>
                  <a:cubicBezTo>
                    <a:pt x="82" y="158"/>
                    <a:pt x="83" y="158"/>
                    <a:pt x="84" y="158"/>
                  </a:cubicBezTo>
                  <a:cubicBezTo>
                    <a:pt x="84" y="158"/>
                    <a:pt x="84" y="158"/>
                    <a:pt x="84" y="158"/>
                  </a:cubicBezTo>
                  <a:cubicBezTo>
                    <a:pt x="84" y="158"/>
                    <a:pt x="84" y="158"/>
                    <a:pt x="84" y="158"/>
                  </a:cubicBezTo>
                  <a:cubicBezTo>
                    <a:pt x="84" y="157"/>
                    <a:pt x="84" y="154"/>
                    <a:pt x="86" y="153"/>
                  </a:cubicBezTo>
                  <a:cubicBezTo>
                    <a:pt x="87" y="152"/>
                    <a:pt x="88" y="151"/>
                    <a:pt x="91" y="151"/>
                  </a:cubicBezTo>
                  <a:cubicBezTo>
                    <a:pt x="91" y="151"/>
                    <a:pt x="92" y="151"/>
                    <a:pt x="92" y="151"/>
                  </a:cubicBezTo>
                  <a:cubicBezTo>
                    <a:pt x="93" y="151"/>
                    <a:pt x="94" y="150"/>
                    <a:pt x="94" y="150"/>
                  </a:cubicBezTo>
                  <a:cubicBezTo>
                    <a:pt x="96" y="150"/>
                    <a:pt x="97" y="150"/>
                    <a:pt x="98" y="150"/>
                  </a:cubicBezTo>
                  <a:cubicBezTo>
                    <a:pt x="99" y="150"/>
                    <a:pt x="100" y="150"/>
                    <a:pt x="101" y="150"/>
                  </a:cubicBezTo>
                  <a:cubicBezTo>
                    <a:pt x="103" y="151"/>
                    <a:pt x="107" y="154"/>
                    <a:pt x="107" y="157"/>
                  </a:cubicBezTo>
                  <a:cubicBezTo>
                    <a:pt x="107" y="158"/>
                    <a:pt x="107" y="159"/>
                    <a:pt x="107" y="160"/>
                  </a:cubicBezTo>
                  <a:cubicBezTo>
                    <a:pt x="108" y="160"/>
                    <a:pt x="111" y="161"/>
                    <a:pt x="112" y="163"/>
                  </a:cubicBezTo>
                  <a:cubicBezTo>
                    <a:pt x="114" y="164"/>
                    <a:pt x="115" y="167"/>
                    <a:pt x="115" y="169"/>
                  </a:cubicBezTo>
                  <a:cubicBezTo>
                    <a:pt x="115" y="171"/>
                    <a:pt x="114" y="172"/>
                    <a:pt x="114" y="174"/>
                  </a:cubicBezTo>
                  <a:cubicBezTo>
                    <a:pt x="117" y="175"/>
                    <a:pt x="118" y="180"/>
                    <a:pt x="118" y="180"/>
                  </a:cubicBezTo>
                  <a:cubicBezTo>
                    <a:pt x="118" y="182"/>
                    <a:pt x="118" y="185"/>
                    <a:pt x="117" y="186"/>
                  </a:cubicBezTo>
                  <a:cubicBezTo>
                    <a:pt x="116" y="188"/>
                    <a:pt x="114" y="191"/>
                    <a:pt x="111" y="192"/>
                  </a:cubicBezTo>
                  <a:cubicBezTo>
                    <a:pt x="110" y="192"/>
                    <a:pt x="109" y="192"/>
                    <a:pt x="107" y="192"/>
                  </a:cubicBezTo>
                  <a:cubicBezTo>
                    <a:pt x="106" y="192"/>
                    <a:pt x="105" y="192"/>
                    <a:pt x="103" y="192"/>
                  </a:cubicBezTo>
                  <a:cubicBezTo>
                    <a:pt x="103" y="192"/>
                    <a:pt x="103" y="193"/>
                    <a:pt x="103" y="193"/>
                  </a:cubicBezTo>
                  <a:cubicBezTo>
                    <a:pt x="103" y="194"/>
                    <a:pt x="102" y="198"/>
                    <a:pt x="100" y="199"/>
                  </a:cubicBezTo>
                  <a:cubicBezTo>
                    <a:pt x="99" y="200"/>
                    <a:pt x="98" y="200"/>
                    <a:pt x="96" y="200"/>
                  </a:cubicBezTo>
                  <a:cubicBezTo>
                    <a:pt x="95" y="200"/>
                    <a:pt x="94" y="200"/>
                    <a:pt x="94" y="200"/>
                  </a:cubicBezTo>
                  <a:cubicBezTo>
                    <a:pt x="94" y="200"/>
                    <a:pt x="94" y="200"/>
                    <a:pt x="94" y="200"/>
                  </a:cubicBezTo>
                  <a:cubicBezTo>
                    <a:pt x="94" y="200"/>
                    <a:pt x="93" y="200"/>
                    <a:pt x="93" y="201"/>
                  </a:cubicBezTo>
                  <a:cubicBezTo>
                    <a:pt x="93" y="201"/>
                    <a:pt x="93" y="202"/>
                    <a:pt x="92" y="203"/>
                  </a:cubicBezTo>
                  <a:cubicBezTo>
                    <a:pt x="92" y="203"/>
                    <a:pt x="92" y="203"/>
                    <a:pt x="92" y="204"/>
                  </a:cubicBezTo>
                  <a:cubicBezTo>
                    <a:pt x="93" y="205"/>
                    <a:pt x="95" y="206"/>
                    <a:pt x="95" y="208"/>
                  </a:cubicBezTo>
                  <a:cubicBezTo>
                    <a:pt x="96" y="211"/>
                    <a:pt x="93" y="216"/>
                    <a:pt x="90" y="217"/>
                  </a:cubicBezTo>
                  <a:cubicBezTo>
                    <a:pt x="90" y="218"/>
                    <a:pt x="89" y="218"/>
                    <a:pt x="88" y="218"/>
                  </a:cubicBezTo>
                  <a:cubicBezTo>
                    <a:pt x="87" y="218"/>
                    <a:pt x="87" y="218"/>
                    <a:pt x="86" y="218"/>
                  </a:cubicBezTo>
                  <a:cubicBezTo>
                    <a:pt x="86" y="218"/>
                    <a:pt x="87" y="219"/>
                    <a:pt x="87" y="219"/>
                  </a:cubicBezTo>
                  <a:cubicBezTo>
                    <a:pt x="87" y="219"/>
                    <a:pt x="87" y="219"/>
                    <a:pt x="88" y="219"/>
                  </a:cubicBezTo>
                  <a:cubicBezTo>
                    <a:pt x="88" y="220"/>
                    <a:pt x="89" y="220"/>
                    <a:pt x="90" y="221"/>
                  </a:cubicBezTo>
                  <a:cubicBezTo>
                    <a:pt x="91" y="221"/>
                    <a:pt x="92" y="223"/>
                    <a:pt x="93" y="224"/>
                  </a:cubicBezTo>
                  <a:cubicBezTo>
                    <a:pt x="94" y="225"/>
                    <a:pt x="94" y="226"/>
                    <a:pt x="95" y="227"/>
                  </a:cubicBezTo>
                  <a:cubicBezTo>
                    <a:pt x="95" y="228"/>
                    <a:pt x="95" y="228"/>
                    <a:pt x="95" y="229"/>
                  </a:cubicBezTo>
                  <a:cubicBezTo>
                    <a:pt x="95" y="229"/>
                    <a:pt x="95" y="229"/>
                    <a:pt x="95" y="229"/>
                  </a:cubicBezTo>
                  <a:cubicBezTo>
                    <a:pt x="95" y="229"/>
                    <a:pt x="95" y="229"/>
                    <a:pt x="96" y="229"/>
                  </a:cubicBezTo>
                  <a:cubicBezTo>
                    <a:pt x="97" y="229"/>
                    <a:pt x="98" y="229"/>
                    <a:pt x="100" y="230"/>
                  </a:cubicBezTo>
                  <a:cubicBezTo>
                    <a:pt x="102" y="231"/>
                    <a:pt x="103" y="233"/>
                    <a:pt x="103" y="235"/>
                  </a:cubicBezTo>
                  <a:cubicBezTo>
                    <a:pt x="103" y="235"/>
                    <a:pt x="103" y="235"/>
                    <a:pt x="103" y="236"/>
                  </a:cubicBezTo>
                  <a:cubicBezTo>
                    <a:pt x="104" y="236"/>
                    <a:pt x="106" y="236"/>
                    <a:pt x="107" y="238"/>
                  </a:cubicBezTo>
                  <a:cubicBezTo>
                    <a:pt x="107" y="238"/>
                    <a:pt x="108" y="239"/>
                    <a:pt x="108" y="239"/>
                  </a:cubicBezTo>
                  <a:cubicBezTo>
                    <a:pt x="109" y="239"/>
                    <a:pt x="109" y="239"/>
                    <a:pt x="110" y="239"/>
                  </a:cubicBezTo>
                  <a:cubicBezTo>
                    <a:pt x="110" y="239"/>
                    <a:pt x="110" y="239"/>
                    <a:pt x="111" y="239"/>
                  </a:cubicBezTo>
                  <a:cubicBezTo>
                    <a:pt x="113" y="239"/>
                    <a:pt x="115" y="240"/>
                    <a:pt x="117" y="241"/>
                  </a:cubicBezTo>
                  <a:cubicBezTo>
                    <a:pt x="118" y="243"/>
                    <a:pt x="121" y="247"/>
                    <a:pt x="119" y="251"/>
                  </a:cubicBezTo>
                  <a:cubicBezTo>
                    <a:pt x="118" y="253"/>
                    <a:pt x="117" y="254"/>
                    <a:pt x="115" y="255"/>
                  </a:cubicBezTo>
                  <a:cubicBezTo>
                    <a:pt x="115" y="256"/>
                    <a:pt x="115" y="257"/>
                    <a:pt x="116" y="258"/>
                  </a:cubicBezTo>
                  <a:cubicBezTo>
                    <a:pt x="116" y="258"/>
                    <a:pt x="116" y="259"/>
                    <a:pt x="116" y="259"/>
                  </a:cubicBezTo>
                  <a:cubicBezTo>
                    <a:pt x="116" y="259"/>
                    <a:pt x="116" y="259"/>
                    <a:pt x="117" y="259"/>
                  </a:cubicBezTo>
                  <a:cubicBezTo>
                    <a:pt x="117" y="259"/>
                    <a:pt x="118" y="259"/>
                    <a:pt x="120" y="260"/>
                  </a:cubicBezTo>
                  <a:cubicBezTo>
                    <a:pt x="121" y="260"/>
                    <a:pt x="123" y="262"/>
                    <a:pt x="125" y="263"/>
                  </a:cubicBezTo>
                  <a:cubicBezTo>
                    <a:pt x="126" y="265"/>
                    <a:pt x="127" y="268"/>
                    <a:pt x="128" y="270"/>
                  </a:cubicBezTo>
                  <a:cubicBezTo>
                    <a:pt x="128" y="270"/>
                    <a:pt x="128" y="271"/>
                    <a:pt x="128" y="271"/>
                  </a:cubicBezTo>
                  <a:cubicBezTo>
                    <a:pt x="128" y="271"/>
                    <a:pt x="129" y="271"/>
                    <a:pt x="129" y="272"/>
                  </a:cubicBezTo>
                  <a:cubicBezTo>
                    <a:pt x="131" y="273"/>
                    <a:pt x="133" y="275"/>
                    <a:pt x="133" y="276"/>
                  </a:cubicBezTo>
                  <a:cubicBezTo>
                    <a:pt x="133" y="276"/>
                    <a:pt x="133" y="276"/>
                    <a:pt x="134" y="277"/>
                  </a:cubicBezTo>
                  <a:cubicBezTo>
                    <a:pt x="134" y="277"/>
                    <a:pt x="134" y="277"/>
                    <a:pt x="135" y="278"/>
                  </a:cubicBezTo>
                  <a:cubicBezTo>
                    <a:pt x="135" y="278"/>
                    <a:pt x="135" y="278"/>
                    <a:pt x="135" y="278"/>
                  </a:cubicBezTo>
                  <a:cubicBezTo>
                    <a:pt x="135" y="277"/>
                    <a:pt x="136" y="276"/>
                    <a:pt x="136" y="276"/>
                  </a:cubicBezTo>
                  <a:cubicBezTo>
                    <a:pt x="137" y="276"/>
                    <a:pt x="139" y="274"/>
                    <a:pt x="142" y="274"/>
                  </a:cubicBezTo>
                  <a:cubicBezTo>
                    <a:pt x="142" y="274"/>
                    <a:pt x="142" y="274"/>
                    <a:pt x="142" y="274"/>
                  </a:cubicBezTo>
                  <a:cubicBezTo>
                    <a:pt x="142" y="274"/>
                    <a:pt x="142" y="274"/>
                    <a:pt x="142" y="274"/>
                  </a:cubicBezTo>
                  <a:cubicBezTo>
                    <a:pt x="145" y="275"/>
                    <a:pt x="147" y="276"/>
                    <a:pt x="148" y="278"/>
                  </a:cubicBezTo>
                  <a:cubicBezTo>
                    <a:pt x="148" y="278"/>
                    <a:pt x="148" y="278"/>
                    <a:pt x="149" y="278"/>
                  </a:cubicBezTo>
                  <a:cubicBezTo>
                    <a:pt x="149" y="278"/>
                    <a:pt x="149" y="278"/>
                    <a:pt x="149" y="278"/>
                  </a:cubicBezTo>
                  <a:cubicBezTo>
                    <a:pt x="150" y="277"/>
                    <a:pt x="151" y="277"/>
                    <a:pt x="152" y="277"/>
                  </a:cubicBezTo>
                  <a:cubicBezTo>
                    <a:pt x="153" y="277"/>
                    <a:pt x="154" y="278"/>
                    <a:pt x="155" y="278"/>
                  </a:cubicBezTo>
                  <a:cubicBezTo>
                    <a:pt x="157" y="279"/>
                    <a:pt x="159" y="282"/>
                    <a:pt x="159" y="284"/>
                  </a:cubicBezTo>
                  <a:cubicBezTo>
                    <a:pt x="160" y="286"/>
                    <a:pt x="159" y="288"/>
                    <a:pt x="159" y="290"/>
                  </a:cubicBezTo>
                  <a:cubicBezTo>
                    <a:pt x="158" y="290"/>
                    <a:pt x="158" y="291"/>
                    <a:pt x="157" y="292"/>
                  </a:cubicBezTo>
                  <a:cubicBezTo>
                    <a:pt x="177" y="664"/>
                    <a:pt x="177" y="664"/>
                    <a:pt x="177" y="664"/>
                  </a:cubicBezTo>
                  <a:cubicBezTo>
                    <a:pt x="182" y="745"/>
                    <a:pt x="182" y="745"/>
                    <a:pt x="182" y="745"/>
                  </a:cubicBezTo>
                  <a:cubicBezTo>
                    <a:pt x="357" y="733"/>
                    <a:pt x="357" y="733"/>
                    <a:pt x="357" y="733"/>
                  </a:cubicBezTo>
                  <a:cubicBezTo>
                    <a:pt x="433" y="727"/>
                    <a:pt x="433" y="727"/>
                    <a:pt x="433" y="727"/>
                  </a:cubicBezTo>
                  <a:cubicBezTo>
                    <a:pt x="523" y="720"/>
                    <a:pt x="523" y="720"/>
                    <a:pt x="523" y="720"/>
                  </a:cubicBezTo>
                  <a:cubicBezTo>
                    <a:pt x="585" y="716"/>
                    <a:pt x="585" y="716"/>
                    <a:pt x="585" y="716"/>
                  </a:cubicBezTo>
                  <a:cubicBezTo>
                    <a:pt x="785" y="696"/>
                    <a:pt x="785" y="696"/>
                    <a:pt x="785" y="696"/>
                  </a:cubicBezTo>
                  <a:cubicBezTo>
                    <a:pt x="786" y="695"/>
                    <a:pt x="790" y="695"/>
                    <a:pt x="792" y="695"/>
                  </a:cubicBezTo>
                  <a:cubicBezTo>
                    <a:pt x="793" y="695"/>
                    <a:pt x="794" y="695"/>
                    <a:pt x="794" y="695"/>
                  </a:cubicBezTo>
                  <a:cubicBezTo>
                    <a:pt x="797" y="696"/>
                    <a:pt x="801" y="698"/>
                    <a:pt x="802" y="701"/>
                  </a:cubicBezTo>
                  <a:cubicBezTo>
                    <a:pt x="803" y="703"/>
                    <a:pt x="803" y="705"/>
                    <a:pt x="803" y="707"/>
                  </a:cubicBezTo>
                  <a:cubicBezTo>
                    <a:pt x="803" y="707"/>
                    <a:pt x="803" y="707"/>
                    <a:pt x="803" y="707"/>
                  </a:cubicBezTo>
                  <a:cubicBezTo>
                    <a:pt x="804" y="708"/>
                    <a:pt x="804" y="709"/>
                    <a:pt x="805" y="709"/>
                  </a:cubicBezTo>
                  <a:cubicBezTo>
                    <a:pt x="806" y="710"/>
                    <a:pt x="808" y="711"/>
                    <a:pt x="808" y="712"/>
                  </a:cubicBezTo>
                  <a:cubicBezTo>
                    <a:pt x="810" y="712"/>
                    <a:pt x="812" y="712"/>
                    <a:pt x="814" y="713"/>
                  </a:cubicBezTo>
                  <a:cubicBezTo>
                    <a:pt x="816" y="716"/>
                    <a:pt x="817" y="720"/>
                    <a:pt x="817" y="723"/>
                  </a:cubicBezTo>
                  <a:cubicBezTo>
                    <a:pt x="816" y="724"/>
                    <a:pt x="815" y="726"/>
                    <a:pt x="814" y="727"/>
                  </a:cubicBezTo>
                  <a:cubicBezTo>
                    <a:pt x="815" y="727"/>
                    <a:pt x="816" y="729"/>
                    <a:pt x="817" y="730"/>
                  </a:cubicBezTo>
                  <a:cubicBezTo>
                    <a:pt x="817" y="730"/>
                    <a:pt x="819" y="736"/>
                    <a:pt x="817" y="740"/>
                  </a:cubicBezTo>
                  <a:cubicBezTo>
                    <a:pt x="816" y="742"/>
                    <a:pt x="814" y="743"/>
                    <a:pt x="813" y="743"/>
                  </a:cubicBezTo>
                  <a:cubicBezTo>
                    <a:pt x="812" y="743"/>
                    <a:pt x="812" y="743"/>
                    <a:pt x="812" y="743"/>
                  </a:cubicBezTo>
                  <a:cubicBezTo>
                    <a:pt x="812" y="744"/>
                    <a:pt x="811" y="744"/>
                    <a:pt x="811" y="744"/>
                  </a:cubicBezTo>
                  <a:cubicBezTo>
                    <a:pt x="811" y="744"/>
                    <a:pt x="811" y="745"/>
                    <a:pt x="811" y="745"/>
                  </a:cubicBezTo>
                  <a:cubicBezTo>
                    <a:pt x="810" y="745"/>
                    <a:pt x="810" y="746"/>
                    <a:pt x="810" y="746"/>
                  </a:cubicBezTo>
                  <a:cubicBezTo>
                    <a:pt x="810" y="748"/>
                    <a:pt x="809" y="750"/>
                    <a:pt x="808" y="751"/>
                  </a:cubicBezTo>
                  <a:cubicBezTo>
                    <a:pt x="806" y="753"/>
                    <a:pt x="804" y="754"/>
                    <a:pt x="802" y="755"/>
                  </a:cubicBezTo>
                  <a:cubicBezTo>
                    <a:pt x="802" y="755"/>
                    <a:pt x="801" y="755"/>
                    <a:pt x="800" y="756"/>
                  </a:cubicBezTo>
                  <a:cubicBezTo>
                    <a:pt x="800" y="756"/>
                    <a:pt x="799" y="757"/>
                    <a:pt x="799" y="757"/>
                  </a:cubicBezTo>
                  <a:cubicBezTo>
                    <a:pt x="799" y="758"/>
                    <a:pt x="798" y="758"/>
                    <a:pt x="798" y="758"/>
                  </a:cubicBezTo>
                  <a:cubicBezTo>
                    <a:pt x="798" y="758"/>
                    <a:pt x="798" y="759"/>
                    <a:pt x="797" y="759"/>
                  </a:cubicBezTo>
                  <a:cubicBezTo>
                    <a:pt x="797" y="760"/>
                    <a:pt x="797" y="761"/>
                    <a:pt x="797" y="762"/>
                  </a:cubicBezTo>
                  <a:cubicBezTo>
                    <a:pt x="797" y="764"/>
                    <a:pt x="795" y="767"/>
                    <a:pt x="795" y="767"/>
                  </a:cubicBezTo>
                  <a:cubicBezTo>
                    <a:pt x="794" y="769"/>
                    <a:pt x="792" y="770"/>
                    <a:pt x="791" y="771"/>
                  </a:cubicBezTo>
                  <a:cubicBezTo>
                    <a:pt x="790" y="772"/>
                    <a:pt x="790" y="772"/>
                    <a:pt x="790" y="772"/>
                  </a:cubicBezTo>
                  <a:cubicBezTo>
                    <a:pt x="789" y="773"/>
                    <a:pt x="789" y="773"/>
                    <a:pt x="788" y="774"/>
                  </a:cubicBezTo>
                  <a:cubicBezTo>
                    <a:pt x="787" y="774"/>
                    <a:pt x="786" y="775"/>
                    <a:pt x="786" y="775"/>
                  </a:cubicBezTo>
                  <a:cubicBezTo>
                    <a:pt x="786" y="775"/>
                    <a:pt x="785" y="776"/>
                    <a:pt x="785" y="778"/>
                  </a:cubicBezTo>
                  <a:cubicBezTo>
                    <a:pt x="785" y="779"/>
                    <a:pt x="785" y="779"/>
                    <a:pt x="785" y="780"/>
                  </a:cubicBezTo>
                  <a:cubicBezTo>
                    <a:pt x="784" y="781"/>
                    <a:pt x="784" y="783"/>
                    <a:pt x="784" y="784"/>
                  </a:cubicBezTo>
                  <a:cubicBezTo>
                    <a:pt x="784" y="784"/>
                    <a:pt x="784" y="785"/>
                    <a:pt x="783" y="785"/>
                  </a:cubicBezTo>
                  <a:cubicBezTo>
                    <a:pt x="871" y="775"/>
                    <a:pt x="871" y="775"/>
                    <a:pt x="871" y="775"/>
                  </a:cubicBezTo>
                  <a:cubicBezTo>
                    <a:pt x="871" y="774"/>
                    <a:pt x="871" y="772"/>
                    <a:pt x="871" y="771"/>
                  </a:cubicBezTo>
                  <a:cubicBezTo>
                    <a:pt x="871" y="770"/>
                    <a:pt x="870" y="767"/>
                    <a:pt x="871" y="766"/>
                  </a:cubicBezTo>
                  <a:cubicBezTo>
                    <a:pt x="871" y="765"/>
                    <a:pt x="872" y="764"/>
                    <a:pt x="873" y="764"/>
                  </a:cubicBezTo>
                  <a:cubicBezTo>
                    <a:pt x="875" y="762"/>
                    <a:pt x="879" y="761"/>
                    <a:pt x="880" y="760"/>
                  </a:cubicBezTo>
                  <a:cubicBezTo>
                    <a:pt x="881" y="758"/>
                    <a:pt x="882" y="756"/>
                    <a:pt x="882" y="754"/>
                  </a:cubicBezTo>
                  <a:cubicBezTo>
                    <a:pt x="882" y="753"/>
                    <a:pt x="880" y="750"/>
                    <a:pt x="878" y="749"/>
                  </a:cubicBezTo>
                  <a:cubicBezTo>
                    <a:pt x="877" y="748"/>
                    <a:pt x="875" y="747"/>
                    <a:pt x="874" y="747"/>
                  </a:cubicBezTo>
                  <a:cubicBezTo>
                    <a:pt x="872" y="746"/>
                    <a:pt x="868" y="746"/>
                    <a:pt x="867" y="745"/>
                  </a:cubicBezTo>
                  <a:cubicBezTo>
                    <a:pt x="866" y="744"/>
                    <a:pt x="863" y="743"/>
                    <a:pt x="862" y="741"/>
                  </a:cubicBezTo>
                  <a:cubicBezTo>
                    <a:pt x="862" y="740"/>
                    <a:pt x="862" y="738"/>
                    <a:pt x="863" y="738"/>
                  </a:cubicBezTo>
                  <a:cubicBezTo>
                    <a:pt x="863" y="737"/>
                    <a:pt x="866" y="736"/>
                    <a:pt x="867" y="736"/>
                  </a:cubicBezTo>
                  <a:cubicBezTo>
                    <a:pt x="868" y="736"/>
                    <a:pt x="871" y="736"/>
                    <a:pt x="872" y="736"/>
                  </a:cubicBezTo>
                  <a:cubicBezTo>
                    <a:pt x="873" y="737"/>
                    <a:pt x="875" y="738"/>
                    <a:pt x="876" y="739"/>
                  </a:cubicBezTo>
                  <a:cubicBezTo>
                    <a:pt x="877" y="739"/>
                    <a:pt x="879" y="739"/>
                    <a:pt x="881" y="738"/>
                  </a:cubicBezTo>
                  <a:cubicBezTo>
                    <a:pt x="882" y="738"/>
                    <a:pt x="884" y="736"/>
                    <a:pt x="885" y="735"/>
                  </a:cubicBezTo>
                  <a:cubicBezTo>
                    <a:pt x="885" y="734"/>
                    <a:pt x="887" y="732"/>
                    <a:pt x="887" y="731"/>
                  </a:cubicBezTo>
                  <a:cubicBezTo>
                    <a:pt x="886" y="729"/>
                    <a:pt x="884" y="728"/>
                    <a:pt x="882" y="728"/>
                  </a:cubicBezTo>
                  <a:cubicBezTo>
                    <a:pt x="881" y="727"/>
                    <a:pt x="878" y="728"/>
                    <a:pt x="877" y="728"/>
                  </a:cubicBezTo>
                  <a:cubicBezTo>
                    <a:pt x="876" y="727"/>
                    <a:pt x="874" y="727"/>
                    <a:pt x="874" y="726"/>
                  </a:cubicBezTo>
                  <a:cubicBezTo>
                    <a:pt x="873" y="725"/>
                    <a:pt x="873" y="723"/>
                    <a:pt x="873" y="722"/>
                  </a:cubicBezTo>
                  <a:cubicBezTo>
                    <a:pt x="873" y="721"/>
                    <a:pt x="875" y="720"/>
                    <a:pt x="876" y="719"/>
                  </a:cubicBezTo>
                  <a:cubicBezTo>
                    <a:pt x="878" y="719"/>
                    <a:pt x="882" y="721"/>
                    <a:pt x="884" y="721"/>
                  </a:cubicBezTo>
                  <a:cubicBezTo>
                    <a:pt x="884" y="720"/>
                    <a:pt x="886" y="719"/>
                    <a:pt x="886" y="718"/>
                  </a:cubicBezTo>
                  <a:cubicBezTo>
                    <a:pt x="887" y="717"/>
                    <a:pt x="888" y="714"/>
                    <a:pt x="888" y="712"/>
                  </a:cubicBezTo>
                  <a:cubicBezTo>
                    <a:pt x="888" y="711"/>
                    <a:pt x="885" y="709"/>
                    <a:pt x="884" y="708"/>
                  </a:cubicBezTo>
                  <a:cubicBezTo>
                    <a:pt x="884" y="707"/>
                    <a:pt x="883" y="705"/>
                    <a:pt x="883" y="704"/>
                  </a:cubicBezTo>
                  <a:cubicBezTo>
                    <a:pt x="883" y="703"/>
                    <a:pt x="883" y="702"/>
                    <a:pt x="884" y="701"/>
                  </a:cubicBezTo>
                  <a:cubicBezTo>
                    <a:pt x="884" y="700"/>
                    <a:pt x="884" y="698"/>
                    <a:pt x="884" y="697"/>
                  </a:cubicBezTo>
                  <a:cubicBezTo>
                    <a:pt x="884" y="696"/>
                    <a:pt x="883" y="694"/>
                    <a:pt x="883" y="693"/>
                  </a:cubicBezTo>
                  <a:cubicBezTo>
                    <a:pt x="882" y="692"/>
                    <a:pt x="881" y="690"/>
                    <a:pt x="880" y="689"/>
                  </a:cubicBezTo>
                  <a:cubicBezTo>
                    <a:pt x="879" y="688"/>
                    <a:pt x="877" y="687"/>
                    <a:pt x="876" y="686"/>
                  </a:cubicBezTo>
                  <a:cubicBezTo>
                    <a:pt x="876" y="685"/>
                    <a:pt x="875" y="682"/>
                    <a:pt x="875" y="681"/>
                  </a:cubicBezTo>
                  <a:cubicBezTo>
                    <a:pt x="876" y="680"/>
                    <a:pt x="877" y="678"/>
                    <a:pt x="878" y="677"/>
                  </a:cubicBezTo>
                  <a:cubicBezTo>
                    <a:pt x="879" y="677"/>
                    <a:pt x="881" y="676"/>
                    <a:pt x="881" y="676"/>
                  </a:cubicBezTo>
                  <a:cubicBezTo>
                    <a:pt x="882" y="676"/>
                    <a:pt x="885" y="676"/>
                    <a:pt x="886" y="676"/>
                  </a:cubicBezTo>
                  <a:cubicBezTo>
                    <a:pt x="887" y="677"/>
                    <a:pt x="889" y="678"/>
                    <a:pt x="890" y="679"/>
                  </a:cubicBezTo>
                  <a:cubicBezTo>
                    <a:pt x="890" y="679"/>
                    <a:pt x="891" y="681"/>
                    <a:pt x="891" y="682"/>
                  </a:cubicBezTo>
                  <a:cubicBezTo>
                    <a:pt x="891" y="683"/>
                    <a:pt x="891" y="685"/>
                    <a:pt x="891" y="686"/>
                  </a:cubicBezTo>
                  <a:cubicBezTo>
                    <a:pt x="891" y="687"/>
                    <a:pt x="890" y="689"/>
                    <a:pt x="889" y="690"/>
                  </a:cubicBezTo>
                  <a:cubicBezTo>
                    <a:pt x="889" y="690"/>
                    <a:pt x="888" y="691"/>
                    <a:pt x="888" y="692"/>
                  </a:cubicBezTo>
                  <a:cubicBezTo>
                    <a:pt x="888" y="693"/>
                    <a:pt x="888" y="694"/>
                    <a:pt x="889" y="695"/>
                  </a:cubicBezTo>
                  <a:cubicBezTo>
                    <a:pt x="889" y="696"/>
                    <a:pt x="890" y="698"/>
                    <a:pt x="892" y="699"/>
                  </a:cubicBezTo>
                  <a:cubicBezTo>
                    <a:pt x="892" y="699"/>
                    <a:pt x="894" y="698"/>
                    <a:pt x="894" y="698"/>
                  </a:cubicBezTo>
                  <a:cubicBezTo>
                    <a:pt x="895" y="697"/>
                    <a:pt x="897" y="695"/>
                    <a:pt x="898" y="694"/>
                  </a:cubicBezTo>
                  <a:cubicBezTo>
                    <a:pt x="899" y="694"/>
                    <a:pt x="899" y="692"/>
                    <a:pt x="899" y="691"/>
                  </a:cubicBezTo>
                  <a:cubicBezTo>
                    <a:pt x="899" y="690"/>
                    <a:pt x="899" y="690"/>
                    <a:pt x="899" y="689"/>
                  </a:cubicBezTo>
                  <a:cubicBezTo>
                    <a:pt x="899" y="688"/>
                    <a:pt x="899" y="685"/>
                    <a:pt x="900" y="684"/>
                  </a:cubicBezTo>
                  <a:cubicBezTo>
                    <a:pt x="900" y="682"/>
                    <a:pt x="901" y="678"/>
                    <a:pt x="901" y="676"/>
                  </a:cubicBezTo>
                  <a:cubicBezTo>
                    <a:pt x="901" y="674"/>
                    <a:pt x="900" y="670"/>
                    <a:pt x="901" y="668"/>
                  </a:cubicBezTo>
                  <a:cubicBezTo>
                    <a:pt x="901" y="667"/>
                    <a:pt x="903" y="665"/>
                    <a:pt x="904" y="665"/>
                  </a:cubicBezTo>
                  <a:cubicBezTo>
                    <a:pt x="905" y="664"/>
                    <a:pt x="907" y="664"/>
                    <a:pt x="908" y="664"/>
                  </a:cubicBezTo>
                  <a:cubicBezTo>
                    <a:pt x="909" y="664"/>
                    <a:pt x="912" y="666"/>
                    <a:pt x="912" y="667"/>
                  </a:cubicBezTo>
                  <a:cubicBezTo>
                    <a:pt x="912" y="667"/>
                    <a:pt x="913" y="670"/>
                    <a:pt x="913" y="671"/>
                  </a:cubicBezTo>
                  <a:cubicBezTo>
                    <a:pt x="915" y="672"/>
                    <a:pt x="918" y="675"/>
                    <a:pt x="920" y="675"/>
                  </a:cubicBezTo>
                  <a:cubicBezTo>
                    <a:pt x="921" y="675"/>
                    <a:pt x="923" y="674"/>
                    <a:pt x="924" y="673"/>
                  </a:cubicBezTo>
                  <a:cubicBezTo>
                    <a:pt x="925" y="672"/>
                    <a:pt x="926" y="669"/>
                    <a:pt x="926" y="667"/>
                  </a:cubicBezTo>
                  <a:cubicBezTo>
                    <a:pt x="927" y="666"/>
                    <a:pt x="927" y="663"/>
                    <a:pt x="927" y="661"/>
                  </a:cubicBezTo>
                  <a:cubicBezTo>
                    <a:pt x="928" y="660"/>
                    <a:pt x="929" y="658"/>
                    <a:pt x="929" y="657"/>
                  </a:cubicBezTo>
                  <a:cubicBezTo>
                    <a:pt x="929" y="656"/>
                    <a:pt x="929" y="653"/>
                    <a:pt x="928" y="652"/>
                  </a:cubicBezTo>
                  <a:cubicBezTo>
                    <a:pt x="927" y="651"/>
                    <a:pt x="925" y="651"/>
                    <a:pt x="924" y="650"/>
                  </a:cubicBezTo>
                  <a:cubicBezTo>
                    <a:pt x="924" y="649"/>
                    <a:pt x="923" y="647"/>
                    <a:pt x="923" y="646"/>
                  </a:cubicBezTo>
                  <a:cubicBezTo>
                    <a:pt x="923" y="645"/>
                    <a:pt x="924" y="642"/>
                    <a:pt x="926" y="641"/>
                  </a:cubicBezTo>
                  <a:cubicBezTo>
                    <a:pt x="927" y="641"/>
                    <a:pt x="930" y="640"/>
                    <a:pt x="931" y="640"/>
                  </a:cubicBezTo>
                  <a:cubicBezTo>
                    <a:pt x="932" y="640"/>
                    <a:pt x="933" y="642"/>
                    <a:pt x="934" y="641"/>
                  </a:cubicBezTo>
                  <a:cubicBezTo>
                    <a:pt x="935" y="641"/>
                    <a:pt x="936" y="639"/>
                    <a:pt x="936" y="638"/>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73.4</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39" name="Freeform 238"/>
            <p:cNvSpPr>
              <a:spLocks/>
            </p:cNvSpPr>
            <p:nvPr/>
          </p:nvSpPr>
          <p:spPr bwMode="auto">
            <a:xfrm>
              <a:off x="3778249" y="3819528"/>
              <a:ext cx="587375" cy="549275"/>
            </a:xfrm>
            <a:custGeom>
              <a:avLst/>
              <a:gdLst>
                <a:gd name="T0" fmla="*/ 523 w 696"/>
                <a:gd name="T1" fmla="*/ 607 h 650"/>
                <a:gd name="T2" fmla="*/ 540 w 696"/>
                <a:gd name="T3" fmla="*/ 590 h 650"/>
                <a:gd name="T4" fmla="*/ 538 w 696"/>
                <a:gd name="T5" fmla="*/ 577 h 650"/>
                <a:gd name="T6" fmla="*/ 535 w 696"/>
                <a:gd name="T7" fmla="*/ 557 h 650"/>
                <a:gd name="T8" fmla="*/ 532 w 696"/>
                <a:gd name="T9" fmla="*/ 553 h 650"/>
                <a:gd name="T10" fmla="*/ 526 w 696"/>
                <a:gd name="T11" fmla="*/ 552 h 650"/>
                <a:gd name="T12" fmla="*/ 522 w 696"/>
                <a:gd name="T13" fmla="*/ 548 h 650"/>
                <a:gd name="T14" fmla="*/ 515 w 696"/>
                <a:gd name="T15" fmla="*/ 534 h 650"/>
                <a:gd name="T16" fmla="*/ 521 w 696"/>
                <a:gd name="T17" fmla="*/ 512 h 650"/>
                <a:gd name="T18" fmla="*/ 522 w 696"/>
                <a:gd name="T19" fmla="*/ 506 h 650"/>
                <a:gd name="T20" fmla="*/ 534 w 696"/>
                <a:gd name="T21" fmla="*/ 499 h 650"/>
                <a:gd name="T22" fmla="*/ 525 w 696"/>
                <a:gd name="T23" fmla="*/ 488 h 650"/>
                <a:gd name="T24" fmla="*/ 542 w 696"/>
                <a:gd name="T25" fmla="*/ 483 h 650"/>
                <a:gd name="T26" fmla="*/ 537 w 696"/>
                <a:gd name="T27" fmla="*/ 460 h 650"/>
                <a:gd name="T28" fmla="*/ 537 w 696"/>
                <a:gd name="T29" fmla="*/ 451 h 650"/>
                <a:gd name="T30" fmla="*/ 544 w 696"/>
                <a:gd name="T31" fmla="*/ 444 h 650"/>
                <a:gd name="T32" fmla="*/ 553 w 696"/>
                <a:gd name="T33" fmla="*/ 430 h 650"/>
                <a:gd name="T34" fmla="*/ 556 w 696"/>
                <a:gd name="T35" fmla="*/ 423 h 650"/>
                <a:gd name="T36" fmla="*/ 549 w 696"/>
                <a:gd name="T37" fmla="*/ 414 h 650"/>
                <a:gd name="T38" fmla="*/ 555 w 696"/>
                <a:gd name="T39" fmla="*/ 410 h 650"/>
                <a:gd name="T40" fmla="*/ 569 w 696"/>
                <a:gd name="T41" fmla="*/ 389 h 650"/>
                <a:gd name="T42" fmla="*/ 577 w 696"/>
                <a:gd name="T43" fmla="*/ 384 h 650"/>
                <a:gd name="T44" fmla="*/ 586 w 696"/>
                <a:gd name="T45" fmla="*/ 376 h 650"/>
                <a:gd name="T46" fmla="*/ 594 w 696"/>
                <a:gd name="T47" fmla="*/ 350 h 650"/>
                <a:gd name="T48" fmla="*/ 590 w 696"/>
                <a:gd name="T49" fmla="*/ 322 h 650"/>
                <a:gd name="T50" fmla="*/ 605 w 696"/>
                <a:gd name="T51" fmla="*/ 323 h 650"/>
                <a:gd name="T52" fmla="*/ 591 w 696"/>
                <a:gd name="T53" fmla="*/ 312 h 650"/>
                <a:gd name="T54" fmla="*/ 595 w 696"/>
                <a:gd name="T55" fmla="*/ 312 h 650"/>
                <a:gd name="T56" fmla="*/ 601 w 696"/>
                <a:gd name="T57" fmla="*/ 300 h 650"/>
                <a:gd name="T58" fmla="*/ 609 w 696"/>
                <a:gd name="T59" fmla="*/ 294 h 650"/>
                <a:gd name="T60" fmla="*/ 629 w 696"/>
                <a:gd name="T61" fmla="*/ 282 h 650"/>
                <a:gd name="T62" fmla="*/ 623 w 696"/>
                <a:gd name="T63" fmla="*/ 258 h 650"/>
                <a:gd name="T64" fmla="*/ 639 w 696"/>
                <a:gd name="T65" fmla="*/ 239 h 650"/>
                <a:gd name="T66" fmla="*/ 643 w 696"/>
                <a:gd name="T67" fmla="*/ 230 h 650"/>
                <a:gd name="T68" fmla="*/ 634 w 696"/>
                <a:gd name="T69" fmla="*/ 213 h 650"/>
                <a:gd name="T70" fmla="*/ 642 w 696"/>
                <a:gd name="T71" fmla="*/ 193 h 650"/>
                <a:gd name="T72" fmla="*/ 631 w 696"/>
                <a:gd name="T73" fmla="*/ 195 h 650"/>
                <a:gd name="T74" fmla="*/ 645 w 696"/>
                <a:gd name="T75" fmla="*/ 180 h 650"/>
                <a:gd name="T76" fmla="*/ 648 w 696"/>
                <a:gd name="T77" fmla="*/ 176 h 650"/>
                <a:gd name="T78" fmla="*/ 662 w 696"/>
                <a:gd name="T79" fmla="*/ 171 h 650"/>
                <a:gd name="T80" fmla="*/ 662 w 696"/>
                <a:gd name="T81" fmla="*/ 153 h 650"/>
                <a:gd name="T82" fmla="*/ 662 w 696"/>
                <a:gd name="T83" fmla="*/ 146 h 650"/>
                <a:gd name="T84" fmla="*/ 670 w 696"/>
                <a:gd name="T85" fmla="*/ 127 h 650"/>
                <a:gd name="T86" fmla="*/ 689 w 696"/>
                <a:gd name="T87" fmla="*/ 113 h 650"/>
                <a:gd name="T88" fmla="*/ 686 w 696"/>
                <a:gd name="T89" fmla="*/ 98 h 650"/>
                <a:gd name="T90" fmla="*/ 685 w 696"/>
                <a:gd name="T91" fmla="*/ 87 h 650"/>
                <a:gd name="T92" fmla="*/ 600 w 696"/>
                <a:gd name="T93" fmla="*/ 72 h 650"/>
                <a:gd name="T94" fmla="*/ 622 w 696"/>
                <a:gd name="T95" fmla="*/ 48 h 650"/>
                <a:gd name="T96" fmla="*/ 627 w 696"/>
                <a:gd name="T97" fmla="*/ 25 h 650"/>
                <a:gd name="T98" fmla="*/ 611 w 696"/>
                <a:gd name="T99" fmla="*/ 0 h 650"/>
                <a:gd name="T100" fmla="*/ 0 w 696"/>
                <a:gd name="T101" fmla="*/ 50 h 650"/>
                <a:gd name="T102" fmla="*/ 54 w 696"/>
                <a:gd name="T103" fmla="*/ 554 h 650"/>
                <a:gd name="T104" fmla="*/ 65 w 696"/>
                <a:gd name="T105" fmla="*/ 557 h 650"/>
                <a:gd name="T106" fmla="*/ 86 w 696"/>
                <a:gd name="T107" fmla="*/ 551 h 650"/>
                <a:gd name="T108" fmla="*/ 107 w 696"/>
                <a:gd name="T109" fmla="*/ 556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6" h="650">
                  <a:moveTo>
                    <a:pt x="265" y="639"/>
                  </a:moveTo>
                  <a:cubicBezTo>
                    <a:pt x="487" y="623"/>
                    <a:pt x="487" y="623"/>
                    <a:pt x="487" y="623"/>
                  </a:cubicBezTo>
                  <a:cubicBezTo>
                    <a:pt x="536" y="620"/>
                    <a:pt x="536" y="620"/>
                    <a:pt x="536" y="620"/>
                  </a:cubicBezTo>
                  <a:cubicBezTo>
                    <a:pt x="537" y="618"/>
                    <a:pt x="538" y="616"/>
                    <a:pt x="537" y="615"/>
                  </a:cubicBezTo>
                  <a:cubicBezTo>
                    <a:pt x="537" y="614"/>
                    <a:pt x="533" y="612"/>
                    <a:pt x="532" y="611"/>
                  </a:cubicBezTo>
                  <a:cubicBezTo>
                    <a:pt x="531" y="611"/>
                    <a:pt x="528" y="610"/>
                    <a:pt x="527" y="610"/>
                  </a:cubicBezTo>
                  <a:cubicBezTo>
                    <a:pt x="526" y="609"/>
                    <a:pt x="524" y="608"/>
                    <a:pt x="523" y="607"/>
                  </a:cubicBezTo>
                  <a:cubicBezTo>
                    <a:pt x="523" y="606"/>
                    <a:pt x="523" y="603"/>
                    <a:pt x="524" y="602"/>
                  </a:cubicBezTo>
                  <a:cubicBezTo>
                    <a:pt x="524" y="601"/>
                    <a:pt x="526" y="600"/>
                    <a:pt x="528" y="600"/>
                  </a:cubicBezTo>
                  <a:cubicBezTo>
                    <a:pt x="529" y="600"/>
                    <a:pt x="530" y="601"/>
                    <a:pt x="531" y="601"/>
                  </a:cubicBezTo>
                  <a:cubicBezTo>
                    <a:pt x="533" y="601"/>
                    <a:pt x="536" y="602"/>
                    <a:pt x="537" y="602"/>
                  </a:cubicBezTo>
                  <a:cubicBezTo>
                    <a:pt x="538" y="602"/>
                    <a:pt x="539" y="600"/>
                    <a:pt x="539" y="600"/>
                  </a:cubicBezTo>
                  <a:cubicBezTo>
                    <a:pt x="540" y="598"/>
                    <a:pt x="540" y="596"/>
                    <a:pt x="540" y="594"/>
                  </a:cubicBezTo>
                  <a:cubicBezTo>
                    <a:pt x="540" y="593"/>
                    <a:pt x="540" y="591"/>
                    <a:pt x="540" y="590"/>
                  </a:cubicBezTo>
                  <a:cubicBezTo>
                    <a:pt x="539" y="589"/>
                    <a:pt x="538" y="587"/>
                    <a:pt x="539" y="586"/>
                  </a:cubicBezTo>
                  <a:cubicBezTo>
                    <a:pt x="539" y="585"/>
                    <a:pt x="542" y="585"/>
                    <a:pt x="542" y="584"/>
                  </a:cubicBezTo>
                  <a:cubicBezTo>
                    <a:pt x="543" y="583"/>
                    <a:pt x="544" y="582"/>
                    <a:pt x="544" y="581"/>
                  </a:cubicBezTo>
                  <a:cubicBezTo>
                    <a:pt x="545" y="580"/>
                    <a:pt x="546" y="578"/>
                    <a:pt x="545" y="577"/>
                  </a:cubicBezTo>
                  <a:cubicBezTo>
                    <a:pt x="545" y="576"/>
                    <a:pt x="544" y="574"/>
                    <a:pt x="544" y="574"/>
                  </a:cubicBezTo>
                  <a:cubicBezTo>
                    <a:pt x="543" y="573"/>
                    <a:pt x="541" y="573"/>
                    <a:pt x="540" y="574"/>
                  </a:cubicBezTo>
                  <a:cubicBezTo>
                    <a:pt x="539" y="574"/>
                    <a:pt x="538" y="576"/>
                    <a:pt x="538" y="577"/>
                  </a:cubicBezTo>
                  <a:cubicBezTo>
                    <a:pt x="537" y="578"/>
                    <a:pt x="537" y="581"/>
                    <a:pt x="536" y="582"/>
                  </a:cubicBezTo>
                  <a:cubicBezTo>
                    <a:pt x="535" y="582"/>
                    <a:pt x="534" y="580"/>
                    <a:pt x="533" y="579"/>
                  </a:cubicBezTo>
                  <a:cubicBezTo>
                    <a:pt x="532" y="578"/>
                    <a:pt x="532" y="576"/>
                    <a:pt x="532" y="575"/>
                  </a:cubicBezTo>
                  <a:cubicBezTo>
                    <a:pt x="531" y="574"/>
                    <a:pt x="529" y="571"/>
                    <a:pt x="529" y="569"/>
                  </a:cubicBezTo>
                  <a:cubicBezTo>
                    <a:pt x="529" y="568"/>
                    <a:pt x="529" y="565"/>
                    <a:pt x="530" y="564"/>
                  </a:cubicBezTo>
                  <a:cubicBezTo>
                    <a:pt x="530" y="563"/>
                    <a:pt x="532" y="562"/>
                    <a:pt x="533" y="561"/>
                  </a:cubicBezTo>
                  <a:cubicBezTo>
                    <a:pt x="533" y="560"/>
                    <a:pt x="534" y="558"/>
                    <a:pt x="535" y="557"/>
                  </a:cubicBezTo>
                  <a:cubicBezTo>
                    <a:pt x="536" y="556"/>
                    <a:pt x="538" y="556"/>
                    <a:pt x="538" y="555"/>
                  </a:cubicBezTo>
                  <a:cubicBezTo>
                    <a:pt x="539" y="554"/>
                    <a:pt x="540" y="552"/>
                    <a:pt x="541" y="551"/>
                  </a:cubicBezTo>
                  <a:cubicBezTo>
                    <a:pt x="541" y="550"/>
                    <a:pt x="541" y="548"/>
                    <a:pt x="540" y="547"/>
                  </a:cubicBezTo>
                  <a:cubicBezTo>
                    <a:pt x="540" y="546"/>
                    <a:pt x="538" y="545"/>
                    <a:pt x="538" y="545"/>
                  </a:cubicBezTo>
                  <a:cubicBezTo>
                    <a:pt x="537" y="545"/>
                    <a:pt x="536" y="545"/>
                    <a:pt x="535" y="546"/>
                  </a:cubicBezTo>
                  <a:cubicBezTo>
                    <a:pt x="535" y="546"/>
                    <a:pt x="534" y="549"/>
                    <a:pt x="534" y="550"/>
                  </a:cubicBezTo>
                  <a:cubicBezTo>
                    <a:pt x="534" y="551"/>
                    <a:pt x="533" y="552"/>
                    <a:pt x="532" y="553"/>
                  </a:cubicBezTo>
                  <a:cubicBezTo>
                    <a:pt x="532" y="554"/>
                    <a:pt x="530" y="556"/>
                    <a:pt x="529" y="557"/>
                  </a:cubicBezTo>
                  <a:cubicBezTo>
                    <a:pt x="528" y="558"/>
                    <a:pt x="527" y="559"/>
                    <a:pt x="526" y="560"/>
                  </a:cubicBezTo>
                  <a:cubicBezTo>
                    <a:pt x="525" y="560"/>
                    <a:pt x="523" y="560"/>
                    <a:pt x="522" y="560"/>
                  </a:cubicBezTo>
                  <a:cubicBezTo>
                    <a:pt x="521" y="560"/>
                    <a:pt x="520" y="558"/>
                    <a:pt x="519" y="557"/>
                  </a:cubicBezTo>
                  <a:cubicBezTo>
                    <a:pt x="519" y="556"/>
                    <a:pt x="519" y="554"/>
                    <a:pt x="519" y="553"/>
                  </a:cubicBezTo>
                  <a:cubicBezTo>
                    <a:pt x="520" y="552"/>
                    <a:pt x="521" y="552"/>
                    <a:pt x="522" y="552"/>
                  </a:cubicBezTo>
                  <a:cubicBezTo>
                    <a:pt x="523" y="551"/>
                    <a:pt x="525" y="552"/>
                    <a:pt x="526" y="552"/>
                  </a:cubicBezTo>
                  <a:cubicBezTo>
                    <a:pt x="526" y="551"/>
                    <a:pt x="528" y="551"/>
                    <a:pt x="528" y="550"/>
                  </a:cubicBezTo>
                  <a:cubicBezTo>
                    <a:pt x="529" y="549"/>
                    <a:pt x="529" y="548"/>
                    <a:pt x="529" y="547"/>
                  </a:cubicBezTo>
                  <a:cubicBezTo>
                    <a:pt x="529" y="546"/>
                    <a:pt x="529" y="543"/>
                    <a:pt x="529" y="542"/>
                  </a:cubicBezTo>
                  <a:cubicBezTo>
                    <a:pt x="528" y="541"/>
                    <a:pt x="527" y="540"/>
                    <a:pt x="526" y="540"/>
                  </a:cubicBezTo>
                  <a:cubicBezTo>
                    <a:pt x="525" y="540"/>
                    <a:pt x="524" y="540"/>
                    <a:pt x="523" y="540"/>
                  </a:cubicBezTo>
                  <a:cubicBezTo>
                    <a:pt x="523" y="540"/>
                    <a:pt x="523" y="542"/>
                    <a:pt x="523" y="543"/>
                  </a:cubicBezTo>
                  <a:cubicBezTo>
                    <a:pt x="523" y="544"/>
                    <a:pt x="523" y="547"/>
                    <a:pt x="522" y="548"/>
                  </a:cubicBezTo>
                  <a:cubicBezTo>
                    <a:pt x="522" y="549"/>
                    <a:pt x="520" y="549"/>
                    <a:pt x="519" y="549"/>
                  </a:cubicBezTo>
                  <a:cubicBezTo>
                    <a:pt x="518" y="550"/>
                    <a:pt x="516" y="550"/>
                    <a:pt x="515" y="550"/>
                  </a:cubicBezTo>
                  <a:cubicBezTo>
                    <a:pt x="514" y="549"/>
                    <a:pt x="515" y="547"/>
                    <a:pt x="515" y="546"/>
                  </a:cubicBezTo>
                  <a:cubicBezTo>
                    <a:pt x="515" y="545"/>
                    <a:pt x="517" y="544"/>
                    <a:pt x="518" y="543"/>
                  </a:cubicBezTo>
                  <a:cubicBezTo>
                    <a:pt x="518" y="542"/>
                    <a:pt x="519" y="541"/>
                    <a:pt x="520" y="540"/>
                  </a:cubicBezTo>
                  <a:cubicBezTo>
                    <a:pt x="520" y="539"/>
                    <a:pt x="520" y="537"/>
                    <a:pt x="519" y="537"/>
                  </a:cubicBezTo>
                  <a:cubicBezTo>
                    <a:pt x="518" y="536"/>
                    <a:pt x="516" y="534"/>
                    <a:pt x="515" y="534"/>
                  </a:cubicBezTo>
                  <a:cubicBezTo>
                    <a:pt x="514" y="533"/>
                    <a:pt x="513" y="532"/>
                    <a:pt x="512" y="531"/>
                  </a:cubicBezTo>
                  <a:cubicBezTo>
                    <a:pt x="512" y="530"/>
                    <a:pt x="513" y="527"/>
                    <a:pt x="514" y="526"/>
                  </a:cubicBezTo>
                  <a:cubicBezTo>
                    <a:pt x="515" y="525"/>
                    <a:pt x="517" y="523"/>
                    <a:pt x="519" y="523"/>
                  </a:cubicBezTo>
                  <a:cubicBezTo>
                    <a:pt x="520" y="523"/>
                    <a:pt x="523" y="524"/>
                    <a:pt x="524" y="524"/>
                  </a:cubicBezTo>
                  <a:cubicBezTo>
                    <a:pt x="525" y="523"/>
                    <a:pt x="526" y="522"/>
                    <a:pt x="526" y="521"/>
                  </a:cubicBezTo>
                  <a:cubicBezTo>
                    <a:pt x="527" y="519"/>
                    <a:pt x="525" y="516"/>
                    <a:pt x="525" y="515"/>
                  </a:cubicBezTo>
                  <a:cubicBezTo>
                    <a:pt x="524" y="514"/>
                    <a:pt x="522" y="512"/>
                    <a:pt x="521" y="512"/>
                  </a:cubicBezTo>
                  <a:cubicBezTo>
                    <a:pt x="520" y="511"/>
                    <a:pt x="517" y="513"/>
                    <a:pt x="516" y="513"/>
                  </a:cubicBezTo>
                  <a:cubicBezTo>
                    <a:pt x="515" y="513"/>
                    <a:pt x="513" y="512"/>
                    <a:pt x="512" y="511"/>
                  </a:cubicBezTo>
                  <a:cubicBezTo>
                    <a:pt x="511" y="511"/>
                    <a:pt x="510" y="509"/>
                    <a:pt x="510" y="508"/>
                  </a:cubicBezTo>
                  <a:cubicBezTo>
                    <a:pt x="510" y="506"/>
                    <a:pt x="512" y="504"/>
                    <a:pt x="513" y="503"/>
                  </a:cubicBezTo>
                  <a:cubicBezTo>
                    <a:pt x="514" y="503"/>
                    <a:pt x="516" y="502"/>
                    <a:pt x="517" y="502"/>
                  </a:cubicBezTo>
                  <a:cubicBezTo>
                    <a:pt x="518" y="502"/>
                    <a:pt x="520" y="502"/>
                    <a:pt x="521" y="503"/>
                  </a:cubicBezTo>
                  <a:cubicBezTo>
                    <a:pt x="521" y="503"/>
                    <a:pt x="522" y="505"/>
                    <a:pt x="522" y="506"/>
                  </a:cubicBezTo>
                  <a:cubicBezTo>
                    <a:pt x="523" y="507"/>
                    <a:pt x="525" y="507"/>
                    <a:pt x="526" y="508"/>
                  </a:cubicBezTo>
                  <a:cubicBezTo>
                    <a:pt x="528" y="509"/>
                    <a:pt x="530" y="511"/>
                    <a:pt x="532" y="511"/>
                  </a:cubicBezTo>
                  <a:cubicBezTo>
                    <a:pt x="533" y="510"/>
                    <a:pt x="535" y="508"/>
                    <a:pt x="536" y="508"/>
                  </a:cubicBezTo>
                  <a:cubicBezTo>
                    <a:pt x="536" y="507"/>
                    <a:pt x="538" y="507"/>
                    <a:pt x="538" y="507"/>
                  </a:cubicBezTo>
                  <a:cubicBezTo>
                    <a:pt x="539" y="506"/>
                    <a:pt x="540" y="504"/>
                    <a:pt x="540" y="503"/>
                  </a:cubicBezTo>
                  <a:cubicBezTo>
                    <a:pt x="540" y="502"/>
                    <a:pt x="538" y="501"/>
                    <a:pt x="537" y="500"/>
                  </a:cubicBezTo>
                  <a:cubicBezTo>
                    <a:pt x="536" y="500"/>
                    <a:pt x="535" y="499"/>
                    <a:pt x="534" y="499"/>
                  </a:cubicBezTo>
                  <a:cubicBezTo>
                    <a:pt x="533" y="499"/>
                    <a:pt x="532" y="501"/>
                    <a:pt x="531" y="501"/>
                  </a:cubicBezTo>
                  <a:cubicBezTo>
                    <a:pt x="530" y="502"/>
                    <a:pt x="527" y="502"/>
                    <a:pt x="526" y="502"/>
                  </a:cubicBezTo>
                  <a:cubicBezTo>
                    <a:pt x="524" y="502"/>
                    <a:pt x="522" y="500"/>
                    <a:pt x="522" y="499"/>
                  </a:cubicBezTo>
                  <a:cubicBezTo>
                    <a:pt x="521" y="498"/>
                    <a:pt x="521" y="496"/>
                    <a:pt x="520" y="495"/>
                  </a:cubicBezTo>
                  <a:cubicBezTo>
                    <a:pt x="520" y="494"/>
                    <a:pt x="520" y="491"/>
                    <a:pt x="520" y="490"/>
                  </a:cubicBezTo>
                  <a:cubicBezTo>
                    <a:pt x="520" y="489"/>
                    <a:pt x="522" y="488"/>
                    <a:pt x="522" y="488"/>
                  </a:cubicBezTo>
                  <a:cubicBezTo>
                    <a:pt x="523" y="488"/>
                    <a:pt x="525" y="488"/>
                    <a:pt x="525" y="488"/>
                  </a:cubicBezTo>
                  <a:cubicBezTo>
                    <a:pt x="526" y="488"/>
                    <a:pt x="527" y="489"/>
                    <a:pt x="527" y="490"/>
                  </a:cubicBezTo>
                  <a:cubicBezTo>
                    <a:pt x="528" y="490"/>
                    <a:pt x="530" y="489"/>
                    <a:pt x="531" y="489"/>
                  </a:cubicBezTo>
                  <a:cubicBezTo>
                    <a:pt x="532" y="489"/>
                    <a:pt x="535" y="489"/>
                    <a:pt x="536" y="489"/>
                  </a:cubicBezTo>
                  <a:cubicBezTo>
                    <a:pt x="537" y="489"/>
                    <a:pt x="539" y="490"/>
                    <a:pt x="540" y="490"/>
                  </a:cubicBezTo>
                  <a:cubicBezTo>
                    <a:pt x="541" y="490"/>
                    <a:pt x="543" y="490"/>
                    <a:pt x="543" y="489"/>
                  </a:cubicBezTo>
                  <a:cubicBezTo>
                    <a:pt x="544" y="489"/>
                    <a:pt x="544" y="487"/>
                    <a:pt x="544" y="486"/>
                  </a:cubicBezTo>
                  <a:cubicBezTo>
                    <a:pt x="544" y="485"/>
                    <a:pt x="543" y="483"/>
                    <a:pt x="542" y="483"/>
                  </a:cubicBezTo>
                  <a:cubicBezTo>
                    <a:pt x="540" y="482"/>
                    <a:pt x="537" y="483"/>
                    <a:pt x="536" y="483"/>
                  </a:cubicBezTo>
                  <a:cubicBezTo>
                    <a:pt x="535" y="482"/>
                    <a:pt x="533" y="481"/>
                    <a:pt x="532" y="480"/>
                  </a:cubicBezTo>
                  <a:cubicBezTo>
                    <a:pt x="531" y="478"/>
                    <a:pt x="530" y="475"/>
                    <a:pt x="530" y="474"/>
                  </a:cubicBezTo>
                  <a:cubicBezTo>
                    <a:pt x="530" y="472"/>
                    <a:pt x="532" y="470"/>
                    <a:pt x="533" y="469"/>
                  </a:cubicBezTo>
                  <a:cubicBezTo>
                    <a:pt x="534" y="468"/>
                    <a:pt x="537" y="468"/>
                    <a:pt x="538" y="466"/>
                  </a:cubicBezTo>
                  <a:cubicBezTo>
                    <a:pt x="539" y="466"/>
                    <a:pt x="539" y="463"/>
                    <a:pt x="538" y="462"/>
                  </a:cubicBezTo>
                  <a:cubicBezTo>
                    <a:pt x="538" y="462"/>
                    <a:pt x="537" y="460"/>
                    <a:pt x="537" y="460"/>
                  </a:cubicBezTo>
                  <a:cubicBezTo>
                    <a:pt x="536" y="459"/>
                    <a:pt x="533" y="458"/>
                    <a:pt x="532" y="458"/>
                  </a:cubicBezTo>
                  <a:cubicBezTo>
                    <a:pt x="531" y="458"/>
                    <a:pt x="528" y="459"/>
                    <a:pt x="527" y="458"/>
                  </a:cubicBezTo>
                  <a:cubicBezTo>
                    <a:pt x="527" y="458"/>
                    <a:pt x="526" y="457"/>
                    <a:pt x="526" y="456"/>
                  </a:cubicBezTo>
                  <a:cubicBezTo>
                    <a:pt x="526" y="455"/>
                    <a:pt x="526" y="453"/>
                    <a:pt x="527" y="453"/>
                  </a:cubicBezTo>
                  <a:cubicBezTo>
                    <a:pt x="528" y="452"/>
                    <a:pt x="531" y="453"/>
                    <a:pt x="532" y="452"/>
                  </a:cubicBezTo>
                  <a:cubicBezTo>
                    <a:pt x="533" y="452"/>
                    <a:pt x="533" y="450"/>
                    <a:pt x="534" y="450"/>
                  </a:cubicBezTo>
                  <a:cubicBezTo>
                    <a:pt x="535" y="450"/>
                    <a:pt x="537" y="450"/>
                    <a:pt x="537" y="451"/>
                  </a:cubicBezTo>
                  <a:cubicBezTo>
                    <a:pt x="538" y="452"/>
                    <a:pt x="538" y="454"/>
                    <a:pt x="539" y="455"/>
                  </a:cubicBezTo>
                  <a:cubicBezTo>
                    <a:pt x="540" y="456"/>
                    <a:pt x="542" y="456"/>
                    <a:pt x="543" y="456"/>
                  </a:cubicBezTo>
                  <a:cubicBezTo>
                    <a:pt x="544" y="456"/>
                    <a:pt x="544" y="454"/>
                    <a:pt x="544" y="453"/>
                  </a:cubicBezTo>
                  <a:cubicBezTo>
                    <a:pt x="545" y="452"/>
                    <a:pt x="544" y="450"/>
                    <a:pt x="544" y="450"/>
                  </a:cubicBezTo>
                  <a:cubicBezTo>
                    <a:pt x="543" y="449"/>
                    <a:pt x="542" y="449"/>
                    <a:pt x="541" y="448"/>
                  </a:cubicBezTo>
                  <a:cubicBezTo>
                    <a:pt x="541" y="447"/>
                    <a:pt x="541" y="446"/>
                    <a:pt x="541" y="445"/>
                  </a:cubicBezTo>
                  <a:cubicBezTo>
                    <a:pt x="541" y="445"/>
                    <a:pt x="544" y="444"/>
                    <a:pt x="544" y="444"/>
                  </a:cubicBezTo>
                  <a:cubicBezTo>
                    <a:pt x="545" y="444"/>
                    <a:pt x="547" y="444"/>
                    <a:pt x="548" y="444"/>
                  </a:cubicBezTo>
                  <a:cubicBezTo>
                    <a:pt x="549" y="444"/>
                    <a:pt x="551" y="445"/>
                    <a:pt x="552" y="444"/>
                  </a:cubicBezTo>
                  <a:cubicBezTo>
                    <a:pt x="553" y="444"/>
                    <a:pt x="555" y="443"/>
                    <a:pt x="555" y="442"/>
                  </a:cubicBezTo>
                  <a:cubicBezTo>
                    <a:pt x="555" y="441"/>
                    <a:pt x="555" y="439"/>
                    <a:pt x="555" y="438"/>
                  </a:cubicBezTo>
                  <a:cubicBezTo>
                    <a:pt x="555" y="437"/>
                    <a:pt x="556" y="436"/>
                    <a:pt x="556" y="435"/>
                  </a:cubicBezTo>
                  <a:cubicBezTo>
                    <a:pt x="556" y="434"/>
                    <a:pt x="556" y="432"/>
                    <a:pt x="555" y="431"/>
                  </a:cubicBezTo>
                  <a:cubicBezTo>
                    <a:pt x="555" y="431"/>
                    <a:pt x="553" y="430"/>
                    <a:pt x="553" y="430"/>
                  </a:cubicBezTo>
                  <a:cubicBezTo>
                    <a:pt x="552" y="431"/>
                    <a:pt x="550" y="432"/>
                    <a:pt x="549" y="432"/>
                  </a:cubicBezTo>
                  <a:cubicBezTo>
                    <a:pt x="547" y="432"/>
                    <a:pt x="544" y="431"/>
                    <a:pt x="543" y="430"/>
                  </a:cubicBezTo>
                  <a:cubicBezTo>
                    <a:pt x="542" y="429"/>
                    <a:pt x="542" y="427"/>
                    <a:pt x="543" y="426"/>
                  </a:cubicBezTo>
                  <a:cubicBezTo>
                    <a:pt x="543" y="425"/>
                    <a:pt x="544" y="423"/>
                    <a:pt x="544" y="422"/>
                  </a:cubicBezTo>
                  <a:cubicBezTo>
                    <a:pt x="545" y="421"/>
                    <a:pt x="547" y="419"/>
                    <a:pt x="548" y="419"/>
                  </a:cubicBezTo>
                  <a:cubicBezTo>
                    <a:pt x="549" y="419"/>
                    <a:pt x="551" y="419"/>
                    <a:pt x="552" y="419"/>
                  </a:cubicBezTo>
                  <a:cubicBezTo>
                    <a:pt x="553" y="420"/>
                    <a:pt x="555" y="423"/>
                    <a:pt x="556" y="423"/>
                  </a:cubicBezTo>
                  <a:cubicBezTo>
                    <a:pt x="557" y="424"/>
                    <a:pt x="560" y="424"/>
                    <a:pt x="561" y="423"/>
                  </a:cubicBezTo>
                  <a:cubicBezTo>
                    <a:pt x="562" y="423"/>
                    <a:pt x="564" y="422"/>
                    <a:pt x="564" y="421"/>
                  </a:cubicBezTo>
                  <a:cubicBezTo>
                    <a:pt x="564" y="420"/>
                    <a:pt x="564" y="417"/>
                    <a:pt x="564" y="416"/>
                  </a:cubicBezTo>
                  <a:cubicBezTo>
                    <a:pt x="564" y="415"/>
                    <a:pt x="562" y="414"/>
                    <a:pt x="561" y="414"/>
                  </a:cubicBezTo>
                  <a:cubicBezTo>
                    <a:pt x="560" y="414"/>
                    <a:pt x="558" y="414"/>
                    <a:pt x="557" y="414"/>
                  </a:cubicBezTo>
                  <a:cubicBezTo>
                    <a:pt x="556" y="414"/>
                    <a:pt x="555" y="415"/>
                    <a:pt x="554" y="415"/>
                  </a:cubicBezTo>
                  <a:cubicBezTo>
                    <a:pt x="552" y="415"/>
                    <a:pt x="550" y="414"/>
                    <a:pt x="549" y="414"/>
                  </a:cubicBezTo>
                  <a:cubicBezTo>
                    <a:pt x="548" y="414"/>
                    <a:pt x="546" y="413"/>
                    <a:pt x="545" y="412"/>
                  </a:cubicBezTo>
                  <a:cubicBezTo>
                    <a:pt x="544" y="411"/>
                    <a:pt x="544" y="409"/>
                    <a:pt x="543" y="408"/>
                  </a:cubicBezTo>
                  <a:cubicBezTo>
                    <a:pt x="543" y="407"/>
                    <a:pt x="543" y="405"/>
                    <a:pt x="544" y="404"/>
                  </a:cubicBezTo>
                  <a:cubicBezTo>
                    <a:pt x="544" y="404"/>
                    <a:pt x="546" y="404"/>
                    <a:pt x="546" y="404"/>
                  </a:cubicBezTo>
                  <a:cubicBezTo>
                    <a:pt x="547" y="405"/>
                    <a:pt x="548" y="405"/>
                    <a:pt x="549" y="406"/>
                  </a:cubicBezTo>
                  <a:cubicBezTo>
                    <a:pt x="549" y="406"/>
                    <a:pt x="551" y="408"/>
                    <a:pt x="551" y="409"/>
                  </a:cubicBezTo>
                  <a:cubicBezTo>
                    <a:pt x="552" y="409"/>
                    <a:pt x="554" y="410"/>
                    <a:pt x="555" y="410"/>
                  </a:cubicBezTo>
                  <a:cubicBezTo>
                    <a:pt x="556" y="410"/>
                    <a:pt x="557" y="409"/>
                    <a:pt x="557" y="409"/>
                  </a:cubicBezTo>
                  <a:cubicBezTo>
                    <a:pt x="558" y="408"/>
                    <a:pt x="558" y="405"/>
                    <a:pt x="558" y="404"/>
                  </a:cubicBezTo>
                  <a:cubicBezTo>
                    <a:pt x="558" y="403"/>
                    <a:pt x="557" y="400"/>
                    <a:pt x="558" y="399"/>
                  </a:cubicBezTo>
                  <a:cubicBezTo>
                    <a:pt x="559" y="398"/>
                    <a:pt x="562" y="397"/>
                    <a:pt x="564" y="396"/>
                  </a:cubicBezTo>
                  <a:cubicBezTo>
                    <a:pt x="565" y="396"/>
                    <a:pt x="567" y="397"/>
                    <a:pt x="567" y="396"/>
                  </a:cubicBezTo>
                  <a:cubicBezTo>
                    <a:pt x="568" y="396"/>
                    <a:pt x="570" y="394"/>
                    <a:pt x="570" y="393"/>
                  </a:cubicBezTo>
                  <a:cubicBezTo>
                    <a:pt x="570" y="392"/>
                    <a:pt x="569" y="390"/>
                    <a:pt x="569" y="389"/>
                  </a:cubicBezTo>
                  <a:cubicBezTo>
                    <a:pt x="568" y="388"/>
                    <a:pt x="566" y="387"/>
                    <a:pt x="566" y="386"/>
                  </a:cubicBezTo>
                  <a:cubicBezTo>
                    <a:pt x="565" y="385"/>
                    <a:pt x="565" y="383"/>
                    <a:pt x="565" y="383"/>
                  </a:cubicBezTo>
                  <a:cubicBezTo>
                    <a:pt x="566" y="382"/>
                    <a:pt x="567" y="381"/>
                    <a:pt x="568" y="381"/>
                  </a:cubicBezTo>
                  <a:cubicBezTo>
                    <a:pt x="569" y="381"/>
                    <a:pt x="572" y="381"/>
                    <a:pt x="573" y="381"/>
                  </a:cubicBezTo>
                  <a:cubicBezTo>
                    <a:pt x="575" y="381"/>
                    <a:pt x="577" y="380"/>
                    <a:pt x="578" y="380"/>
                  </a:cubicBezTo>
                  <a:cubicBezTo>
                    <a:pt x="579" y="381"/>
                    <a:pt x="579" y="382"/>
                    <a:pt x="579" y="383"/>
                  </a:cubicBezTo>
                  <a:cubicBezTo>
                    <a:pt x="579" y="383"/>
                    <a:pt x="577" y="383"/>
                    <a:pt x="577" y="384"/>
                  </a:cubicBezTo>
                  <a:cubicBezTo>
                    <a:pt x="576" y="385"/>
                    <a:pt x="576" y="387"/>
                    <a:pt x="576" y="388"/>
                  </a:cubicBezTo>
                  <a:cubicBezTo>
                    <a:pt x="576" y="389"/>
                    <a:pt x="578" y="391"/>
                    <a:pt x="579" y="391"/>
                  </a:cubicBezTo>
                  <a:cubicBezTo>
                    <a:pt x="580" y="391"/>
                    <a:pt x="582" y="390"/>
                    <a:pt x="582" y="389"/>
                  </a:cubicBezTo>
                  <a:cubicBezTo>
                    <a:pt x="583" y="389"/>
                    <a:pt x="584" y="386"/>
                    <a:pt x="584" y="385"/>
                  </a:cubicBezTo>
                  <a:cubicBezTo>
                    <a:pt x="583" y="384"/>
                    <a:pt x="582" y="383"/>
                    <a:pt x="582" y="382"/>
                  </a:cubicBezTo>
                  <a:cubicBezTo>
                    <a:pt x="582" y="381"/>
                    <a:pt x="582" y="379"/>
                    <a:pt x="582" y="378"/>
                  </a:cubicBezTo>
                  <a:cubicBezTo>
                    <a:pt x="583" y="378"/>
                    <a:pt x="585" y="377"/>
                    <a:pt x="586" y="376"/>
                  </a:cubicBezTo>
                  <a:cubicBezTo>
                    <a:pt x="587" y="376"/>
                    <a:pt x="589" y="374"/>
                    <a:pt x="590" y="374"/>
                  </a:cubicBezTo>
                  <a:cubicBezTo>
                    <a:pt x="591" y="373"/>
                    <a:pt x="592" y="371"/>
                    <a:pt x="593" y="369"/>
                  </a:cubicBezTo>
                  <a:cubicBezTo>
                    <a:pt x="593" y="369"/>
                    <a:pt x="594" y="366"/>
                    <a:pt x="593" y="365"/>
                  </a:cubicBezTo>
                  <a:cubicBezTo>
                    <a:pt x="593" y="364"/>
                    <a:pt x="590" y="364"/>
                    <a:pt x="589" y="363"/>
                  </a:cubicBezTo>
                  <a:cubicBezTo>
                    <a:pt x="588" y="362"/>
                    <a:pt x="588" y="360"/>
                    <a:pt x="588" y="360"/>
                  </a:cubicBezTo>
                  <a:cubicBezTo>
                    <a:pt x="588" y="358"/>
                    <a:pt x="589" y="354"/>
                    <a:pt x="590" y="353"/>
                  </a:cubicBezTo>
                  <a:cubicBezTo>
                    <a:pt x="591" y="352"/>
                    <a:pt x="593" y="351"/>
                    <a:pt x="594" y="350"/>
                  </a:cubicBezTo>
                  <a:cubicBezTo>
                    <a:pt x="594" y="349"/>
                    <a:pt x="595" y="346"/>
                    <a:pt x="594" y="345"/>
                  </a:cubicBezTo>
                  <a:cubicBezTo>
                    <a:pt x="594" y="344"/>
                    <a:pt x="593" y="342"/>
                    <a:pt x="592" y="342"/>
                  </a:cubicBezTo>
                  <a:cubicBezTo>
                    <a:pt x="591" y="341"/>
                    <a:pt x="589" y="340"/>
                    <a:pt x="588" y="339"/>
                  </a:cubicBezTo>
                  <a:cubicBezTo>
                    <a:pt x="588" y="338"/>
                    <a:pt x="586" y="336"/>
                    <a:pt x="586" y="335"/>
                  </a:cubicBezTo>
                  <a:cubicBezTo>
                    <a:pt x="586" y="333"/>
                    <a:pt x="586" y="329"/>
                    <a:pt x="586" y="328"/>
                  </a:cubicBezTo>
                  <a:cubicBezTo>
                    <a:pt x="586" y="327"/>
                    <a:pt x="587" y="324"/>
                    <a:pt x="587" y="323"/>
                  </a:cubicBezTo>
                  <a:cubicBezTo>
                    <a:pt x="588" y="323"/>
                    <a:pt x="589" y="322"/>
                    <a:pt x="590" y="322"/>
                  </a:cubicBezTo>
                  <a:cubicBezTo>
                    <a:pt x="591" y="322"/>
                    <a:pt x="592" y="323"/>
                    <a:pt x="592" y="324"/>
                  </a:cubicBezTo>
                  <a:cubicBezTo>
                    <a:pt x="593" y="324"/>
                    <a:pt x="593" y="325"/>
                    <a:pt x="593" y="326"/>
                  </a:cubicBezTo>
                  <a:cubicBezTo>
                    <a:pt x="592" y="327"/>
                    <a:pt x="591" y="329"/>
                    <a:pt x="591" y="330"/>
                  </a:cubicBezTo>
                  <a:cubicBezTo>
                    <a:pt x="592" y="331"/>
                    <a:pt x="594" y="332"/>
                    <a:pt x="595" y="332"/>
                  </a:cubicBezTo>
                  <a:cubicBezTo>
                    <a:pt x="595" y="332"/>
                    <a:pt x="597" y="331"/>
                    <a:pt x="597" y="331"/>
                  </a:cubicBezTo>
                  <a:cubicBezTo>
                    <a:pt x="599" y="330"/>
                    <a:pt x="600" y="327"/>
                    <a:pt x="602" y="326"/>
                  </a:cubicBezTo>
                  <a:cubicBezTo>
                    <a:pt x="602" y="325"/>
                    <a:pt x="605" y="324"/>
                    <a:pt x="605" y="323"/>
                  </a:cubicBezTo>
                  <a:cubicBezTo>
                    <a:pt x="605" y="322"/>
                    <a:pt x="603" y="319"/>
                    <a:pt x="602" y="319"/>
                  </a:cubicBezTo>
                  <a:cubicBezTo>
                    <a:pt x="601" y="319"/>
                    <a:pt x="599" y="319"/>
                    <a:pt x="599" y="319"/>
                  </a:cubicBezTo>
                  <a:cubicBezTo>
                    <a:pt x="598" y="319"/>
                    <a:pt x="597" y="320"/>
                    <a:pt x="596" y="320"/>
                  </a:cubicBezTo>
                  <a:cubicBezTo>
                    <a:pt x="595" y="320"/>
                    <a:pt x="593" y="320"/>
                    <a:pt x="592" y="319"/>
                  </a:cubicBezTo>
                  <a:cubicBezTo>
                    <a:pt x="591" y="319"/>
                    <a:pt x="589" y="318"/>
                    <a:pt x="589" y="317"/>
                  </a:cubicBezTo>
                  <a:cubicBezTo>
                    <a:pt x="588" y="317"/>
                    <a:pt x="587" y="315"/>
                    <a:pt x="587" y="314"/>
                  </a:cubicBezTo>
                  <a:cubicBezTo>
                    <a:pt x="587" y="313"/>
                    <a:pt x="590" y="313"/>
                    <a:pt x="591" y="312"/>
                  </a:cubicBezTo>
                  <a:cubicBezTo>
                    <a:pt x="591" y="311"/>
                    <a:pt x="590" y="309"/>
                    <a:pt x="590" y="308"/>
                  </a:cubicBezTo>
                  <a:cubicBezTo>
                    <a:pt x="590" y="307"/>
                    <a:pt x="590" y="305"/>
                    <a:pt x="590" y="305"/>
                  </a:cubicBezTo>
                  <a:cubicBezTo>
                    <a:pt x="590" y="304"/>
                    <a:pt x="590" y="303"/>
                    <a:pt x="591" y="302"/>
                  </a:cubicBezTo>
                  <a:cubicBezTo>
                    <a:pt x="592" y="302"/>
                    <a:pt x="594" y="302"/>
                    <a:pt x="595" y="302"/>
                  </a:cubicBezTo>
                  <a:cubicBezTo>
                    <a:pt x="596" y="303"/>
                    <a:pt x="595" y="305"/>
                    <a:pt x="595" y="306"/>
                  </a:cubicBezTo>
                  <a:cubicBezTo>
                    <a:pt x="595" y="306"/>
                    <a:pt x="595" y="308"/>
                    <a:pt x="595" y="309"/>
                  </a:cubicBezTo>
                  <a:cubicBezTo>
                    <a:pt x="595" y="310"/>
                    <a:pt x="594" y="312"/>
                    <a:pt x="595" y="312"/>
                  </a:cubicBezTo>
                  <a:cubicBezTo>
                    <a:pt x="595" y="313"/>
                    <a:pt x="597" y="315"/>
                    <a:pt x="598" y="315"/>
                  </a:cubicBezTo>
                  <a:cubicBezTo>
                    <a:pt x="599" y="316"/>
                    <a:pt x="601" y="316"/>
                    <a:pt x="602" y="315"/>
                  </a:cubicBezTo>
                  <a:cubicBezTo>
                    <a:pt x="602" y="315"/>
                    <a:pt x="603" y="313"/>
                    <a:pt x="603" y="312"/>
                  </a:cubicBezTo>
                  <a:cubicBezTo>
                    <a:pt x="604" y="311"/>
                    <a:pt x="604" y="310"/>
                    <a:pt x="604" y="309"/>
                  </a:cubicBezTo>
                  <a:cubicBezTo>
                    <a:pt x="604" y="308"/>
                    <a:pt x="602" y="307"/>
                    <a:pt x="602" y="306"/>
                  </a:cubicBezTo>
                  <a:cubicBezTo>
                    <a:pt x="601" y="305"/>
                    <a:pt x="600" y="304"/>
                    <a:pt x="600" y="303"/>
                  </a:cubicBezTo>
                  <a:cubicBezTo>
                    <a:pt x="600" y="302"/>
                    <a:pt x="601" y="301"/>
                    <a:pt x="601" y="300"/>
                  </a:cubicBezTo>
                  <a:cubicBezTo>
                    <a:pt x="601" y="299"/>
                    <a:pt x="600" y="296"/>
                    <a:pt x="599" y="295"/>
                  </a:cubicBezTo>
                  <a:cubicBezTo>
                    <a:pt x="599" y="294"/>
                    <a:pt x="597" y="293"/>
                    <a:pt x="597" y="291"/>
                  </a:cubicBezTo>
                  <a:cubicBezTo>
                    <a:pt x="597" y="290"/>
                    <a:pt x="597" y="288"/>
                    <a:pt x="597" y="287"/>
                  </a:cubicBezTo>
                  <a:cubicBezTo>
                    <a:pt x="598" y="286"/>
                    <a:pt x="600" y="286"/>
                    <a:pt x="602" y="286"/>
                  </a:cubicBezTo>
                  <a:cubicBezTo>
                    <a:pt x="603" y="286"/>
                    <a:pt x="605" y="286"/>
                    <a:pt x="606" y="287"/>
                  </a:cubicBezTo>
                  <a:cubicBezTo>
                    <a:pt x="606" y="288"/>
                    <a:pt x="605" y="291"/>
                    <a:pt x="606" y="292"/>
                  </a:cubicBezTo>
                  <a:cubicBezTo>
                    <a:pt x="607" y="293"/>
                    <a:pt x="608" y="294"/>
                    <a:pt x="609" y="294"/>
                  </a:cubicBezTo>
                  <a:cubicBezTo>
                    <a:pt x="610" y="294"/>
                    <a:pt x="613" y="292"/>
                    <a:pt x="614" y="292"/>
                  </a:cubicBezTo>
                  <a:cubicBezTo>
                    <a:pt x="615" y="291"/>
                    <a:pt x="617" y="291"/>
                    <a:pt x="618" y="291"/>
                  </a:cubicBezTo>
                  <a:cubicBezTo>
                    <a:pt x="619" y="291"/>
                    <a:pt x="620" y="293"/>
                    <a:pt x="621" y="293"/>
                  </a:cubicBezTo>
                  <a:cubicBezTo>
                    <a:pt x="622" y="292"/>
                    <a:pt x="624" y="291"/>
                    <a:pt x="624" y="290"/>
                  </a:cubicBezTo>
                  <a:cubicBezTo>
                    <a:pt x="624" y="289"/>
                    <a:pt x="622" y="288"/>
                    <a:pt x="622" y="287"/>
                  </a:cubicBezTo>
                  <a:cubicBezTo>
                    <a:pt x="623" y="286"/>
                    <a:pt x="624" y="285"/>
                    <a:pt x="625" y="284"/>
                  </a:cubicBezTo>
                  <a:cubicBezTo>
                    <a:pt x="626" y="284"/>
                    <a:pt x="628" y="282"/>
                    <a:pt x="629" y="282"/>
                  </a:cubicBezTo>
                  <a:cubicBezTo>
                    <a:pt x="630" y="281"/>
                    <a:pt x="631" y="279"/>
                    <a:pt x="631" y="278"/>
                  </a:cubicBezTo>
                  <a:cubicBezTo>
                    <a:pt x="631" y="277"/>
                    <a:pt x="630" y="274"/>
                    <a:pt x="629" y="273"/>
                  </a:cubicBezTo>
                  <a:cubicBezTo>
                    <a:pt x="628" y="272"/>
                    <a:pt x="625" y="272"/>
                    <a:pt x="624" y="271"/>
                  </a:cubicBezTo>
                  <a:cubicBezTo>
                    <a:pt x="623" y="271"/>
                    <a:pt x="621" y="268"/>
                    <a:pt x="621" y="267"/>
                  </a:cubicBezTo>
                  <a:cubicBezTo>
                    <a:pt x="620" y="267"/>
                    <a:pt x="619" y="266"/>
                    <a:pt x="619" y="265"/>
                  </a:cubicBezTo>
                  <a:cubicBezTo>
                    <a:pt x="619" y="264"/>
                    <a:pt x="620" y="261"/>
                    <a:pt x="621" y="260"/>
                  </a:cubicBezTo>
                  <a:cubicBezTo>
                    <a:pt x="621" y="259"/>
                    <a:pt x="622" y="258"/>
                    <a:pt x="623" y="258"/>
                  </a:cubicBezTo>
                  <a:cubicBezTo>
                    <a:pt x="624" y="257"/>
                    <a:pt x="626" y="259"/>
                    <a:pt x="627" y="259"/>
                  </a:cubicBezTo>
                  <a:cubicBezTo>
                    <a:pt x="628" y="260"/>
                    <a:pt x="630" y="259"/>
                    <a:pt x="631" y="259"/>
                  </a:cubicBezTo>
                  <a:cubicBezTo>
                    <a:pt x="632" y="259"/>
                    <a:pt x="634" y="257"/>
                    <a:pt x="635" y="256"/>
                  </a:cubicBezTo>
                  <a:cubicBezTo>
                    <a:pt x="635" y="256"/>
                    <a:pt x="636" y="254"/>
                    <a:pt x="636" y="253"/>
                  </a:cubicBezTo>
                  <a:cubicBezTo>
                    <a:pt x="637" y="252"/>
                    <a:pt x="637" y="251"/>
                    <a:pt x="637" y="251"/>
                  </a:cubicBezTo>
                  <a:cubicBezTo>
                    <a:pt x="637" y="249"/>
                    <a:pt x="636" y="245"/>
                    <a:pt x="636" y="244"/>
                  </a:cubicBezTo>
                  <a:cubicBezTo>
                    <a:pt x="637" y="242"/>
                    <a:pt x="638" y="240"/>
                    <a:pt x="639" y="239"/>
                  </a:cubicBezTo>
                  <a:cubicBezTo>
                    <a:pt x="640" y="239"/>
                    <a:pt x="642" y="239"/>
                    <a:pt x="643" y="239"/>
                  </a:cubicBezTo>
                  <a:cubicBezTo>
                    <a:pt x="644" y="239"/>
                    <a:pt x="646" y="241"/>
                    <a:pt x="647" y="241"/>
                  </a:cubicBezTo>
                  <a:cubicBezTo>
                    <a:pt x="648" y="241"/>
                    <a:pt x="650" y="241"/>
                    <a:pt x="651" y="240"/>
                  </a:cubicBezTo>
                  <a:cubicBezTo>
                    <a:pt x="652" y="239"/>
                    <a:pt x="653" y="237"/>
                    <a:pt x="652" y="236"/>
                  </a:cubicBezTo>
                  <a:cubicBezTo>
                    <a:pt x="652" y="235"/>
                    <a:pt x="650" y="234"/>
                    <a:pt x="649" y="234"/>
                  </a:cubicBezTo>
                  <a:cubicBezTo>
                    <a:pt x="648" y="234"/>
                    <a:pt x="646" y="234"/>
                    <a:pt x="645" y="234"/>
                  </a:cubicBezTo>
                  <a:cubicBezTo>
                    <a:pt x="644" y="233"/>
                    <a:pt x="643" y="231"/>
                    <a:pt x="643" y="230"/>
                  </a:cubicBezTo>
                  <a:cubicBezTo>
                    <a:pt x="643" y="229"/>
                    <a:pt x="645" y="228"/>
                    <a:pt x="645" y="227"/>
                  </a:cubicBezTo>
                  <a:cubicBezTo>
                    <a:pt x="646" y="226"/>
                    <a:pt x="648" y="225"/>
                    <a:pt x="648" y="224"/>
                  </a:cubicBezTo>
                  <a:cubicBezTo>
                    <a:pt x="648" y="223"/>
                    <a:pt x="647" y="220"/>
                    <a:pt x="646" y="219"/>
                  </a:cubicBezTo>
                  <a:cubicBezTo>
                    <a:pt x="646" y="219"/>
                    <a:pt x="644" y="218"/>
                    <a:pt x="644" y="218"/>
                  </a:cubicBezTo>
                  <a:cubicBezTo>
                    <a:pt x="643" y="217"/>
                    <a:pt x="641" y="219"/>
                    <a:pt x="640" y="219"/>
                  </a:cubicBezTo>
                  <a:cubicBezTo>
                    <a:pt x="639" y="219"/>
                    <a:pt x="637" y="218"/>
                    <a:pt x="636" y="217"/>
                  </a:cubicBezTo>
                  <a:cubicBezTo>
                    <a:pt x="635" y="217"/>
                    <a:pt x="634" y="215"/>
                    <a:pt x="634" y="213"/>
                  </a:cubicBezTo>
                  <a:cubicBezTo>
                    <a:pt x="634" y="213"/>
                    <a:pt x="634" y="211"/>
                    <a:pt x="635" y="210"/>
                  </a:cubicBezTo>
                  <a:cubicBezTo>
                    <a:pt x="636" y="209"/>
                    <a:pt x="639" y="210"/>
                    <a:pt x="641" y="209"/>
                  </a:cubicBezTo>
                  <a:cubicBezTo>
                    <a:pt x="641" y="209"/>
                    <a:pt x="642" y="207"/>
                    <a:pt x="643" y="207"/>
                  </a:cubicBezTo>
                  <a:cubicBezTo>
                    <a:pt x="643" y="206"/>
                    <a:pt x="642" y="203"/>
                    <a:pt x="642" y="202"/>
                  </a:cubicBezTo>
                  <a:cubicBezTo>
                    <a:pt x="642" y="201"/>
                    <a:pt x="644" y="200"/>
                    <a:pt x="644" y="199"/>
                  </a:cubicBezTo>
                  <a:cubicBezTo>
                    <a:pt x="645" y="199"/>
                    <a:pt x="645" y="196"/>
                    <a:pt x="644" y="196"/>
                  </a:cubicBezTo>
                  <a:cubicBezTo>
                    <a:pt x="644" y="195"/>
                    <a:pt x="642" y="193"/>
                    <a:pt x="642" y="193"/>
                  </a:cubicBezTo>
                  <a:cubicBezTo>
                    <a:pt x="641" y="192"/>
                    <a:pt x="641" y="190"/>
                    <a:pt x="640" y="190"/>
                  </a:cubicBezTo>
                  <a:cubicBezTo>
                    <a:pt x="639" y="190"/>
                    <a:pt x="638" y="190"/>
                    <a:pt x="637" y="190"/>
                  </a:cubicBezTo>
                  <a:cubicBezTo>
                    <a:pt x="636" y="190"/>
                    <a:pt x="636" y="192"/>
                    <a:pt x="636" y="192"/>
                  </a:cubicBezTo>
                  <a:cubicBezTo>
                    <a:pt x="636" y="193"/>
                    <a:pt x="638" y="194"/>
                    <a:pt x="638" y="195"/>
                  </a:cubicBezTo>
                  <a:cubicBezTo>
                    <a:pt x="638" y="196"/>
                    <a:pt x="637" y="198"/>
                    <a:pt x="636" y="198"/>
                  </a:cubicBezTo>
                  <a:cubicBezTo>
                    <a:pt x="636" y="199"/>
                    <a:pt x="633" y="199"/>
                    <a:pt x="632" y="198"/>
                  </a:cubicBezTo>
                  <a:cubicBezTo>
                    <a:pt x="632" y="198"/>
                    <a:pt x="631" y="196"/>
                    <a:pt x="631" y="195"/>
                  </a:cubicBezTo>
                  <a:cubicBezTo>
                    <a:pt x="631" y="193"/>
                    <a:pt x="631" y="190"/>
                    <a:pt x="632" y="189"/>
                  </a:cubicBezTo>
                  <a:cubicBezTo>
                    <a:pt x="632" y="188"/>
                    <a:pt x="634" y="188"/>
                    <a:pt x="635" y="187"/>
                  </a:cubicBezTo>
                  <a:cubicBezTo>
                    <a:pt x="636" y="186"/>
                    <a:pt x="636" y="185"/>
                    <a:pt x="637" y="184"/>
                  </a:cubicBezTo>
                  <a:cubicBezTo>
                    <a:pt x="637" y="183"/>
                    <a:pt x="636" y="181"/>
                    <a:pt x="637" y="180"/>
                  </a:cubicBezTo>
                  <a:cubicBezTo>
                    <a:pt x="637" y="179"/>
                    <a:pt x="638" y="178"/>
                    <a:pt x="639" y="178"/>
                  </a:cubicBezTo>
                  <a:cubicBezTo>
                    <a:pt x="640" y="177"/>
                    <a:pt x="642" y="177"/>
                    <a:pt x="643" y="178"/>
                  </a:cubicBezTo>
                  <a:cubicBezTo>
                    <a:pt x="644" y="178"/>
                    <a:pt x="644" y="179"/>
                    <a:pt x="645" y="180"/>
                  </a:cubicBezTo>
                  <a:cubicBezTo>
                    <a:pt x="645" y="181"/>
                    <a:pt x="644" y="182"/>
                    <a:pt x="644" y="183"/>
                  </a:cubicBezTo>
                  <a:cubicBezTo>
                    <a:pt x="645" y="185"/>
                    <a:pt x="645" y="187"/>
                    <a:pt x="646" y="188"/>
                  </a:cubicBezTo>
                  <a:cubicBezTo>
                    <a:pt x="646" y="189"/>
                    <a:pt x="648" y="189"/>
                    <a:pt x="649" y="189"/>
                  </a:cubicBezTo>
                  <a:cubicBezTo>
                    <a:pt x="650" y="189"/>
                    <a:pt x="651" y="187"/>
                    <a:pt x="652" y="187"/>
                  </a:cubicBezTo>
                  <a:cubicBezTo>
                    <a:pt x="652" y="186"/>
                    <a:pt x="654" y="183"/>
                    <a:pt x="654" y="182"/>
                  </a:cubicBezTo>
                  <a:cubicBezTo>
                    <a:pt x="654" y="181"/>
                    <a:pt x="653" y="178"/>
                    <a:pt x="652" y="178"/>
                  </a:cubicBezTo>
                  <a:cubicBezTo>
                    <a:pt x="652" y="177"/>
                    <a:pt x="649" y="176"/>
                    <a:pt x="648" y="176"/>
                  </a:cubicBezTo>
                  <a:cubicBezTo>
                    <a:pt x="647" y="175"/>
                    <a:pt x="646" y="172"/>
                    <a:pt x="646" y="170"/>
                  </a:cubicBezTo>
                  <a:cubicBezTo>
                    <a:pt x="646" y="169"/>
                    <a:pt x="648" y="166"/>
                    <a:pt x="649" y="165"/>
                  </a:cubicBezTo>
                  <a:cubicBezTo>
                    <a:pt x="649" y="164"/>
                    <a:pt x="652" y="162"/>
                    <a:pt x="653" y="162"/>
                  </a:cubicBezTo>
                  <a:cubicBezTo>
                    <a:pt x="654" y="162"/>
                    <a:pt x="655" y="162"/>
                    <a:pt x="656" y="162"/>
                  </a:cubicBezTo>
                  <a:cubicBezTo>
                    <a:pt x="657" y="163"/>
                    <a:pt x="658" y="164"/>
                    <a:pt x="658" y="164"/>
                  </a:cubicBezTo>
                  <a:cubicBezTo>
                    <a:pt x="658" y="165"/>
                    <a:pt x="658" y="168"/>
                    <a:pt x="659" y="169"/>
                  </a:cubicBezTo>
                  <a:cubicBezTo>
                    <a:pt x="659" y="169"/>
                    <a:pt x="661" y="170"/>
                    <a:pt x="662" y="171"/>
                  </a:cubicBezTo>
                  <a:cubicBezTo>
                    <a:pt x="663" y="171"/>
                    <a:pt x="664" y="171"/>
                    <a:pt x="665" y="170"/>
                  </a:cubicBezTo>
                  <a:cubicBezTo>
                    <a:pt x="666" y="170"/>
                    <a:pt x="667" y="168"/>
                    <a:pt x="667" y="167"/>
                  </a:cubicBezTo>
                  <a:cubicBezTo>
                    <a:pt x="668" y="166"/>
                    <a:pt x="668" y="164"/>
                    <a:pt x="667" y="163"/>
                  </a:cubicBezTo>
                  <a:cubicBezTo>
                    <a:pt x="667" y="162"/>
                    <a:pt x="665" y="161"/>
                    <a:pt x="664" y="161"/>
                  </a:cubicBezTo>
                  <a:cubicBezTo>
                    <a:pt x="663" y="161"/>
                    <a:pt x="662" y="162"/>
                    <a:pt x="661" y="161"/>
                  </a:cubicBezTo>
                  <a:cubicBezTo>
                    <a:pt x="660" y="161"/>
                    <a:pt x="659" y="159"/>
                    <a:pt x="659" y="158"/>
                  </a:cubicBezTo>
                  <a:cubicBezTo>
                    <a:pt x="659" y="157"/>
                    <a:pt x="661" y="154"/>
                    <a:pt x="662" y="153"/>
                  </a:cubicBezTo>
                  <a:cubicBezTo>
                    <a:pt x="663" y="152"/>
                    <a:pt x="666" y="151"/>
                    <a:pt x="667" y="151"/>
                  </a:cubicBezTo>
                  <a:cubicBezTo>
                    <a:pt x="668" y="150"/>
                    <a:pt x="671" y="149"/>
                    <a:pt x="671" y="148"/>
                  </a:cubicBezTo>
                  <a:cubicBezTo>
                    <a:pt x="672" y="147"/>
                    <a:pt x="672" y="145"/>
                    <a:pt x="671" y="144"/>
                  </a:cubicBezTo>
                  <a:cubicBezTo>
                    <a:pt x="671" y="143"/>
                    <a:pt x="670" y="141"/>
                    <a:pt x="669" y="141"/>
                  </a:cubicBezTo>
                  <a:cubicBezTo>
                    <a:pt x="669" y="141"/>
                    <a:pt x="668" y="142"/>
                    <a:pt x="668" y="143"/>
                  </a:cubicBezTo>
                  <a:cubicBezTo>
                    <a:pt x="667" y="143"/>
                    <a:pt x="667" y="145"/>
                    <a:pt x="666" y="145"/>
                  </a:cubicBezTo>
                  <a:cubicBezTo>
                    <a:pt x="665" y="146"/>
                    <a:pt x="663" y="146"/>
                    <a:pt x="662" y="146"/>
                  </a:cubicBezTo>
                  <a:cubicBezTo>
                    <a:pt x="661" y="145"/>
                    <a:pt x="659" y="143"/>
                    <a:pt x="658" y="142"/>
                  </a:cubicBezTo>
                  <a:cubicBezTo>
                    <a:pt x="657" y="142"/>
                    <a:pt x="656" y="140"/>
                    <a:pt x="655" y="139"/>
                  </a:cubicBezTo>
                  <a:cubicBezTo>
                    <a:pt x="655" y="137"/>
                    <a:pt x="654" y="134"/>
                    <a:pt x="655" y="133"/>
                  </a:cubicBezTo>
                  <a:cubicBezTo>
                    <a:pt x="655" y="131"/>
                    <a:pt x="658" y="129"/>
                    <a:pt x="659" y="128"/>
                  </a:cubicBezTo>
                  <a:cubicBezTo>
                    <a:pt x="660" y="127"/>
                    <a:pt x="662" y="125"/>
                    <a:pt x="663" y="125"/>
                  </a:cubicBezTo>
                  <a:cubicBezTo>
                    <a:pt x="664" y="125"/>
                    <a:pt x="665" y="129"/>
                    <a:pt x="666" y="129"/>
                  </a:cubicBezTo>
                  <a:cubicBezTo>
                    <a:pt x="667" y="129"/>
                    <a:pt x="669" y="127"/>
                    <a:pt x="670" y="127"/>
                  </a:cubicBezTo>
                  <a:cubicBezTo>
                    <a:pt x="671" y="127"/>
                    <a:pt x="673" y="127"/>
                    <a:pt x="674" y="126"/>
                  </a:cubicBezTo>
                  <a:cubicBezTo>
                    <a:pt x="675" y="126"/>
                    <a:pt x="677" y="125"/>
                    <a:pt x="678" y="124"/>
                  </a:cubicBezTo>
                  <a:cubicBezTo>
                    <a:pt x="678" y="123"/>
                    <a:pt x="677" y="120"/>
                    <a:pt x="677" y="119"/>
                  </a:cubicBezTo>
                  <a:cubicBezTo>
                    <a:pt x="677" y="118"/>
                    <a:pt x="678" y="117"/>
                    <a:pt x="679" y="116"/>
                  </a:cubicBezTo>
                  <a:cubicBezTo>
                    <a:pt x="680" y="116"/>
                    <a:pt x="682" y="116"/>
                    <a:pt x="683" y="116"/>
                  </a:cubicBezTo>
                  <a:cubicBezTo>
                    <a:pt x="684" y="116"/>
                    <a:pt x="686" y="116"/>
                    <a:pt x="686" y="116"/>
                  </a:cubicBezTo>
                  <a:cubicBezTo>
                    <a:pt x="687" y="115"/>
                    <a:pt x="689" y="114"/>
                    <a:pt x="689" y="113"/>
                  </a:cubicBezTo>
                  <a:cubicBezTo>
                    <a:pt x="690" y="112"/>
                    <a:pt x="690" y="110"/>
                    <a:pt x="690" y="109"/>
                  </a:cubicBezTo>
                  <a:cubicBezTo>
                    <a:pt x="689" y="108"/>
                    <a:pt x="687" y="107"/>
                    <a:pt x="686" y="107"/>
                  </a:cubicBezTo>
                  <a:cubicBezTo>
                    <a:pt x="685" y="107"/>
                    <a:pt x="682" y="107"/>
                    <a:pt x="681" y="107"/>
                  </a:cubicBezTo>
                  <a:cubicBezTo>
                    <a:pt x="681" y="107"/>
                    <a:pt x="679" y="106"/>
                    <a:pt x="679" y="106"/>
                  </a:cubicBezTo>
                  <a:cubicBezTo>
                    <a:pt x="679" y="105"/>
                    <a:pt x="679" y="103"/>
                    <a:pt x="679" y="102"/>
                  </a:cubicBezTo>
                  <a:cubicBezTo>
                    <a:pt x="680" y="101"/>
                    <a:pt x="681" y="99"/>
                    <a:pt x="682" y="98"/>
                  </a:cubicBezTo>
                  <a:cubicBezTo>
                    <a:pt x="683" y="98"/>
                    <a:pt x="685" y="98"/>
                    <a:pt x="686" y="98"/>
                  </a:cubicBezTo>
                  <a:cubicBezTo>
                    <a:pt x="688" y="98"/>
                    <a:pt x="690" y="98"/>
                    <a:pt x="691" y="99"/>
                  </a:cubicBezTo>
                  <a:cubicBezTo>
                    <a:pt x="692" y="99"/>
                    <a:pt x="692" y="101"/>
                    <a:pt x="693" y="101"/>
                  </a:cubicBezTo>
                  <a:cubicBezTo>
                    <a:pt x="694" y="101"/>
                    <a:pt x="695" y="100"/>
                    <a:pt x="696" y="100"/>
                  </a:cubicBezTo>
                  <a:cubicBezTo>
                    <a:pt x="696" y="99"/>
                    <a:pt x="696" y="97"/>
                    <a:pt x="696" y="96"/>
                  </a:cubicBezTo>
                  <a:cubicBezTo>
                    <a:pt x="696" y="95"/>
                    <a:pt x="695" y="93"/>
                    <a:pt x="694" y="92"/>
                  </a:cubicBezTo>
                  <a:cubicBezTo>
                    <a:pt x="693" y="91"/>
                    <a:pt x="689" y="91"/>
                    <a:pt x="688" y="91"/>
                  </a:cubicBezTo>
                  <a:cubicBezTo>
                    <a:pt x="687" y="90"/>
                    <a:pt x="685" y="88"/>
                    <a:pt x="685" y="87"/>
                  </a:cubicBezTo>
                  <a:cubicBezTo>
                    <a:pt x="684" y="86"/>
                    <a:pt x="684" y="83"/>
                    <a:pt x="684" y="81"/>
                  </a:cubicBezTo>
                  <a:cubicBezTo>
                    <a:pt x="684" y="81"/>
                    <a:pt x="684" y="81"/>
                    <a:pt x="684" y="81"/>
                  </a:cubicBezTo>
                  <a:cubicBezTo>
                    <a:pt x="593" y="91"/>
                    <a:pt x="593" y="91"/>
                    <a:pt x="593" y="91"/>
                  </a:cubicBezTo>
                  <a:cubicBezTo>
                    <a:pt x="593" y="91"/>
                    <a:pt x="594" y="88"/>
                    <a:pt x="594" y="87"/>
                  </a:cubicBezTo>
                  <a:cubicBezTo>
                    <a:pt x="595" y="86"/>
                    <a:pt x="596" y="84"/>
                    <a:pt x="597" y="82"/>
                  </a:cubicBezTo>
                  <a:cubicBezTo>
                    <a:pt x="597" y="81"/>
                    <a:pt x="598" y="78"/>
                    <a:pt x="598" y="77"/>
                  </a:cubicBezTo>
                  <a:cubicBezTo>
                    <a:pt x="598" y="76"/>
                    <a:pt x="599" y="73"/>
                    <a:pt x="600" y="72"/>
                  </a:cubicBezTo>
                  <a:cubicBezTo>
                    <a:pt x="601" y="71"/>
                    <a:pt x="603" y="69"/>
                    <a:pt x="604" y="68"/>
                  </a:cubicBezTo>
                  <a:cubicBezTo>
                    <a:pt x="605" y="67"/>
                    <a:pt x="608" y="65"/>
                    <a:pt x="609" y="64"/>
                  </a:cubicBezTo>
                  <a:cubicBezTo>
                    <a:pt x="609" y="64"/>
                    <a:pt x="610" y="62"/>
                    <a:pt x="610" y="61"/>
                  </a:cubicBezTo>
                  <a:cubicBezTo>
                    <a:pt x="610" y="60"/>
                    <a:pt x="609" y="58"/>
                    <a:pt x="610" y="58"/>
                  </a:cubicBezTo>
                  <a:cubicBezTo>
                    <a:pt x="610" y="57"/>
                    <a:pt x="612" y="55"/>
                    <a:pt x="613" y="54"/>
                  </a:cubicBezTo>
                  <a:cubicBezTo>
                    <a:pt x="613" y="54"/>
                    <a:pt x="615" y="52"/>
                    <a:pt x="615" y="51"/>
                  </a:cubicBezTo>
                  <a:cubicBezTo>
                    <a:pt x="617" y="50"/>
                    <a:pt x="621" y="49"/>
                    <a:pt x="622" y="48"/>
                  </a:cubicBezTo>
                  <a:cubicBezTo>
                    <a:pt x="623" y="47"/>
                    <a:pt x="623" y="44"/>
                    <a:pt x="624" y="43"/>
                  </a:cubicBezTo>
                  <a:cubicBezTo>
                    <a:pt x="624" y="43"/>
                    <a:pt x="624" y="41"/>
                    <a:pt x="625" y="40"/>
                  </a:cubicBezTo>
                  <a:cubicBezTo>
                    <a:pt x="625" y="40"/>
                    <a:pt x="627" y="39"/>
                    <a:pt x="628" y="39"/>
                  </a:cubicBezTo>
                  <a:cubicBezTo>
                    <a:pt x="628" y="39"/>
                    <a:pt x="630" y="38"/>
                    <a:pt x="630" y="37"/>
                  </a:cubicBezTo>
                  <a:cubicBezTo>
                    <a:pt x="631" y="36"/>
                    <a:pt x="630" y="33"/>
                    <a:pt x="630" y="32"/>
                  </a:cubicBezTo>
                  <a:cubicBezTo>
                    <a:pt x="629" y="31"/>
                    <a:pt x="628" y="29"/>
                    <a:pt x="627" y="29"/>
                  </a:cubicBezTo>
                  <a:cubicBezTo>
                    <a:pt x="627" y="28"/>
                    <a:pt x="627" y="26"/>
                    <a:pt x="627" y="25"/>
                  </a:cubicBezTo>
                  <a:cubicBezTo>
                    <a:pt x="627" y="24"/>
                    <a:pt x="629" y="23"/>
                    <a:pt x="629" y="22"/>
                  </a:cubicBezTo>
                  <a:cubicBezTo>
                    <a:pt x="630" y="21"/>
                    <a:pt x="629" y="18"/>
                    <a:pt x="628" y="17"/>
                  </a:cubicBezTo>
                  <a:cubicBezTo>
                    <a:pt x="628" y="17"/>
                    <a:pt x="626" y="17"/>
                    <a:pt x="625" y="17"/>
                  </a:cubicBezTo>
                  <a:cubicBezTo>
                    <a:pt x="623" y="16"/>
                    <a:pt x="621" y="14"/>
                    <a:pt x="620" y="13"/>
                  </a:cubicBezTo>
                  <a:cubicBezTo>
                    <a:pt x="619" y="12"/>
                    <a:pt x="617" y="10"/>
                    <a:pt x="616" y="9"/>
                  </a:cubicBezTo>
                  <a:cubicBezTo>
                    <a:pt x="616" y="8"/>
                    <a:pt x="617" y="5"/>
                    <a:pt x="616" y="3"/>
                  </a:cubicBezTo>
                  <a:cubicBezTo>
                    <a:pt x="615" y="2"/>
                    <a:pt x="613" y="0"/>
                    <a:pt x="611" y="0"/>
                  </a:cubicBezTo>
                  <a:cubicBezTo>
                    <a:pt x="609" y="0"/>
                    <a:pt x="604" y="1"/>
                    <a:pt x="604" y="1"/>
                  </a:cubicBezTo>
                  <a:cubicBezTo>
                    <a:pt x="404" y="21"/>
                    <a:pt x="404" y="21"/>
                    <a:pt x="404" y="21"/>
                  </a:cubicBezTo>
                  <a:cubicBezTo>
                    <a:pt x="342" y="25"/>
                    <a:pt x="342" y="25"/>
                    <a:pt x="342" y="25"/>
                  </a:cubicBezTo>
                  <a:cubicBezTo>
                    <a:pt x="251" y="32"/>
                    <a:pt x="251" y="32"/>
                    <a:pt x="251" y="32"/>
                  </a:cubicBezTo>
                  <a:cubicBezTo>
                    <a:pt x="175" y="38"/>
                    <a:pt x="175" y="38"/>
                    <a:pt x="175" y="38"/>
                  </a:cubicBezTo>
                  <a:cubicBezTo>
                    <a:pt x="0" y="50"/>
                    <a:pt x="0" y="50"/>
                    <a:pt x="0" y="50"/>
                  </a:cubicBezTo>
                  <a:cubicBezTo>
                    <a:pt x="0" y="50"/>
                    <a:pt x="0" y="50"/>
                    <a:pt x="0" y="50"/>
                  </a:cubicBezTo>
                  <a:cubicBezTo>
                    <a:pt x="37" y="241"/>
                    <a:pt x="37" y="241"/>
                    <a:pt x="37" y="241"/>
                  </a:cubicBezTo>
                  <a:cubicBezTo>
                    <a:pt x="46" y="544"/>
                    <a:pt x="46" y="544"/>
                    <a:pt x="46" y="544"/>
                  </a:cubicBezTo>
                  <a:cubicBezTo>
                    <a:pt x="47" y="544"/>
                    <a:pt x="47" y="544"/>
                    <a:pt x="47" y="544"/>
                  </a:cubicBezTo>
                  <a:cubicBezTo>
                    <a:pt x="48" y="544"/>
                    <a:pt x="49" y="545"/>
                    <a:pt x="50" y="546"/>
                  </a:cubicBezTo>
                  <a:cubicBezTo>
                    <a:pt x="53" y="548"/>
                    <a:pt x="53" y="551"/>
                    <a:pt x="53" y="552"/>
                  </a:cubicBezTo>
                  <a:cubicBezTo>
                    <a:pt x="52" y="553"/>
                    <a:pt x="52" y="553"/>
                    <a:pt x="52" y="553"/>
                  </a:cubicBezTo>
                  <a:cubicBezTo>
                    <a:pt x="53" y="554"/>
                    <a:pt x="54" y="554"/>
                    <a:pt x="54" y="554"/>
                  </a:cubicBezTo>
                  <a:cubicBezTo>
                    <a:pt x="55" y="555"/>
                    <a:pt x="56" y="556"/>
                    <a:pt x="56" y="556"/>
                  </a:cubicBezTo>
                  <a:cubicBezTo>
                    <a:pt x="57" y="556"/>
                    <a:pt x="57" y="556"/>
                    <a:pt x="58" y="556"/>
                  </a:cubicBezTo>
                  <a:cubicBezTo>
                    <a:pt x="59" y="556"/>
                    <a:pt x="59" y="556"/>
                    <a:pt x="60" y="556"/>
                  </a:cubicBezTo>
                  <a:cubicBezTo>
                    <a:pt x="61" y="556"/>
                    <a:pt x="61" y="557"/>
                    <a:pt x="62" y="557"/>
                  </a:cubicBezTo>
                  <a:cubicBezTo>
                    <a:pt x="63" y="557"/>
                    <a:pt x="64" y="557"/>
                    <a:pt x="65" y="557"/>
                  </a:cubicBezTo>
                  <a:cubicBezTo>
                    <a:pt x="65" y="557"/>
                    <a:pt x="65" y="557"/>
                    <a:pt x="65" y="557"/>
                  </a:cubicBezTo>
                  <a:cubicBezTo>
                    <a:pt x="65" y="557"/>
                    <a:pt x="65" y="557"/>
                    <a:pt x="65" y="557"/>
                  </a:cubicBezTo>
                  <a:cubicBezTo>
                    <a:pt x="66" y="557"/>
                    <a:pt x="67" y="557"/>
                    <a:pt x="67" y="557"/>
                  </a:cubicBezTo>
                  <a:cubicBezTo>
                    <a:pt x="68" y="557"/>
                    <a:pt x="70" y="555"/>
                    <a:pt x="71" y="555"/>
                  </a:cubicBezTo>
                  <a:cubicBezTo>
                    <a:pt x="72" y="555"/>
                    <a:pt x="74" y="555"/>
                    <a:pt x="75" y="555"/>
                  </a:cubicBezTo>
                  <a:cubicBezTo>
                    <a:pt x="76" y="555"/>
                    <a:pt x="78" y="555"/>
                    <a:pt x="79" y="555"/>
                  </a:cubicBezTo>
                  <a:cubicBezTo>
                    <a:pt x="79" y="556"/>
                    <a:pt x="79" y="556"/>
                    <a:pt x="80" y="556"/>
                  </a:cubicBezTo>
                  <a:cubicBezTo>
                    <a:pt x="80" y="556"/>
                    <a:pt x="80" y="556"/>
                    <a:pt x="80" y="556"/>
                  </a:cubicBezTo>
                  <a:cubicBezTo>
                    <a:pt x="81" y="554"/>
                    <a:pt x="83" y="551"/>
                    <a:pt x="86" y="551"/>
                  </a:cubicBezTo>
                  <a:cubicBezTo>
                    <a:pt x="87" y="551"/>
                    <a:pt x="87" y="551"/>
                    <a:pt x="88" y="551"/>
                  </a:cubicBezTo>
                  <a:cubicBezTo>
                    <a:pt x="89" y="551"/>
                    <a:pt x="92" y="551"/>
                    <a:pt x="93" y="552"/>
                  </a:cubicBezTo>
                  <a:cubicBezTo>
                    <a:pt x="94" y="553"/>
                    <a:pt x="95" y="554"/>
                    <a:pt x="95" y="555"/>
                  </a:cubicBezTo>
                  <a:cubicBezTo>
                    <a:pt x="96" y="554"/>
                    <a:pt x="97" y="554"/>
                    <a:pt x="97" y="553"/>
                  </a:cubicBezTo>
                  <a:cubicBezTo>
                    <a:pt x="99" y="552"/>
                    <a:pt x="100" y="552"/>
                    <a:pt x="101" y="552"/>
                  </a:cubicBezTo>
                  <a:cubicBezTo>
                    <a:pt x="103" y="552"/>
                    <a:pt x="104" y="553"/>
                    <a:pt x="105" y="554"/>
                  </a:cubicBezTo>
                  <a:cubicBezTo>
                    <a:pt x="106" y="554"/>
                    <a:pt x="107" y="555"/>
                    <a:pt x="107" y="556"/>
                  </a:cubicBezTo>
                  <a:cubicBezTo>
                    <a:pt x="111" y="556"/>
                    <a:pt x="111" y="556"/>
                    <a:pt x="111" y="556"/>
                  </a:cubicBezTo>
                  <a:cubicBezTo>
                    <a:pt x="112" y="561"/>
                    <a:pt x="112" y="561"/>
                    <a:pt x="112" y="561"/>
                  </a:cubicBezTo>
                  <a:cubicBezTo>
                    <a:pt x="117" y="650"/>
                    <a:pt x="117" y="650"/>
                    <a:pt x="117" y="650"/>
                  </a:cubicBezTo>
                  <a:lnTo>
                    <a:pt x="265" y="639"/>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92.5</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0" name="Freeform 239"/>
            <p:cNvSpPr>
              <a:spLocks/>
            </p:cNvSpPr>
            <p:nvPr/>
          </p:nvSpPr>
          <p:spPr bwMode="auto">
            <a:xfrm>
              <a:off x="4240211" y="4178303"/>
              <a:ext cx="3175" cy="1588"/>
            </a:xfrm>
            <a:custGeom>
              <a:avLst/>
              <a:gdLst>
                <a:gd name="T0" fmla="*/ 3 w 3"/>
                <a:gd name="T1" fmla="*/ 2 h 3"/>
                <a:gd name="T2" fmla="*/ 2 w 3"/>
                <a:gd name="T3" fmla="*/ 0 h 3"/>
                <a:gd name="T4" fmla="*/ 2 w 3"/>
                <a:gd name="T5" fmla="*/ 0 h 3"/>
                <a:gd name="T6" fmla="*/ 0 w 3"/>
                <a:gd name="T7" fmla="*/ 1 h 3"/>
                <a:gd name="T8" fmla="*/ 0 w 3"/>
                <a:gd name="T9" fmla="*/ 3 h 3"/>
                <a:gd name="T10" fmla="*/ 0 w 3"/>
                <a:gd name="T11" fmla="*/ 3 h 3"/>
                <a:gd name="T12" fmla="*/ 3 w 3"/>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3" y="2"/>
                  </a:moveTo>
                  <a:cubicBezTo>
                    <a:pt x="3" y="1"/>
                    <a:pt x="2" y="1"/>
                    <a:pt x="2" y="0"/>
                  </a:cubicBezTo>
                  <a:cubicBezTo>
                    <a:pt x="2" y="0"/>
                    <a:pt x="2" y="0"/>
                    <a:pt x="2" y="0"/>
                  </a:cubicBezTo>
                  <a:cubicBezTo>
                    <a:pt x="1" y="0"/>
                    <a:pt x="1" y="1"/>
                    <a:pt x="0" y="1"/>
                  </a:cubicBezTo>
                  <a:cubicBezTo>
                    <a:pt x="0" y="2"/>
                    <a:pt x="0" y="2"/>
                    <a:pt x="0" y="3"/>
                  </a:cubicBezTo>
                  <a:cubicBezTo>
                    <a:pt x="0" y="3"/>
                    <a:pt x="0" y="3"/>
                    <a:pt x="0" y="3"/>
                  </a:cubicBezTo>
                  <a:cubicBezTo>
                    <a:pt x="1" y="3"/>
                    <a:pt x="2" y="2"/>
                    <a:pt x="3" y="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1" name="Freeform 240"/>
            <p:cNvSpPr>
              <a:spLocks/>
            </p:cNvSpPr>
            <p:nvPr/>
          </p:nvSpPr>
          <p:spPr bwMode="auto">
            <a:xfrm>
              <a:off x="4198937" y="4014791"/>
              <a:ext cx="412750" cy="725488"/>
            </a:xfrm>
            <a:custGeom>
              <a:avLst/>
              <a:gdLst>
                <a:gd name="T0" fmla="*/ 395 w 490"/>
                <a:gd name="T1" fmla="*/ 5 h 862"/>
                <a:gd name="T2" fmla="*/ 141 w 490"/>
                <a:gd name="T3" fmla="*/ 30 h 862"/>
                <a:gd name="T4" fmla="*/ 127 w 490"/>
                <a:gd name="T5" fmla="*/ 35 h 862"/>
                <a:gd name="T6" fmla="*/ 135 w 490"/>
                <a:gd name="T7" fmla="*/ 55 h 862"/>
                <a:gd name="T8" fmla="*/ 119 w 490"/>
                <a:gd name="T9" fmla="*/ 66 h 862"/>
                <a:gd name="T10" fmla="*/ 108 w 490"/>
                <a:gd name="T11" fmla="*/ 68 h 862"/>
                <a:gd name="T12" fmla="*/ 110 w 490"/>
                <a:gd name="T13" fmla="*/ 84 h 862"/>
                <a:gd name="T14" fmla="*/ 102 w 490"/>
                <a:gd name="T15" fmla="*/ 105 h 862"/>
                <a:gd name="T16" fmla="*/ 96 w 490"/>
                <a:gd name="T17" fmla="*/ 126 h 862"/>
                <a:gd name="T18" fmla="*/ 91 w 490"/>
                <a:gd name="T19" fmla="*/ 150 h 862"/>
                <a:gd name="T20" fmla="*/ 81 w 490"/>
                <a:gd name="T21" fmla="*/ 166 h 862"/>
                <a:gd name="T22" fmla="*/ 67 w 490"/>
                <a:gd name="T23" fmla="*/ 171 h 862"/>
                <a:gd name="T24" fmla="*/ 71 w 490"/>
                <a:gd name="T25" fmla="*/ 193 h 862"/>
                <a:gd name="T26" fmla="*/ 56 w 490"/>
                <a:gd name="T27" fmla="*/ 219 h 862"/>
                <a:gd name="T28" fmla="*/ 46 w 490"/>
                <a:gd name="T29" fmla="*/ 231 h 862"/>
                <a:gd name="T30" fmla="*/ 39 w 490"/>
                <a:gd name="T31" fmla="*/ 248 h 862"/>
                <a:gd name="T32" fmla="*/ 42 w 490"/>
                <a:gd name="T33" fmla="*/ 265 h 862"/>
                <a:gd name="T34" fmla="*/ 40 w 490"/>
                <a:gd name="T35" fmla="*/ 282 h 862"/>
                <a:gd name="T36" fmla="*/ 28 w 490"/>
                <a:gd name="T37" fmla="*/ 298 h 862"/>
                <a:gd name="T38" fmla="*/ 21 w 490"/>
                <a:gd name="T39" fmla="*/ 300 h 862"/>
                <a:gd name="T40" fmla="*/ 36 w 490"/>
                <a:gd name="T41" fmla="*/ 311 h 862"/>
                <a:gd name="T42" fmla="*/ 41 w 490"/>
                <a:gd name="T43" fmla="*/ 330 h 862"/>
                <a:gd name="T44" fmla="*/ 36 w 490"/>
                <a:gd name="T45" fmla="*/ 338 h 862"/>
                <a:gd name="T46" fmla="*/ 53 w 490"/>
                <a:gd name="T47" fmla="*/ 346 h 862"/>
                <a:gd name="T48" fmla="*/ 47 w 490"/>
                <a:gd name="T49" fmla="*/ 360 h 862"/>
                <a:gd name="T50" fmla="*/ 44 w 490"/>
                <a:gd name="T51" fmla="*/ 384 h 862"/>
                <a:gd name="T52" fmla="*/ 55 w 490"/>
                <a:gd name="T53" fmla="*/ 410 h 862"/>
                <a:gd name="T54" fmla="*/ 43 w 490"/>
                <a:gd name="T55" fmla="*/ 435 h 862"/>
                <a:gd name="T56" fmla="*/ 56 w 490"/>
                <a:gd name="T57" fmla="*/ 451 h 862"/>
                <a:gd name="T58" fmla="*/ 67 w 490"/>
                <a:gd name="T59" fmla="*/ 473 h 862"/>
                <a:gd name="T60" fmla="*/ 75 w 490"/>
                <a:gd name="T61" fmla="*/ 501 h 862"/>
                <a:gd name="T62" fmla="*/ 79 w 490"/>
                <a:gd name="T63" fmla="*/ 522 h 862"/>
                <a:gd name="T64" fmla="*/ 67 w 490"/>
                <a:gd name="T65" fmla="*/ 557 h 862"/>
                <a:gd name="T66" fmla="*/ 58 w 490"/>
                <a:gd name="T67" fmla="*/ 577 h 862"/>
                <a:gd name="T68" fmla="*/ 52 w 490"/>
                <a:gd name="T69" fmla="*/ 580 h 862"/>
                <a:gd name="T70" fmla="*/ 46 w 490"/>
                <a:gd name="T71" fmla="*/ 594 h 862"/>
                <a:gd name="T72" fmla="*/ 36 w 490"/>
                <a:gd name="T73" fmla="*/ 610 h 862"/>
                <a:gd name="T74" fmla="*/ 32 w 490"/>
                <a:gd name="T75" fmla="*/ 615 h 862"/>
                <a:gd name="T76" fmla="*/ 26 w 490"/>
                <a:gd name="T77" fmla="*/ 638 h 862"/>
                <a:gd name="T78" fmla="*/ 10 w 490"/>
                <a:gd name="T79" fmla="*/ 662 h 862"/>
                <a:gd name="T80" fmla="*/ 18 w 490"/>
                <a:gd name="T81" fmla="*/ 674 h 862"/>
                <a:gd name="T82" fmla="*/ 4 w 490"/>
                <a:gd name="T83" fmla="*/ 710 h 862"/>
                <a:gd name="T84" fmla="*/ 0 w 490"/>
                <a:gd name="T85" fmla="*/ 728 h 862"/>
                <a:gd name="T86" fmla="*/ 70 w 490"/>
                <a:gd name="T87" fmla="*/ 738 h 862"/>
                <a:gd name="T88" fmla="*/ 282 w 490"/>
                <a:gd name="T89" fmla="*/ 733 h 862"/>
                <a:gd name="T90" fmla="*/ 280 w 490"/>
                <a:gd name="T91" fmla="*/ 748 h 862"/>
                <a:gd name="T92" fmla="*/ 274 w 490"/>
                <a:gd name="T93" fmla="*/ 763 h 862"/>
                <a:gd name="T94" fmla="*/ 274 w 490"/>
                <a:gd name="T95" fmla="*/ 777 h 862"/>
                <a:gd name="T96" fmla="*/ 279 w 490"/>
                <a:gd name="T97" fmla="*/ 792 h 862"/>
                <a:gd name="T98" fmla="*/ 291 w 490"/>
                <a:gd name="T99" fmla="*/ 806 h 862"/>
                <a:gd name="T100" fmla="*/ 304 w 490"/>
                <a:gd name="T101" fmla="*/ 826 h 862"/>
                <a:gd name="T102" fmla="*/ 311 w 490"/>
                <a:gd name="T103" fmla="*/ 844 h 862"/>
                <a:gd name="T104" fmla="*/ 318 w 490"/>
                <a:gd name="T105" fmla="*/ 854 h 862"/>
                <a:gd name="T106" fmla="*/ 332 w 490"/>
                <a:gd name="T107" fmla="*/ 861 h 862"/>
                <a:gd name="T108" fmla="*/ 348 w 490"/>
                <a:gd name="T109" fmla="*/ 840 h 862"/>
                <a:gd name="T110" fmla="*/ 351 w 490"/>
                <a:gd name="T111" fmla="*/ 823 h 862"/>
                <a:gd name="T112" fmla="*/ 356 w 490"/>
                <a:gd name="T113" fmla="*/ 834 h 862"/>
                <a:gd name="T114" fmla="*/ 384 w 490"/>
                <a:gd name="T115" fmla="*/ 823 h 862"/>
                <a:gd name="T116" fmla="*/ 419 w 490"/>
                <a:gd name="T117" fmla="*/ 816 h 862"/>
                <a:gd name="T118" fmla="*/ 440 w 490"/>
                <a:gd name="T119" fmla="*/ 819 h 862"/>
                <a:gd name="T120" fmla="*/ 473 w 490"/>
                <a:gd name="T121" fmla="*/ 816 h 862"/>
                <a:gd name="T122" fmla="*/ 490 w 490"/>
                <a:gd name="T123" fmla="*/ 807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90" h="862">
                  <a:moveTo>
                    <a:pt x="446" y="544"/>
                  </a:moveTo>
                  <a:cubicBezTo>
                    <a:pt x="436" y="17"/>
                    <a:pt x="436" y="17"/>
                    <a:pt x="436" y="17"/>
                  </a:cubicBezTo>
                  <a:cubicBezTo>
                    <a:pt x="430" y="17"/>
                    <a:pt x="430" y="17"/>
                    <a:pt x="430" y="17"/>
                  </a:cubicBezTo>
                  <a:cubicBezTo>
                    <a:pt x="420" y="0"/>
                    <a:pt x="420" y="0"/>
                    <a:pt x="420" y="0"/>
                  </a:cubicBezTo>
                  <a:cubicBezTo>
                    <a:pt x="419" y="0"/>
                    <a:pt x="419" y="0"/>
                    <a:pt x="418" y="0"/>
                  </a:cubicBezTo>
                  <a:cubicBezTo>
                    <a:pt x="412" y="1"/>
                    <a:pt x="401" y="4"/>
                    <a:pt x="395" y="5"/>
                  </a:cubicBezTo>
                  <a:cubicBezTo>
                    <a:pt x="380" y="7"/>
                    <a:pt x="351" y="10"/>
                    <a:pt x="337" y="11"/>
                  </a:cubicBezTo>
                  <a:cubicBezTo>
                    <a:pt x="322" y="13"/>
                    <a:pt x="293" y="16"/>
                    <a:pt x="279" y="18"/>
                  </a:cubicBezTo>
                  <a:cubicBezTo>
                    <a:pt x="263" y="20"/>
                    <a:pt x="232" y="23"/>
                    <a:pt x="216" y="25"/>
                  </a:cubicBezTo>
                  <a:cubicBezTo>
                    <a:pt x="201" y="27"/>
                    <a:pt x="167" y="21"/>
                    <a:pt x="144" y="22"/>
                  </a:cubicBezTo>
                  <a:cubicBezTo>
                    <a:pt x="144" y="23"/>
                    <a:pt x="143" y="23"/>
                    <a:pt x="143" y="24"/>
                  </a:cubicBezTo>
                  <a:cubicBezTo>
                    <a:pt x="143" y="26"/>
                    <a:pt x="142" y="28"/>
                    <a:pt x="141" y="30"/>
                  </a:cubicBezTo>
                  <a:cubicBezTo>
                    <a:pt x="139" y="32"/>
                    <a:pt x="136" y="33"/>
                    <a:pt x="134" y="34"/>
                  </a:cubicBezTo>
                  <a:cubicBezTo>
                    <a:pt x="133" y="35"/>
                    <a:pt x="131" y="35"/>
                    <a:pt x="130" y="35"/>
                  </a:cubicBezTo>
                  <a:cubicBezTo>
                    <a:pt x="129" y="35"/>
                    <a:pt x="128" y="35"/>
                    <a:pt x="128" y="34"/>
                  </a:cubicBezTo>
                  <a:cubicBezTo>
                    <a:pt x="127" y="34"/>
                    <a:pt x="127" y="34"/>
                    <a:pt x="127" y="34"/>
                  </a:cubicBezTo>
                  <a:cubicBezTo>
                    <a:pt x="127" y="34"/>
                    <a:pt x="127" y="34"/>
                    <a:pt x="127" y="34"/>
                  </a:cubicBezTo>
                  <a:cubicBezTo>
                    <a:pt x="127" y="34"/>
                    <a:pt x="127" y="34"/>
                    <a:pt x="127" y="35"/>
                  </a:cubicBezTo>
                  <a:cubicBezTo>
                    <a:pt x="127" y="35"/>
                    <a:pt x="127" y="35"/>
                    <a:pt x="127" y="35"/>
                  </a:cubicBezTo>
                  <a:cubicBezTo>
                    <a:pt x="128" y="35"/>
                    <a:pt x="128" y="37"/>
                    <a:pt x="129" y="37"/>
                  </a:cubicBezTo>
                  <a:cubicBezTo>
                    <a:pt x="129" y="37"/>
                    <a:pt x="129" y="37"/>
                    <a:pt x="130" y="37"/>
                  </a:cubicBezTo>
                  <a:cubicBezTo>
                    <a:pt x="131" y="38"/>
                    <a:pt x="133" y="38"/>
                    <a:pt x="135" y="40"/>
                  </a:cubicBezTo>
                  <a:cubicBezTo>
                    <a:pt x="136" y="41"/>
                    <a:pt x="139" y="45"/>
                    <a:pt x="138" y="48"/>
                  </a:cubicBezTo>
                  <a:cubicBezTo>
                    <a:pt x="138" y="50"/>
                    <a:pt x="137" y="53"/>
                    <a:pt x="135" y="55"/>
                  </a:cubicBezTo>
                  <a:cubicBezTo>
                    <a:pt x="134" y="56"/>
                    <a:pt x="133" y="57"/>
                    <a:pt x="132" y="57"/>
                  </a:cubicBezTo>
                  <a:cubicBezTo>
                    <a:pt x="131" y="58"/>
                    <a:pt x="131" y="58"/>
                    <a:pt x="131" y="58"/>
                  </a:cubicBezTo>
                  <a:cubicBezTo>
                    <a:pt x="131" y="59"/>
                    <a:pt x="131" y="60"/>
                    <a:pt x="131" y="61"/>
                  </a:cubicBezTo>
                  <a:cubicBezTo>
                    <a:pt x="130" y="64"/>
                    <a:pt x="127" y="67"/>
                    <a:pt x="124" y="68"/>
                  </a:cubicBezTo>
                  <a:cubicBezTo>
                    <a:pt x="124" y="68"/>
                    <a:pt x="124" y="68"/>
                    <a:pt x="123" y="68"/>
                  </a:cubicBezTo>
                  <a:cubicBezTo>
                    <a:pt x="121" y="68"/>
                    <a:pt x="120" y="67"/>
                    <a:pt x="119" y="66"/>
                  </a:cubicBezTo>
                  <a:cubicBezTo>
                    <a:pt x="118" y="66"/>
                    <a:pt x="118" y="66"/>
                    <a:pt x="118" y="66"/>
                  </a:cubicBezTo>
                  <a:cubicBezTo>
                    <a:pt x="118" y="66"/>
                    <a:pt x="117" y="67"/>
                    <a:pt x="117" y="67"/>
                  </a:cubicBezTo>
                  <a:cubicBezTo>
                    <a:pt x="115" y="68"/>
                    <a:pt x="114" y="69"/>
                    <a:pt x="111" y="69"/>
                  </a:cubicBezTo>
                  <a:cubicBezTo>
                    <a:pt x="111" y="69"/>
                    <a:pt x="111" y="69"/>
                    <a:pt x="111" y="69"/>
                  </a:cubicBezTo>
                  <a:cubicBezTo>
                    <a:pt x="111" y="69"/>
                    <a:pt x="111" y="69"/>
                    <a:pt x="111" y="69"/>
                  </a:cubicBezTo>
                  <a:cubicBezTo>
                    <a:pt x="110" y="69"/>
                    <a:pt x="109" y="69"/>
                    <a:pt x="108" y="68"/>
                  </a:cubicBezTo>
                  <a:cubicBezTo>
                    <a:pt x="108" y="70"/>
                    <a:pt x="108" y="70"/>
                    <a:pt x="108" y="71"/>
                  </a:cubicBezTo>
                  <a:cubicBezTo>
                    <a:pt x="108" y="72"/>
                    <a:pt x="108" y="72"/>
                    <a:pt x="108" y="73"/>
                  </a:cubicBezTo>
                  <a:cubicBezTo>
                    <a:pt x="108" y="73"/>
                    <a:pt x="108" y="73"/>
                    <a:pt x="108" y="73"/>
                  </a:cubicBezTo>
                  <a:cubicBezTo>
                    <a:pt x="108" y="73"/>
                    <a:pt x="108" y="73"/>
                    <a:pt x="108" y="73"/>
                  </a:cubicBezTo>
                  <a:cubicBezTo>
                    <a:pt x="109" y="74"/>
                    <a:pt x="110" y="76"/>
                    <a:pt x="111" y="78"/>
                  </a:cubicBezTo>
                  <a:cubicBezTo>
                    <a:pt x="111" y="80"/>
                    <a:pt x="111" y="82"/>
                    <a:pt x="110" y="84"/>
                  </a:cubicBezTo>
                  <a:cubicBezTo>
                    <a:pt x="110" y="85"/>
                    <a:pt x="109" y="86"/>
                    <a:pt x="109" y="86"/>
                  </a:cubicBezTo>
                  <a:cubicBezTo>
                    <a:pt x="111" y="88"/>
                    <a:pt x="112" y="91"/>
                    <a:pt x="112" y="93"/>
                  </a:cubicBezTo>
                  <a:cubicBezTo>
                    <a:pt x="112" y="96"/>
                    <a:pt x="109" y="98"/>
                    <a:pt x="108" y="99"/>
                  </a:cubicBezTo>
                  <a:cubicBezTo>
                    <a:pt x="108" y="100"/>
                    <a:pt x="107" y="100"/>
                    <a:pt x="107" y="100"/>
                  </a:cubicBezTo>
                  <a:cubicBezTo>
                    <a:pt x="107" y="100"/>
                    <a:pt x="107" y="101"/>
                    <a:pt x="106" y="101"/>
                  </a:cubicBezTo>
                  <a:cubicBezTo>
                    <a:pt x="105" y="103"/>
                    <a:pt x="104" y="104"/>
                    <a:pt x="102" y="105"/>
                  </a:cubicBezTo>
                  <a:cubicBezTo>
                    <a:pt x="102" y="106"/>
                    <a:pt x="100" y="107"/>
                    <a:pt x="97" y="107"/>
                  </a:cubicBezTo>
                  <a:cubicBezTo>
                    <a:pt x="97" y="108"/>
                    <a:pt x="98" y="108"/>
                    <a:pt x="98" y="108"/>
                  </a:cubicBezTo>
                  <a:cubicBezTo>
                    <a:pt x="99" y="109"/>
                    <a:pt x="101" y="112"/>
                    <a:pt x="101" y="114"/>
                  </a:cubicBezTo>
                  <a:cubicBezTo>
                    <a:pt x="102" y="117"/>
                    <a:pt x="101" y="120"/>
                    <a:pt x="100" y="123"/>
                  </a:cubicBezTo>
                  <a:cubicBezTo>
                    <a:pt x="99" y="124"/>
                    <a:pt x="98" y="125"/>
                    <a:pt x="96" y="126"/>
                  </a:cubicBezTo>
                  <a:cubicBezTo>
                    <a:pt x="96" y="126"/>
                    <a:pt x="96" y="126"/>
                    <a:pt x="96" y="126"/>
                  </a:cubicBezTo>
                  <a:cubicBezTo>
                    <a:pt x="96" y="127"/>
                    <a:pt x="96" y="128"/>
                    <a:pt x="96" y="129"/>
                  </a:cubicBezTo>
                  <a:cubicBezTo>
                    <a:pt x="97" y="130"/>
                    <a:pt x="99" y="131"/>
                    <a:pt x="100" y="133"/>
                  </a:cubicBezTo>
                  <a:cubicBezTo>
                    <a:pt x="101" y="136"/>
                    <a:pt x="100" y="140"/>
                    <a:pt x="100" y="141"/>
                  </a:cubicBezTo>
                  <a:cubicBezTo>
                    <a:pt x="99" y="143"/>
                    <a:pt x="97" y="146"/>
                    <a:pt x="95" y="147"/>
                  </a:cubicBezTo>
                  <a:cubicBezTo>
                    <a:pt x="94" y="148"/>
                    <a:pt x="93" y="149"/>
                    <a:pt x="92" y="150"/>
                  </a:cubicBezTo>
                  <a:cubicBezTo>
                    <a:pt x="91" y="150"/>
                    <a:pt x="91" y="150"/>
                    <a:pt x="91" y="150"/>
                  </a:cubicBezTo>
                  <a:cubicBezTo>
                    <a:pt x="90" y="151"/>
                    <a:pt x="90" y="151"/>
                    <a:pt x="89" y="151"/>
                  </a:cubicBezTo>
                  <a:cubicBezTo>
                    <a:pt x="89" y="151"/>
                    <a:pt x="89" y="151"/>
                    <a:pt x="89" y="151"/>
                  </a:cubicBezTo>
                  <a:cubicBezTo>
                    <a:pt x="90" y="152"/>
                    <a:pt x="91" y="153"/>
                    <a:pt x="91" y="155"/>
                  </a:cubicBezTo>
                  <a:cubicBezTo>
                    <a:pt x="91" y="158"/>
                    <a:pt x="89" y="161"/>
                    <a:pt x="88" y="163"/>
                  </a:cubicBezTo>
                  <a:cubicBezTo>
                    <a:pt x="88" y="163"/>
                    <a:pt x="85" y="166"/>
                    <a:pt x="81" y="166"/>
                  </a:cubicBezTo>
                  <a:cubicBezTo>
                    <a:pt x="81" y="166"/>
                    <a:pt x="81" y="166"/>
                    <a:pt x="81" y="166"/>
                  </a:cubicBezTo>
                  <a:cubicBezTo>
                    <a:pt x="81" y="166"/>
                    <a:pt x="81" y="166"/>
                    <a:pt x="81" y="166"/>
                  </a:cubicBezTo>
                  <a:cubicBezTo>
                    <a:pt x="79" y="166"/>
                    <a:pt x="78" y="165"/>
                    <a:pt x="77" y="165"/>
                  </a:cubicBezTo>
                  <a:cubicBezTo>
                    <a:pt x="76" y="167"/>
                    <a:pt x="74" y="170"/>
                    <a:pt x="72" y="171"/>
                  </a:cubicBezTo>
                  <a:cubicBezTo>
                    <a:pt x="71" y="171"/>
                    <a:pt x="70" y="172"/>
                    <a:pt x="69" y="172"/>
                  </a:cubicBezTo>
                  <a:cubicBezTo>
                    <a:pt x="68" y="172"/>
                    <a:pt x="67" y="171"/>
                    <a:pt x="67" y="171"/>
                  </a:cubicBezTo>
                  <a:cubicBezTo>
                    <a:pt x="67" y="171"/>
                    <a:pt x="67" y="171"/>
                    <a:pt x="67" y="171"/>
                  </a:cubicBezTo>
                  <a:cubicBezTo>
                    <a:pt x="66" y="171"/>
                    <a:pt x="65" y="172"/>
                    <a:pt x="65" y="172"/>
                  </a:cubicBezTo>
                  <a:cubicBezTo>
                    <a:pt x="65" y="173"/>
                    <a:pt x="65" y="174"/>
                    <a:pt x="65" y="175"/>
                  </a:cubicBezTo>
                  <a:cubicBezTo>
                    <a:pt x="65" y="176"/>
                    <a:pt x="65" y="178"/>
                    <a:pt x="64" y="179"/>
                  </a:cubicBezTo>
                  <a:cubicBezTo>
                    <a:pt x="65" y="179"/>
                    <a:pt x="65" y="179"/>
                    <a:pt x="65" y="179"/>
                  </a:cubicBezTo>
                  <a:cubicBezTo>
                    <a:pt x="67" y="180"/>
                    <a:pt x="70" y="182"/>
                    <a:pt x="71" y="184"/>
                  </a:cubicBezTo>
                  <a:cubicBezTo>
                    <a:pt x="72" y="186"/>
                    <a:pt x="72" y="190"/>
                    <a:pt x="71" y="193"/>
                  </a:cubicBezTo>
                  <a:cubicBezTo>
                    <a:pt x="69" y="196"/>
                    <a:pt x="66" y="197"/>
                    <a:pt x="64" y="198"/>
                  </a:cubicBezTo>
                  <a:cubicBezTo>
                    <a:pt x="64" y="198"/>
                    <a:pt x="63" y="199"/>
                    <a:pt x="62" y="199"/>
                  </a:cubicBezTo>
                  <a:cubicBezTo>
                    <a:pt x="64" y="201"/>
                    <a:pt x="64" y="205"/>
                    <a:pt x="63" y="206"/>
                  </a:cubicBezTo>
                  <a:cubicBezTo>
                    <a:pt x="63" y="207"/>
                    <a:pt x="63" y="208"/>
                    <a:pt x="62" y="209"/>
                  </a:cubicBezTo>
                  <a:cubicBezTo>
                    <a:pt x="62" y="211"/>
                    <a:pt x="62" y="212"/>
                    <a:pt x="62" y="214"/>
                  </a:cubicBezTo>
                  <a:cubicBezTo>
                    <a:pt x="60" y="217"/>
                    <a:pt x="57" y="219"/>
                    <a:pt x="56" y="219"/>
                  </a:cubicBezTo>
                  <a:cubicBezTo>
                    <a:pt x="55" y="219"/>
                    <a:pt x="54" y="220"/>
                    <a:pt x="52" y="220"/>
                  </a:cubicBezTo>
                  <a:cubicBezTo>
                    <a:pt x="52" y="220"/>
                    <a:pt x="51" y="220"/>
                    <a:pt x="51" y="220"/>
                  </a:cubicBezTo>
                  <a:cubicBezTo>
                    <a:pt x="52" y="221"/>
                    <a:pt x="52" y="222"/>
                    <a:pt x="52" y="224"/>
                  </a:cubicBezTo>
                  <a:cubicBezTo>
                    <a:pt x="52" y="224"/>
                    <a:pt x="51" y="229"/>
                    <a:pt x="48" y="231"/>
                  </a:cubicBezTo>
                  <a:cubicBezTo>
                    <a:pt x="47" y="231"/>
                    <a:pt x="46" y="231"/>
                    <a:pt x="45" y="231"/>
                  </a:cubicBezTo>
                  <a:cubicBezTo>
                    <a:pt x="45" y="231"/>
                    <a:pt x="46" y="231"/>
                    <a:pt x="46" y="231"/>
                  </a:cubicBezTo>
                  <a:cubicBezTo>
                    <a:pt x="46" y="233"/>
                    <a:pt x="46" y="237"/>
                    <a:pt x="44" y="239"/>
                  </a:cubicBezTo>
                  <a:cubicBezTo>
                    <a:pt x="43" y="241"/>
                    <a:pt x="41" y="242"/>
                    <a:pt x="39" y="243"/>
                  </a:cubicBezTo>
                  <a:cubicBezTo>
                    <a:pt x="39" y="243"/>
                    <a:pt x="38" y="243"/>
                    <a:pt x="38" y="243"/>
                  </a:cubicBezTo>
                  <a:cubicBezTo>
                    <a:pt x="38" y="244"/>
                    <a:pt x="38" y="244"/>
                    <a:pt x="37" y="245"/>
                  </a:cubicBezTo>
                  <a:cubicBezTo>
                    <a:pt x="37" y="245"/>
                    <a:pt x="38" y="246"/>
                    <a:pt x="38" y="247"/>
                  </a:cubicBezTo>
                  <a:cubicBezTo>
                    <a:pt x="38" y="247"/>
                    <a:pt x="39" y="247"/>
                    <a:pt x="39" y="248"/>
                  </a:cubicBezTo>
                  <a:cubicBezTo>
                    <a:pt x="39" y="248"/>
                    <a:pt x="40" y="247"/>
                    <a:pt x="40" y="247"/>
                  </a:cubicBezTo>
                  <a:cubicBezTo>
                    <a:pt x="41" y="247"/>
                    <a:pt x="42" y="247"/>
                    <a:pt x="43" y="247"/>
                  </a:cubicBezTo>
                  <a:cubicBezTo>
                    <a:pt x="44" y="247"/>
                    <a:pt x="45" y="247"/>
                    <a:pt x="46" y="248"/>
                  </a:cubicBezTo>
                  <a:cubicBezTo>
                    <a:pt x="49" y="249"/>
                    <a:pt x="51" y="253"/>
                    <a:pt x="51" y="256"/>
                  </a:cubicBezTo>
                  <a:cubicBezTo>
                    <a:pt x="52" y="258"/>
                    <a:pt x="51" y="261"/>
                    <a:pt x="49" y="263"/>
                  </a:cubicBezTo>
                  <a:cubicBezTo>
                    <a:pt x="47" y="265"/>
                    <a:pt x="43" y="265"/>
                    <a:pt x="42" y="265"/>
                  </a:cubicBezTo>
                  <a:cubicBezTo>
                    <a:pt x="42" y="265"/>
                    <a:pt x="42" y="265"/>
                    <a:pt x="42" y="265"/>
                  </a:cubicBezTo>
                  <a:cubicBezTo>
                    <a:pt x="41" y="265"/>
                    <a:pt x="41" y="265"/>
                    <a:pt x="40" y="265"/>
                  </a:cubicBezTo>
                  <a:cubicBezTo>
                    <a:pt x="41" y="265"/>
                    <a:pt x="41" y="266"/>
                    <a:pt x="42" y="266"/>
                  </a:cubicBezTo>
                  <a:cubicBezTo>
                    <a:pt x="45" y="268"/>
                    <a:pt x="46" y="270"/>
                    <a:pt x="47" y="272"/>
                  </a:cubicBezTo>
                  <a:cubicBezTo>
                    <a:pt x="47" y="275"/>
                    <a:pt x="46" y="279"/>
                    <a:pt x="44" y="281"/>
                  </a:cubicBezTo>
                  <a:cubicBezTo>
                    <a:pt x="43" y="282"/>
                    <a:pt x="41" y="282"/>
                    <a:pt x="40" y="282"/>
                  </a:cubicBezTo>
                  <a:cubicBezTo>
                    <a:pt x="40" y="282"/>
                    <a:pt x="40" y="282"/>
                    <a:pt x="40" y="282"/>
                  </a:cubicBezTo>
                  <a:cubicBezTo>
                    <a:pt x="39" y="284"/>
                    <a:pt x="37" y="285"/>
                    <a:pt x="35" y="286"/>
                  </a:cubicBezTo>
                  <a:cubicBezTo>
                    <a:pt x="34" y="286"/>
                    <a:pt x="34" y="286"/>
                    <a:pt x="34" y="286"/>
                  </a:cubicBezTo>
                  <a:cubicBezTo>
                    <a:pt x="33" y="286"/>
                    <a:pt x="33" y="286"/>
                    <a:pt x="33" y="286"/>
                  </a:cubicBezTo>
                  <a:cubicBezTo>
                    <a:pt x="33" y="288"/>
                    <a:pt x="34" y="290"/>
                    <a:pt x="33" y="292"/>
                  </a:cubicBezTo>
                  <a:cubicBezTo>
                    <a:pt x="33" y="294"/>
                    <a:pt x="30" y="297"/>
                    <a:pt x="28" y="298"/>
                  </a:cubicBezTo>
                  <a:cubicBezTo>
                    <a:pt x="27" y="299"/>
                    <a:pt x="26" y="299"/>
                    <a:pt x="25" y="299"/>
                  </a:cubicBezTo>
                  <a:cubicBezTo>
                    <a:pt x="24" y="299"/>
                    <a:pt x="23" y="299"/>
                    <a:pt x="22" y="298"/>
                  </a:cubicBezTo>
                  <a:cubicBezTo>
                    <a:pt x="22" y="298"/>
                    <a:pt x="22" y="298"/>
                    <a:pt x="21" y="298"/>
                  </a:cubicBezTo>
                  <a:cubicBezTo>
                    <a:pt x="21" y="299"/>
                    <a:pt x="20" y="299"/>
                    <a:pt x="20" y="299"/>
                  </a:cubicBezTo>
                  <a:cubicBezTo>
                    <a:pt x="20" y="299"/>
                    <a:pt x="20" y="299"/>
                    <a:pt x="20" y="300"/>
                  </a:cubicBezTo>
                  <a:cubicBezTo>
                    <a:pt x="20" y="300"/>
                    <a:pt x="21" y="300"/>
                    <a:pt x="21" y="300"/>
                  </a:cubicBezTo>
                  <a:cubicBezTo>
                    <a:pt x="23" y="301"/>
                    <a:pt x="24" y="302"/>
                    <a:pt x="26" y="304"/>
                  </a:cubicBezTo>
                  <a:cubicBezTo>
                    <a:pt x="26" y="304"/>
                    <a:pt x="26" y="304"/>
                    <a:pt x="26" y="305"/>
                  </a:cubicBezTo>
                  <a:cubicBezTo>
                    <a:pt x="26" y="305"/>
                    <a:pt x="26" y="305"/>
                    <a:pt x="26" y="305"/>
                  </a:cubicBezTo>
                  <a:cubicBezTo>
                    <a:pt x="27" y="305"/>
                    <a:pt x="29" y="305"/>
                    <a:pt x="30" y="305"/>
                  </a:cubicBezTo>
                  <a:cubicBezTo>
                    <a:pt x="31" y="306"/>
                    <a:pt x="34" y="308"/>
                    <a:pt x="35" y="310"/>
                  </a:cubicBezTo>
                  <a:cubicBezTo>
                    <a:pt x="36" y="310"/>
                    <a:pt x="36" y="310"/>
                    <a:pt x="36" y="311"/>
                  </a:cubicBezTo>
                  <a:cubicBezTo>
                    <a:pt x="37" y="310"/>
                    <a:pt x="38" y="309"/>
                    <a:pt x="39" y="309"/>
                  </a:cubicBezTo>
                  <a:cubicBezTo>
                    <a:pt x="40" y="309"/>
                    <a:pt x="40" y="309"/>
                    <a:pt x="40" y="309"/>
                  </a:cubicBezTo>
                  <a:cubicBezTo>
                    <a:pt x="43" y="310"/>
                    <a:pt x="46" y="312"/>
                    <a:pt x="47" y="314"/>
                  </a:cubicBezTo>
                  <a:cubicBezTo>
                    <a:pt x="48" y="317"/>
                    <a:pt x="48" y="321"/>
                    <a:pt x="48" y="323"/>
                  </a:cubicBezTo>
                  <a:cubicBezTo>
                    <a:pt x="47" y="325"/>
                    <a:pt x="44" y="328"/>
                    <a:pt x="44" y="328"/>
                  </a:cubicBezTo>
                  <a:cubicBezTo>
                    <a:pt x="43" y="329"/>
                    <a:pt x="42" y="330"/>
                    <a:pt x="41" y="330"/>
                  </a:cubicBezTo>
                  <a:cubicBezTo>
                    <a:pt x="41" y="330"/>
                    <a:pt x="41" y="331"/>
                    <a:pt x="41" y="331"/>
                  </a:cubicBezTo>
                  <a:cubicBezTo>
                    <a:pt x="41" y="331"/>
                    <a:pt x="40" y="331"/>
                    <a:pt x="40" y="332"/>
                  </a:cubicBezTo>
                  <a:cubicBezTo>
                    <a:pt x="40" y="332"/>
                    <a:pt x="39" y="333"/>
                    <a:pt x="39" y="334"/>
                  </a:cubicBezTo>
                  <a:cubicBezTo>
                    <a:pt x="38" y="335"/>
                    <a:pt x="38" y="335"/>
                    <a:pt x="37" y="336"/>
                  </a:cubicBezTo>
                  <a:cubicBezTo>
                    <a:pt x="37" y="336"/>
                    <a:pt x="37" y="336"/>
                    <a:pt x="36" y="336"/>
                  </a:cubicBezTo>
                  <a:cubicBezTo>
                    <a:pt x="36" y="337"/>
                    <a:pt x="36" y="338"/>
                    <a:pt x="36" y="338"/>
                  </a:cubicBezTo>
                  <a:cubicBezTo>
                    <a:pt x="36" y="339"/>
                    <a:pt x="37" y="340"/>
                    <a:pt x="37" y="341"/>
                  </a:cubicBezTo>
                  <a:cubicBezTo>
                    <a:pt x="37" y="341"/>
                    <a:pt x="37" y="341"/>
                    <a:pt x="37" y="341"/>
                  </a:cubicBezTo>
                  <a:cubicBezTo>
                    <a:pt x="38" y="340"/>
                    <a:pt x="38" y="340"/>
                    <a:pt x="39" y="339"/>
                  </a:cubicBezTo>
                  <a:cubicBezTo>
                    <a:pt x="40" y="339"/>
                    <a:pt x="42" y="338"/>
                    <a:pt x="44" y="338"/>
                  </a:cubicBezTo>
                  <a:cubicBezTo>
                    <a:pt x="45" y="338"/>
                    <a:pt x="47" y="338"/>
                    <a:pt x="48" y="339"/>
                  </a:cubicBezTo>
                  <a:cubicBezTo>
                    <a:pt x="50" y="341"/>
                    <a:pt x="52" y="344"/>
                    <a:pt x="53" y="346"/>
                  </a:cubicBezTo>
                  <a:cubicBezTo>
                    <a:pt x="53" y="348"/>
                    <a:pt x="52" y="350"/>
                    <a:pt x="51" y="353"/>
                  </a:cubicBezTo>
                  <a:cubicBezTo>
                    <a:pt x="51" y="353"/>
                    <a:pt x="51" y="353"/>
                    <a:pt x="51" y="353"/>
                  </a:cubicBezTo>
                  <a:cubicBezTo>
                    <a:pt x="50" y="355"/>
                    <a:pt x="49" y="357"/>
                    <a:pt x="48" y="358"/>
                  </a:cubicBezTo>
                  <a:cubicBezTo>
                    <a:pt x="48" y="358"/>
                    <a:pt x="47" y="359"/>
                    <a:pt x="47" y="359"/>
                  </a:cubicBezTo>
                  <a:cubicBezTo>
                    <a:pt x="47" y="359"/>
                    <a:pt x="47" y="359"/>
                    <a:pt x="47" y="359"/>
                  </a:cubicBezTo>
                  <a:cubicBezTo>
                    <a:pt x="47" y="359"/>
                    <a:pt x="47" y="360"/>
                    <a:pt x="47" y="360"/>
                  </a:cubicBezTo>
                  <a:cubicBezTo>
                    <a:pt x="47" y="362"/>
                    <a:pt x="47" y="363"/>
                    <a:pt x="47" y="365"/>
                  </a:cubicBezTo>
                  <a:cubicBezTo>
                    <a:pt x="47" y="366"/>
                    <a:pt x="47" y="370"/>
                    <a:pt x="46" y="372"/>
                  </a:cubicBezTo>
                  <a:cubicBezTo>
                    <a:pt x="45" y="373"/>
                    <a:pt x="44" y="376"/>
                    <a:pt x="41" y="377"/>
                  </a:cubicBezTo>
                  <a:cubicBezTo>
                    <a:pt x="40" y="377"/>
                    <a:pt x="39" y="377"/>
                    <a:pt x="38" y="377"/>
                  </a:cubicBezTo>
                  <a:cubicBezTo>
                    <a:pt x="38" y="377"/>
                    <a:pt x="38" y="377"/>
                    <a:pt x="38" y="377"/>
                  </a:cubicBezTo>
                  <a:cubicBezTo>
                    <a:pt x="40" y="379"/>
                    <a:pt x="43" y="381"/>
                    <a:pt x="44" y="384"/>
                  </a:cubicBezTo>
                  <a:cubicBezTo>
                    <a:pt x="45" y="387"/>
                    <a:pt x="43" y="390"/>
                    <a:pt x="43" y="392"/>
                  </a:cubicBezTo>
                  <a:cubicBezTo>
                    <a:pt x="45" y="392"/>
                    <a:pt x="47" y="394"/>
                    <a:pt x="49" y="395"/>
                  </a:cubicBezTo>
                  <a:cubicBezTo>
                    <a:pt x="50" y="397"/>
                    <a:pt x="50" y="399"/>
                    <a:pt x="51" y="401"/>
                  </a:cubicBezTo>
                  <a:cubicBezTo>
                    <a:pt x="51" y="401"/>
                    <a:pt x="51" y="401"/>
                    <a:pt x="51" y="402"/>
                  </a:cubicBezTo>
                  <a:cubicBezTo>
                    <a:pt x="51" y="402"/>
                    <a:pt x="52" y="403"/>
                    <a:pt x="52" y="403"/>
                  </a:cubicBezTo>
                  <a:cubicBezTo>
                    <a:pt x="54" y="405"/>
                    <a:pt x="55" y="408"/>
                    <a:pt x="55" y="410"/>
                  </a:cubicBezTo>
                  <a:cubicBezTo>
                    <a:pt x="55" y="414"/>
                    <a:pt x="52" y="419"/>
                    <a:pt x="50" y="421"/>
                  </a:cubicBezTo>
                  <a:cubicBezTo>
                    <a:pt x="49" y="422"/>
                    <a:pt x="47" y="423"/>
                    <a:pt x="46" y="424"/>
                  </a:cubicBezTo>
                  <a:cubicBezTo>
                    <a:pt x="45" y="424"/>
                    <a:pt x="45" y="424"/>
                    <a:pt x="45" y="424"/>
                  </a:cubicBezTo>
                  <a:cubicBezTo>
                    <a:pt x="43" y="425"/>
                    <a:pt x="43" y="426"/>
                    <a:pt x="42" y="426"/>
                  </a:cubicBezTo>
                  <a:cubicBezTo>
                    <a:pt x="42" y="427"/>
                    <a:pt x="42" y="429"/>
                    <a:pt x="42" y="431"/>
                  </a:cubicBezTo>
                  <a:cubicBezTo>
                    <a:pt x="42" y="432"/>
                    <a:pt x="42" y="434"/>
                    <a:pt x="43" y="435"/>
                  </a:cubicBezTo>
                  <a:cubicBezTo>
                    <a:pt x="43" y="435"/>
                    <a:pt x="43" y="435"/>
                    <a:pt x="43" y="435"/>
                  </a:cubicBezTo>
                  <a:cubicBezTo>
                    <a:pt x="43" y="435"/>
                    <a:pt x="44" y="435"/>
                    <a:pt x="45" y="435"/>
                  </a:cubicBezTo>
                  <a:cubicBezTo>
                    <a:pt x="45" y="435"/>
                    <a:pt x="46" y="435"/>
                    <a:pt x="46" y="435"/>
                  </a:cubicBezTo>
                  <a:cubicBezTo>
                    <a:pt x="49" y="435"/>
                    <a:pt x="53" y="435"/>
                    <a:pt x="55" y="436"/>
                  </a:cubicBezTo>
                  <a:cubicBezTo>
                    <a:pt x="57" y="438"/>
                    <a:pt x="60" y="442"/>
                    <a:pt x="59" y="446"/>
                  </a:cubicBezTo>
                  <a:cubicBezTo>
                    <a:pt x="59" y="448"/>
                    <a:pt x="58" y="450"/>
                    <a:pt x="56" y="451"/>
                  </a:cubicBezTo>
                  <a:cubicBezTo>
                    <a:pt x="57" y="451"/>
                    <a:pt x="58" y="450"/>
                    <a:pt x="59" y="450"/>
                  </a:cubicBezTo>
                  <a:cubicBezTo>
                    <a:pt x="59" y="450"/>
                    <a:pt x="59" y="450"/>
                    <a:pt x="59" y="450"/>
                  </a:cubicBezTo>
                  <a:cubicBezTo>
                    <a:pt x="63" y="450"/>
                    <a:pt x="66" y="453"/>
                    <a:pt x="67" y="455"/>
                  </a:cubicBezTo>
                  <a:cubicBezTo>
                    <a:pt x="69" y="457"/>
                    <a:pt x="69" y="462"/>
                    <a:pt x="69" y="465"/>
                  </a:cubicBezTo>
                  <a:cubicBezTo>
                    <a:pt x="68" y="468"/>
                    <a:pt x="64" y="471"/>
                    <a:pt x="63" y="472"/>
                  </a:cubicBezTo>
                  <a:cubicBezTo>
                    <a:pt x="64" y="472"/>
                    <a:pt x="66" y="472"/>
                    <a:pt x="67" y="473"/>
                  </a:cubicBezTo>
                  <a:cubicBezTo>
                    <a:pt x="69" y="475"/>
                    <a:pt x="71" y="477"/>
                    <a:pt x="72" y="479"/>
                  </a:cubicBezTo>
                  <a:cubicBezTo>
                    <a:pt x="72" y="481"/>
                    <a:pt x="72" y="482"/>
                    <a:pt x="71" y="484"/>
                  </a:cubicBezTo>
                  <a:cubicBezTo>
                    <a:pt x="71" y="484"/>
                    <a:pt x="71" y="484"/>
                    <a:pt x="72" y="484"/>
                  </a:cubicBezTo>
                  <a:cubicBezTo>
                    <a:pt x="74" y="486"/>
                    <a:pt x="76" y="489"/>
                    <a:pt x="76" y="491"/>
                  </a:cubicBezTo>
                  <a:cubicBezTo>
                    <a:pt x="77" y="494"/>
                    <a:pt x="78" y="498"/>
                    <a:pt x="75" y="501"/>
                  </a:cubicBezTo>
                  <a:cubicBezTo>
                    <a:pt x="75" y="501"/>
                    <a:pt x="75" y="501"/>
                    <a:pt x="75" y="501"/>
                  </a:cubicBezTo>
                  <a:cubicBezTo>
                    <a:pt x="76" y="501"/>
                    <a:pt x="76" y="501"/>
                    <a:pt x="77" y="501"/>
                  </a:cubicBezTo>
                  <a:cubicBezTo>
                    <a:pt x="77" y="501"/>
                    <a:pt x="77" y="501"/>
                    <a:pt x="78" y="501"/>
                  </a:cubicBezTo>
                  <a:cubicBezTo>
                    <a:pt x="79" y="501"/>
                    <a:pt x="83" y="501"/>
                    <a:pt x="86" y="504"/>
                  </a:cubicBezTo>
                  <a:cubicBezTo>
                    <a:pt x="88" y="506"/>
                    <a:pt x="88" y="511"/>
                    <a:pt x="88" y="513"/>
                  </a:cubicBezTo>
                  <a:cubicBezTo>
                    <a:pt x="87" y="516"/>
                    <a:pt x="84" y="519"/>
                    <a:pt x="82" y="520"/>
                  </a:cubicBezTo>
                  <a:cubicBezTo>
                    <a:pt x="82" y="520"/>
                    <a:pt x="80" y="522"/>
                    <a:pt x="79" y="522"/>
                  </a:cubicBezTo>
                  <a:cubicBezTo>
                    <a:pt x="79" y="525"/>
                    <a:pt x="78" y="529"/>
                    <a:pt x="77" y="529"/>
                  </a:cubicBezTo>
                  <a:cubicBezTo>
                    <a:pt x="76" y="532"/>
                    <a:pt x="75" y="534"/>
                    <a:pt x="72" y="535"/>
                  </a:cubicBezTo>
                  <a:cubicBezTo>
                    <a:pt x="73" y="536"/>
                    <a:pt x="74" y="537"/>
                    <a:pt x="75" y="539"/>
                  </a:cubicBezTo>
                  <a:cubicBezTo>
                    <a:pt x="76" y="541"/>
                    <a:pt x="76" y="545"/>
                    <a:pt x="75" y="547"/>
                  </a:cubicBezTo>
                  <a:cubicBezTo>
                    <a:pt x="75" y="549"/>
                    <a:pt x="73" y="551"/>
                    <a:pt x="72" y="552"/>
                  </a:cubicBezTo>
                  <a:cubicBezTo>
                    <a:pt x="71" y="554"/>
                    <a:pt x="68" y="556"/>
                    <a:pt x="67" y="557"/>
                  </a:cubicBezTo>
                  <a:cubicBezTo>
                    <a:pt x="66" y="557"/>
                    <a:pt x="66" y="558"/>
                    <a:pt x="66" y="558"/>
                  </a:cubicBezTo>
                  <a:cubicBezTo>
                    <a:pt x="66" y="559"/>
                    <a:pt x="66" y="560"/>
                    <a:pt x="65" y="561"/>
                  </a:cubicBezTo>
                  <a:cubicBezTo>
                    <a:pt x="65" y="561"/>
                    <a:pt x="65" y="561"/>
                    <a:pt x="64" y="562"/>
                  </a:cubicBezTo>
                  <a:cubicBezTo>
                    <a:pt x="65" y="563"/>
                    <a:pt x="66" y="564"/>
                    <a:pt x="66" y="565"/>
                  </a:cubicBezTo>
                  <a:cubicBezTo>
                    <a:pt x="67" y="568"/>
                    <a:pt x="65" y="571"/>
                    <a:pt x="64" y="572"/>
                  </a:cubicBezTo>
                  <a:cubicBezTo>
                    <a:pt x="63" y="573"/>
                    <a:pt x="60" y="576"/>
                    <a:pt x="58" y="577"/>
                  </a:cubicBezTo>
                  <a:cubicBezTo>
                    <a:pt x="57" y="578"/>
                    <a:pt x="56" y="578"/>
                    <a:pt x="55" y="578"/>
                  </a:cubicBezTo>
                  <a:cubicBezTo>
                    <a:pt x="54" y="578"/>
                    <a:pt x="53" y="578"/>
                    <a:pt x="53" y="578"/>
                  </a:cubicBezTo>
                  <a:cubicBezTo>
                    <a:pt x="53" y="578"/>
                    <a:pt x="53" y="578"/>
                    <a:pt x="52" y="578"/>
                  </a:cubicBezTo>
                  <a:cubicBezTo>
                    <a:pt x="52" y="578"/>
                    <a:pt x="52" y="578"/>
                    <a:pt x="52" y="578"/>
                  </a:cubicBezTo>
                  <a:cubicBezTo>
                    <a:pt x="52" y="578"/>
                    <a:pt x="52" y="579"/>
                    <a:pt x="52" y="579"/>
                  </a:cubicBezTo>
                  <a:cubicBezTo>
                    <a:pt x="52" y="579"/>
                    <a:pt x="52" y="580"/>
                    <a:pt x="52" y="580"/>
                  </a:cubicBezTo>
                  <a:cubicBezTo>
                    <a:pt x="53" y="582"/>
                    <a:pt x="54" y="584"/>
                    <a:pt x="53" y="587"/>
                  </a:cubicBezTo>
                  <a:cubicBezTo>
                    <a:pt x="52" y="589"/>
                    <a:pt x="50" y="590"/>
                    <a:pt x="49" y="591"/>
                  </a:cubicBezTo>
                  <a:cubicBezTo>
                    <a:pt x="49" y="591"/>
                    <a:pt x="49" y="591"/>
                    <a:pt x="49" y="591"/>
                  </a:cubicBezTo>
                  <a:cubicBezTo>
                    <a:pt x="48" y="592"/>
                    <a:pt x="48" y="592"/>
                    <a:pt x="47" y="592"/>
                  </a:cubicBezTo>
                  <a:cubicBezTo>
                    <a:pt x="47" y="592"/>
                    <a:pt x="47" y="592"/>
                    <a:pt x="47" y="593"/>
                  </a:cubicBezTo>
                  <a:cubicBezTo>
                    <a:pt x="47" y="593"/>
                    <a:pt x="46" y="593"/>
                    <a:pt x="46" y="594"/>
                  </a:cubicBezTo>
                  <a:cubicBezTo>
                    <a:pt x="46" y="594"/>
                    <a:pt x="45" y="595"/>
                    <a:pt x="44" y="596"/>
                  </a:cubicBezTo>
                  <a:cubicBezTo>
                    <a:pt x="44" y="596"/>
                    <a:pt x="44" y="596"/>
                    <a:pt x="44" y="596"/>
                  </a:cubicBezTo>
                  <a:cubicBezTo>
                    <a:pt x="44" y="597"/>
                    <a:pt x="45" y="597"/>
                    <a:pt x="45" y="598"/>
                  </a:cubicBezTo>
                  <a:cubicBezTo>
                    <a:pt x="46" y="601"/>
                    <a:pt x="46" y="605"/>
                    <a:pt x="44" y="607"/>
                  </a:cubicBezTo>
                  <a:cubicBezTo>
                    <a:pt x="42" y="609"/>
                    <a:pt x="39" y="610"/>
                    <a:pt x="37" y="610"/>
                  </a:cubicBezTo>
                  <a:cubicBezTo>
                    <a:pt x="37" y="610"/>
                    <a:pt x="36" y="610"/>
                    <a:pt x="36" y="610"/>
                  </a:cubicBezTo>
                  <a:cubicBezTo>
                    <a:pt x="33" y="609"/>
                    <a:pt x="31" y="606"/>
                    <a:pt x="30" y="604"/>
                  </a:cubicBezTo>
                  <a:cubicBezTo>
                    <a:pt x="30" y="605"/>
                    <a:pt x="30" y="605"/>
                    <a:pt x="30" y="605"/>
                  </a:cubicBezTo>
                  <a:cubicBezTo>
                    <a:pt x="30" y="606"/>
                    <a:pt x="30" y="607"/>
                    <a:pt x="30" y="608"/>
                  </a:cubicBezTo>
                  <a:cubicBezTo>
                    <a:pt x="30" y="608"/>
                    <a:pt x="29" y="609"/>
                    <a:pt x="29" y="609"/>
                  </a:cubicBezTo>
                  <a:cubicBezTo>
                    <a:pt x="29" y="609"/>
                    <a:pt x="29" y="610"/>
                    <a:pt x="29" y="610"/>
                  </a:cubicBezTo>
                  <a:cubicBezTo>
                    <a:pt x="30" y="611"/>
                    <a:pt x="31" y="613"/>
                    <a:pt x="32" y="615"/>
                  </a:cubicBezTo>
                  <a:cubicBezTo>
                    <a:pt x="32" y="618"/>
                    <a:pt x="30" y="621"/>
                    <a:pt x="29" y="622"/>
                  </a:cubicBezTo>
                  <a:cubicBezTo>
                    <a:pt x="27" y="623"/>
                    <a:pt x="26" y="624"/>
                    <a:pt x="25" y="624"/>
                  </a:cubicBezTo>
                  <a:cubicBezTo>
                    <a:pt x="25" y="624"/>
                    <a:pt x="25" y="624"/>
                    <a:pt x="25" y="624"/>
                  </a:cubicBezTo>
                  <a:cubicBezTo>
                    <a:pt x="25" y="624"/>
                    <a:pt x="24" y="624"/>
                    <a:pt x="24" y="624"/>
                  </a:cubicBezTo>
                  <a:cubicBezTo>
                    <a:pt x="25" y="625"/>
                    <a:pt x="25" y="626"/>
                    <a:pt x="25" y="627"/>
                  </a:cubicBezTo>
                  <a:cubicBezTo>
                    <a:pt x="27" y="632"/>
                    <a:pt x="27" y="635"/>
                    <a:pt x="26" y="638"/>
                  </a:cubicBezTo>
                  <a:cubicBezTo>
                    <a:pt x="26" y="639"/>
                    <a:pt x="25" y="640"/>
                    <a:pt x="25" y="641"/>
                  </a:cubicBezTo>
                  <a:cubicBezTo>
                    <a:pt x="26" y="643"/>
                    <a:pt x="27" y="646"/>
                    <a:pt x="27" y="648"/>
                  </a:cubicBezTo>
                  <a:cubicBezTo>
                    <a:pt x="26" y="651"/>
                    <a:pt x="24" y="653"/>
                    <a:pt x="21" y="656"/>
                  </a:cubicBezTo>
                  <a:cubicBezTo>
                    <a:pt x="21" y="656"/>
                    <a:pt x="21" y="656"/>
                    <a:pt x="20" y="656"/>
                  </a:cubicBezTo>
                  <a:cubicBezTo>
                    <a:pt x="20" y="657"/>
                    <a:pt x="17" y="659"/>
                    <a:pt x="15" y="660"/>
                  </a:cubicBezTo>
                  <a:cubicBezTo>
                    <a:pt x="14" y="661"/>
                    <a:pt x="11" y="662"/>
                    <a:pt x="10" y="662"/>
                  </a:cubicBezTo>
                  <a:cubicBezTo>
                    <a:pt x="10" y="662"/>
                    <a:pt x="10" y="662"/>
                    <a:pt x="10" y="662"/>
                  </a:cubicBezTo>
                  <a:cubicBezTo>
                    <a:pt x="10" y="663"/>
                    <a:pt x="10" y="665"/>
                    <a:pt x="10" y="666"/>
                  </a:cubicBezTo>
                  <a:cubicBezTo>
                    <a:pt x="11" y="667"/>
                    <a:pt x="11" y="668"/>
                    <a:pt x="11" y="669"/>
                  </a:cubicBezTo>
                  <a:cubicBezTo>
                    <a:pt x="12" y="669"/>
                    <a:pt x="13" y="671"/>
                    <a:pt x="14" y="671"/>
                  </a:cubicBezTo>
                  <a:cubicBezTo>
                    <a:pt x="14" y="671"/>
                    <a:pt x="14" y="671"/>
                    <a:pt x="14" y="672"/>
                  </a:cubicBezTo>
                  <a:cubicBezTo>
                    <a:pt x="15" y="672"/>
                    <a:pt x="17" y="673"/>
                    <a:pt x="18" y="674"/>
                  </a:cubicBezTo>
                  <a:cubicBezTo>
                    <a:pt x="19" y="676"/>
                    <a:pt x="21" y="680"/>
                    <a:pt x="20" y="684"/>
                  </a:cubicBezTo>
                  <a:cubicBezTo>
                    <a:pt x="19" y="688"/>
                    <a:pt x="15" y="689"/>
                    <a:pt x="14" y="690"/>
                  </a:cubicBezTo>
                  <a:cubicBezTo>
                    <a:pt x="14" y="690"/>
                    <a:pt x="13" y="690"/>
                    <a:pt x="13" y="690"/>
                  </a:cubicBezTo>
                  <a:cubicBezTo>
                    <a:pt x="14" y="692"/>
                    <a:pt x="15" y="695"/>
                    <a:pt x="15" y="697"/>
                  </a:cubicBezTo>
                  <a:cubicBezTo>
                    <a:pt x="15" y="697"/>
                    <a:pt x="15" y="702"/>
                    <a:pt x="13" y="706"/>
                  </a:cubicBezTo>
                  <a:cubicBezTo>
                    <a:pt x="11" y="708"/>
                    <a:pt x="7" y="709"/>
                    <a:pt x="4" y="710"/>
                  </a:cubicBezTo>
                  <a:cubicBezTo>
                    <a:pt x="3" y="710"/>
                    <a:pt x="3" y="710"/>
                    <a:pt x="3" y="710"/>
                  </a:cubicBezTo>
                  <a:cubicBezTo>
                    <a:pt x="3" y="710"/>
                    <a:pt x="2" y="710"/>
                    <a:pt x="1" y="710"/>
                  </a:cubicBezTo>
                  <a:cubicBezTo>
                    <a:pt x="3" y="712"/>
                    <a:pt x="5" y="715"/>
                    <a:pt x="5" y="717"/>
                  </a:cubicBezTo>
                  <a:cubicBezTo>
                    <a:pt x="5" y="720"/>
                    <a:pt x="3" y="724"/>
                    <a:pt x="3" y="725"/>
                  </a:cubicBezTo>
                  <a:cubicBezTo>
                    <a:pt x="2" y="726"/>
                    <a:pt x="1" y="727"/>
                    <a:pt x="0" y="728"/>
                  </a:cubicBezTo>
                  <a:cubicBezTo>
                    <a:pt x="0" y="728"/>
                    <a:pt x="0" y="728"/>
                    <a:pt x="0" y="728"/>
                  </a:cubicBezTo>
                  <a:cubicBezTo>
                    <a:pt x="1" y="728"/>
                    <a:pt x="1" y="729"/>
                    <a:pt x="1" y="729"/>
                  </a:cubicBezTo>
                  <a:cubicBezTo>
                    <a:pt x="2" y="729"/>
                    <a:pt x="2" y="729"/>
                    <a:pt x="3" y="729"/>
                  </a:cubicBezTo>
                  <a:cubicBezTo>
                    <a:pt x="4" y="730"/>
                    <a:pt x="6" y="730"/>
                    <a:pt x="7" y="732"/>
                  </a:cubicBezTo>
                  <a:cubicBezTo>
                    <a:pt x="9" y="733"/>
                    <a:pt x="11" y="737"/>
                    <a:pt x="11" y="740"/>
                  </a:cubicBezTo>
                  <a:cubicBezTo>
                    <a:pt x="12" y="741"/>
                    <a:pt x="11" y="743"/>
                    <a:pt x="11" y="744"/>
                  </a:cubicBezTo>
                  <a:cubicBezTo>
                    <a:pt x="70" y="738"/>
                    <a:pt x="70" y="738"/>
                    <a:pt x="70" y="738"/>
                  </a:cubicBezTo>
                  <a:cubicBezTo>
                    <a:pt x="158" y="730"/>
                    <a:pt x="158" y="730"/>
                    <a:pt x="158" y="730"/>
                  </a:cubicBezTo>
                  <a:cubicBezTo>
                    <a:pt x="280" y="716"/>
                    <a:pt x="280" y="716"/>
                    <a:pt x="280" y="716"/>
                  </a:cubicBezTo>
                  <a:cubicBezTo>
                    <a:pt x="282" y="719"/>
                    <a:pt x="282" y="719"/>
                    <a:pt x="282" y="719"/>
                  </a:cubicBezTo>
                  <a:cubicBezTo>
                    <a:pt x="285" y="722"/>
                    <a:pt x="285" y="723"/>
                    <a:pt x="285" y="724"/>
                  </a:cubicBezTo>
                  <a:cubicBezTo>
                    <a:pt x="285" y="726"/>
                    <a:pt x="284" y="729"/>
                    <a:pt x="283" y="731"/>
                  </a:cubicBezTo>
                  <a:cubicBezTo>
                    <a:pt x="283" y="732"/>
                    <a:pt x="283" y="732"/>
                    <a:pt x="282" y="733"/>
                  </a:cubicBezTo>
                  <a:cubicBezTo>
                    <a:pt x="282" y="733"/>
                    <a:pt x="282" y="733"/>
                    <a:pt x="282" y="733"/>
                  </a:cubicBezTo>
                  <a:cubicBezTo>
                    <a:pt x="283" y="734"/>
                    <a:pt x="283" y="736"/>
                    <a:pt x="283" y="738"/>
                  </a:cubicBezTo>
                  <a:cubicBezTo>
                    <a:pt x="282" y="740"/>
                    <a:pt x="281" y="742"/>
                    <a:pt x="280" y="743"/>
                  </a:cubicBezTo>
                  <a:cubicBezTo>
                    <a:pt x="280" y="743"/>
                    <a:pt x="280" y="743"/>
                    <a:pt x="280" y="743"/>
                  </a:cubicBezTo>
                  <a:cubicBezTo>
                    <a:pt x="280" y="743"/>
                    <a:pt x="280" y="744"/>
                    <a:pt x="280" y="744"/>
                  </a:cubicBezTo>
                  <a:cubicBezTo>
                    <a:pt x="280" y="746"/>
                    <a:pt x="280" y="747"/>
                    <a:pt x="280" y="748"/>
                  </a:cubicBezTo>
                  <a:cubicBezTo>
                    <a:pt x="280" y="749"/>
                    <a:pt x="279" y="750"/>
                    <a:pt x="279" y="751"/>
                  </a:cubicBezTo>
                  <a:cubicBezTo>
                    <a:pt x="279" y="752"/>
                    <a:pt x="280" y="754"/>
                    <a:pt x="280" y="756"/>
                  </a:cubicBezTo>
                  <a:cubicBezTo>
                    <a:pt x="279" y="758"/>
                    <a:pt x="278" y="760"/>
                    <a:pt x="277" y="761"/>
                  </a:cubicBezTo>
                  <a:cubicBezTo>
                    <a:pt x="276" y="761"/>
                    <a:pt x="276" y="761"/>
                    <a:pt x="276" y="761"/>
                  </a:cubicBezTo>
                  <a:cubicBezTo>
                    <a:pt x="276" y="761"/>
                    <a:pt x="276" y="762"/>
                    <a:pt x="275" y="762"/>
                  </a:cubicBezTo>
                  <a:cubicBezTo>
                    <a:pt x="275" y="762"/>
                    <a:pt x="275" y="763"/>
                    <a:pt x="274" y="763"/>
                  </a:cubicBezTo>
                  <a:cubicBezTo>
                    <a:pt x="274" y="763"/>
                    <a:pt x="274" y="764"/>
                    <a:pt x="274" y="764"/>
                  </a:cubicBezTo>
                  <a:cubicBezTo>
                    <a:pt x="274" y="764"/>
                    <a:pt x="274" y="764"/>
                    <a:pt x="274" y="765"/>
                  </a:cubicBezTo>
                  <a:cubicBezTo>
                    <a:pt x="275" y="766"/>
                    <a:pt x="276" y="768"/>
                    <a:pt x="275" y="770"/>
                  </a:cubicBezTo>
                  <a:cubicBezTo>
                    <a:pt x="275" y="772"/>
                    <a:pt x="274" y="774"/>
                    <a:pt x="273" y="775"/>
                  </a:cubicBezTo>
                  <a:cubicBezTo>
                    <a:pt x="273" y="775"/>
                    <a:pt x="273" y="775"/>
                    <a:pt x="273" y="775"/>
                  </a:cubicBezTo>
                  <a:cubicBezTo>
                    <a:pt x="273" y="776"/>
                    <a:pt x="274" y="776"/>
                    <a:pt x="274" y="777"/>
                  </a:cubicBezTo>
                  <a:cubicBezTo>
                    <a:pt x="274" y="778"/>
                    <a:pt x="274" y="780"/>
                    <a:pt x="274" y="781"/>
                  </a:cubicBezTo>
                  <a:cubicBezTo>
                    <a:pt x="274" y="781"/>
                    <a:pt x="274" y="781"/>
                    <a:pt x="274" y="782"/>
                  </a:cubicBezTo>
                  <a:cubicBezTo>
                    <a:pt x="274" y="782"/>
                    <a:pt x="274" y="782"/>
                    <a:pt x="274" y="782"/>
                  </a:cubicBezTo>
                  <a:cubicBezTo>
                    <a:pt x="275" y="782"/>
                    <a:pt x="276" y="783"/>
                    <a:pt x="277" y="785"/>
                  </a:cubicBezTo>
                  <a:cubicBezTo>
                    <a:pt x="278" y="787"/>
                    <a:pt x="278" y="789"/>
                    <a:pt x="278" y="791"/>
                  </a:cubicBezTo>
                  <a:cubicBezTo>
                    <a:pt x="278" y="791"/>
                    <a:pt x="278" y="792"/>
                    <a:pt x="279" y="792"/>
                  </a:cubicBezTo>
                  <a:cubicBezTo>
                    <a:pt x="279" y="793"/>
                    <a:pt x="280" y="795"/>
                    <a:pt x="280" y="796"/>
                  </a:cubicBezTo>
                  <a:cubicBezTo>
                    <a:pt x="281" y="797"/>
                    <a:pt x="284" y="800"/>
                    <a:pt x="285" y="802"/>
                  </a:cubicBezTo>
                  <a:cubicBezTo>
                    <a:pt x="285" y="802"/>
                    <a:pt x="285" y="802"/>
                    <a:pt x="285" y="802"/>
                  </a:cubicBezTo>
                  <a:cubicBezTo>
                    <a:pt x="286" y="802"/>
                    <a:pt x="287" y="804"/>
                    <a:pt x="288" y="804"/>
                  </a:cubicBezTo>
                  <a:cubicBezTo>
                    <a:pt x="288" y="804"/>
                    <a:pt x="288" y="804"/>
                    <a:pt x="289" y="804"/>
                  </a:cubicBezTo>
                  <a:cubicBezTo>
                    <a:pt x="290" y="805"/>
                    <a:pt x="291" y="805"/>
                    <a:pt x="291" y="806"/>
                  </a:cubicBezTo>
                  <a:cubicBezTo>
                    <a:pt x="293" y="807"/>
                    <a:pt x="296" y="809"/>
                    <a:pt x="297" y="810"/>
                  </a:cubicBezTo>
                  <a:cubicBezTo>
                    <a:pt x="298" y="813"/>
                    <a:pt x="301" y="817"/>
                    <a:pt x="301" y="819"/>
                  </a:cubicBezTo>
                  <a:cubicBezTo>
                    <a:pt x="302" y="820"/>
                    <a:pt x="302" y="822"/>
                    <a:pt x="302" y="823"/>
                  </a:cubicBezTo>
                  <a:cubicBezTo>
                    <a:pt x="302" y="824"/>
                    <a:pt x="302" y="825"/>
                    <a:pt x="302" y="825"/>
                  </a:cubicBezTo>
                  <a:cubicBezTo>
                    <a:pt x="302" y="825"/>
                    <a:pt x="302" y="825"/>
                    <a:pt x="302" y="825"/>
                  </a:cubicBezTo>
                  <a:cubicBezTo>
                    <a:pt x="303" y="826"/>
                    <a:pt x="303" y="826"/>
                    <a:pt x="304" y="826"/>
                  </a:cubicBezTo>
                  <a:cubicBezTo>
                    <a:pt x="305" y="827"/>
                    <a:pt x="305" y="828"/>
                    <a:pt x="306" y="828"/>
                  </a:cubicBezTo>
                  <a:cubicBezTo>
                    <a:pt x="306" y="829"/>
                    <a:pt x="306" y="829"/>
                    <a:pt x="307" y="830"/>
                  </a:cubicBezTo>
                  <a:cubicBezTo>
                    <a:pt x="307" y="830"/>
                    <a:pt x="307" y="830"/>
                    <a:pt x="307" y="830"/>
                  </a:cubicBezTo>
                  <a:cubicBezTo>
                    <a:pt x="308" y="830"/>
                    <a:pt x="310" y="831"/>
                    <a:pt x="311" y="832"/>
                  </a:cubicBezTo>
                  <a:cubicBezTo>
                    <a:pt x="313" y="835"/>
                    <a:pt x="313" y="839"/>
                    <a:pt x="313" y="841"/>
                  </a:cubicBezTo>
                  <a:cubicBezTo>
                    <a:pt x="312" y="842"/>
                    <a:pt x="312" y="843"/>
                    <a:pt x="311" y="844"/>
                  </a:cubicBezTo>
                  <a:cubicBezTo>
                    <a:pt x="312" y="844"/>
                    <a:pt x="312" y="844"/>
                    <a:pt x="312" y="844"/>
                  </a:cubicBezTo>
                  <a:cubicBezTo>
                    <a:pt x="312" y="845"/>
                    <a:pt x="312" y="845"/>
                    <a:pt x="312" y="846"/>
                  </a:cubicBezTo>
                  <a:cubicBezTo>
                    <a:pt x="313" y="846"/>
                    <a:pt x="313" y="847"/>
                    <a:pt x="313" y="847"/>
                  </a:cubicBezTo>
                  <a:cubicBezTo>
                    <a:pt x="314" y="848"/>
                    <a:pt x="315" y="848"/>
                    <a:pt x="316" y="850"/>
                  </a:cubicBezTo>
                  <a:cubicBezTo>
                    <a:pt x="316" y="851"/>
                    <a:pt x="316" y="852"/>
                    <a:pt x="316" y="853"/>
                  </a:cubicBezTo>
                  <a:cubicBezTo>
                    <a:pt x="317" y="853"/>
                    <a:pt x="318" y="854"/>
                    <a:pt x="318" y="854"/>
                  </a:cubicBezTo>
                  <a:cubicBezTo>
                    <a:pt x="319" y="855"/>
                    <a:pt x="320" y="856"/>
                    <a:pt x="320" y="856"/>
                  </a:cubicBezTo>
                  <a:cubicBezTo>
                    <a:pt x="320" y="856"/>
                    <a:pt x="327" y="856"/>
                    <a:pt x="327" y="856"/>
                  </a:cubicBezTo>
                  <a:cubicBezTo>
                    <a:pt x="325" y="861"/>
                    <a:pt x="325" y="861"/>
                    <a:pt x="325" y="861"/>
                  </a:cubicBezTo>
                  <a:cubicBezTo>
                    <a:pt x="327" y="861"/>
                    <a:pt x="328" y="861"/>
                    <a:pt x="329" y="860"/>
                  </a:cubicBezTo>
                  <a:cubicBezTo>
                    <a:pt x="330" y="860"/>
                    <a:pt x="331" y="858"/>
                    <a:pt x="332" y="858"/>
                  </a:cubicBezTo>
                  <a:cubicBezTo>
                    <a:pt x="332" y="859"/>
                    <a:pt x="332" y="861"/>
                    <a:pt x="332" y="861"/>
                  </a:cubicBezTo>
                  <a:cubicBezTo>
                    <a:pt x="333" y="862"/>
                    <a:pt x="334" y="862"/>
                    <a:pt x="335" y="861"/>
                  </a:cubicBezTo>
                  <a:cubicBezTo>
                    <a:pt x="336" y="861"/>
                    <a:pt x="337" y="859"/>
                    <a:pt x="337" y="858"/>
                  </a:cubicBezTo>
                  <a:cubicBezTo>
                    <a:pt x="338" y="857"/>
                    <a:pt x="337" y="854"/>
                    <a:pt x="338" y="852"/>
                  </a:cubicBezTo>
                  <a:cubicBezTo>
                    <a:pt x="338" y="851"/>
                    <a:pt x="340" y="848"/>
                    <a:pt x="341" y="846"/>
                  </a:cubicBezTo>
                  <a:cubicBezTo>
                    <a:pt x="342" y="845"/>
                    <a:pt x="344" y="844"/>
                    <a:pt x="345" y="843"/>
                  </a:cubicBezTo>
                  <a:cubicBezTo>
                    <a:pt x="346" y="842"/>
                    <a:pt x="348" y="840"/>
                    <a:pt x="348" y="840"/>
                  </a:cubicBezTo>
                  <a:cubicBezTo>
                    <a:pt x="349" y="839"/>
                    <a:pt x="351" y="837"/>
                    <a:pt x="352" y="836"/>
                  </a:cubicBezTo>
                  <a:cubicBezTo>
                    <a:pt x="352" y="835"/>
                    <a:pt x="352" y="833"/>
                    <a:pt x="352" y="832"/>
                  </a:cubicBezTo>
                  <a:cubicBezTo>
                    <a:pt x="351" y="831"/>
                    <a:pt x="349" y="831"/>
                    <a:pt x="348" y="831"/>
                  </a:cubicBezTo>
                  <a:cubicBezTo>
                    <a:pt x="348" y="830"/>
                    <a:pt x="346" y="830"/>
                    <a:pt x="345" y="829"/>
                  </a:cubicBezTo>
                  <a:cubicBezTo>
                    <a:pt x="345" y="828"/>
                    <a:pt x="346" y="826"/>
                    <a:pt x="346" y="826"/>
                  </a:cubicBezTo>
                  <a:cubicBezTo>
                    <a:pt x="347" y="825"/>
                    <a:pt x="350" y="823"/>
                    <a:pt x="351" y="823"/>
                  </a:cubicBezTo>
                  <a:cubicBezTo>
                    <a:pt x="352" y="823"/>
                    <a:pt x="354" y="823"/>
                    <a:pt x="355" y="824"/>
                  </a:cubicBezTo>
                  <a:cubicBezTo>
                    <a:pt x="355" y="824"/>
                    <a:pt x="356" y="825"/>
                    <a:pt x="357" y="826"/>
                  </a:cubicBezTo>
                  <a:cubicBezTo>
                    <a:pt x="357" y="826"/>
                    <a:pt x="359" y="827"/>
                    <a:pt x="360" y="827"/>
                  </a:cubicBezTo>
                  <a:cubicBezTo>
                    <a:pt x="360" y="828"/>
                    <a:pt x="360" y="829"/>
                    <a:pt x="359" y="830"/>
                  </a:cubicBezTo>
                  <a:cubicBezTo>
                    <a:pt x="359" y="830"/>
                    <a:pt x="357" y="830"/>
                    <a:pt x="357" y="831"/>
                  </a:cubicBezTo>
                  <a:cubicBezTo>
                    <a:pt x="357" y="831"/>
                    <a:pt x="356" y="833"/>
                    <a:pt x="356" y="834"/>
                  </a:cubicBezTo>
                  <a:cubicBezTo>
                    <a:pt x="357" y="835"/>
                    <a:pt x="358" y="836"/>
                    <a:pt x="359" y="836"/>
                  </a:cubicBezTo>
                  <a:cubicBezTo>
                    <a:pt x="360" y="836"/>
                    <a:pt x="362" y="835"/>
                    <a:pt x="363" y="835"/>
                  </a:cubicBezTo>
                  <a:cubicBezTo>
                    <a:pt x="365" y="834"/>
                    <a:pt x="367" y="831"/>
                    <a:pt x="369" y="830"/>
                  </a:cubicBezTo>
                  <a:cubicBezTo>
                    <a:pt x="370" y="830"/>
                    <a:pt x="373" y="830"/>
                    <a:pt x="374" y="829"/>
                  </a:cubicBezTo>
                  <a:cubicBezTo>
                    <a:pt x="376" y="828"/>
                    <a:pt x="378" y="826"/>
                    <a:pt x="379" y="825"/>
                  </a:cubicBezTo>
                  <a:cubicBezTo>
                    <a:pt x="380" y="825"/>
                    <a:pt x="383" y="824"/>
                    <a:pt x="384" y="823"/>
                  </a:cubicBezTo>
                  <a:cubicBezTo>
                    <a:pt x="385" y="822"/>
                    <a:pt x="387" y="821"/>
                    <a:pt x="388" y="820"/>
                  </a:cubicBezTo>
                  <a:cubicBezTo>
                    <a:pt x="390" y="820"/>
                    <a:pt x="394" y="819"/>
                    <a:pt x="396" y="819"/>
                  </a:cubicBezTo>
                  <a:cubicBezTo>
                    <a:pt x="398" y="818"/>
                    <a:pt x="401" y="815"/>
                    <a:pt x="403" y="815"/>
                  </a:cubicBezTo>
                  <a:cubicBezTo>
                    <a:pt x="404" y="814"/>
                    <a:pt x="407" y="814"/>
                    <a:pt x="409" y="814"/>
                  </a:cubicBezTo>
                  <a:cubicBezTo>
                    <a:pt x="411" y="814"/>
                    <a:pt x="415" y="814"/>
                    <a:pt x="417" y="815"/>
                  </a:cubicBezTo>
                  <a:cubicBezTo>
                    <a:pt x="417" y="815"/>
                    <a:pt x="418" y="816"/>
                    <a:pt x="419" y="816"/>
                  </a:cubicBezTo>
                  <a:cubicBezTo>
                    <a:pt x="420" y="816"/>
                    <a:pt x="421" y="815"/>
                    <a:pt x="421" y="814"/>
                  </a:cubicBezTo>
                  <a:cubicBezTo>
                    <a:pt x="422" y="813"/>
                    <a:pt x="421" y="811"/>
                    <a:pt x="421" y="811"/>
                  </a:cubicBezTo>
                  <a:cubicBezTo>
                    <a:pt x="422" y="810"/>
                    <a:pt x="424" y="811"/>
                    <a:pt x="425" y="811"/>
                  </a:cubicBezTo>
                  <a:cubicBezTo>
                    <a:pt x="426" y="811"/>
                    <a:pt x="428" y="812"/>
                    <a:pt x="429" y="812"/>
                  </a:cubicBezTo>
                  <a:cubicBezTo>
                    <a:pt x="430" y="813"/>
                    <a:pt x="433" y="815"/>
                    <a:pt x="435" y="816"/>
                  </a:cubicBezTo>
                  <a:cubicBezTo>
                    <a:pt x="436" y="817"/>
                    <a:pt x="438" y="819"/>
                    <a:pt x="440" y="819"/>
                  </a:cubicBezTo>
                  <a:cubicBezTo>
                    <a:pt x="441" y="819"/>
                    <a:pt x="444" y="819"/>
                    <a:pt x="445" y="818"/>
                  </a:cubicBezTo>
                  <a:cubicBezTo>
                    <a:pt x="446" y="817"/>
                    <a:pt x="448" y="815"/>
                    <a:pt x="449" y="815"/>
                  </a:cubicBezTo>
                  <a:cubicBezTo>
                    <a:pt x="451" y="814"/>
                    <a:pt x="454" y="814"/>
                    <a:pt x="456" y="814"/>
                  </a:cubicBezTo>
                  <a:cubicBezTo>
                    <a:pt x="457" y="814"/>
                    <a:pt x="459" y="815"/>
                    <a:pt x="461" y="815"/>
                  </a:cubicBezTo>
                  <a:cubicBezTo>
                    <a:pt x="462" y="815"/>
                    <a:pt x="466" y="815"/>
                    <a:pt x="468" y="815"/>
                  </a:cubicBezTo>
                  <a:cubicBezTo>
                    <a:pt x="469" y="815"/>
                    <a:pt x="472" y="815"/>
                    <a:pt x="473" y="816"/>
                  </a:cubicBezTo>
                  <a:cubicBezTo>
                    <a:pt x="474" y="816"/>
                    <a:pt x="475" y="819"/>
                    <a:pt x="476" y="819"/>
                  </a:cubicBezTo>
                  <a:cubicBezTo>
                    <a:pt x="477" y="820"/>
                    <a:pt x="481" y="819"/>
                    <a:pt x="482" y="818"/>
                  </a:cubicBezTo>
                  <a:cubicBezTo>
                    <a:pt x="483" y="817"/>
                    <a:pt x="481" y="815"/>
                    <a:pt x="482" y="814"/>
                  </a:cubicBezTo>
                  <a:cubicBezTo>
                    <a:pt x="483" y="813"/>
                    <a:pt x="486" y="814"/>
                    <a:pt x="487" y="813"/>
                  </a:cubicBezTo>
                  <a:cubicBezTo>
                    <a:pt x="488" y="812"/>
                    <a:pt x="489" y="810"/>
                    <a:pt x="490" y="809"/>
                  </a:cubicBezTo>
                  <a:cubicBezTo>
                    <a:pt x="490" y="809"/>
                    <a:pt x="490" y="808"/>
                    <a:pt x="490" y="807"/>
                  </a:cubicBezTo>
                  <a:lnTo>
                    <a:pt x="446" y="544"/>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89.8</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2" name="Freeform 241"/>
            <p:cNvSpPr>
              <a:spLocks/>
            </p:cNvSpPr>
            <p:nvPr/>
          </p:nvSpPr>
          <p:spPr bwMode="auto">
            <a:xfrm>
              <a:off x="4221161" y="4237041"/>
              <a:ext cx="6350" cy="1588"/>
            </a:xfrm>
            <a:custGeom>
              <a:avLst/>
              <a:gdLst>
                <a:gd name="T0" fmla="*/ 0 w 7"/>
                <a:gd name="T1" fmla="*/ 0 h 3"/>
                <a:gd name="T2" fmla="*/ 1 w 7"/>
                <a:gd name="T3" fmla="*/ 2 h 3"/>
                <a:gd name="T4" fmla="*/ 2 w 7"/>
                <a:gd name="T5" fmla="*/ 3 h 3"/>
                <a:gd name="T6" fmla="*/ 2 w 7"/>
                <a:gd name="T7" fmla="*/ 3 h 3"/>
                <a:gd name="T8" fmla="*/ 3 w 7"/>
                <a:gd name="T9" fmla="*/ 3 h 3"/>
                <a:gd name="T10" fmla="*/ 7 w 7"/>
                <a:gd name="T11" fmla="*/ 0 h 3"/>
                <a:gd name="T12" fmla="*/ 7 w 7"/>
                <a:gd name="T13" fmla="*/ 0 h 3"/>
                <a:gd name="T14" fmla="*/ 6 w 7"/>
                <a:gd name="T15" fmla="*/ 0 h 3"/>
                <a:gd name="T16" fmla="*/ 3 w 7"/>
                <a:gd name="T17" fmla="*/ 1 h 3"/>
                <a:gd name="T18" fmla="*/ 1 w 7"/>
                <a:gd name="T19" fmla="*/ 1 h 3"/>
                <a:gd name="T20" fmla="*/ 0 w 7"/>
                <a:gd name="T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3">
                  <a:moveTo>
                    <a:pt x="0" y="0"/>
                  </a:moveTo>
                  <a:cubicBezTo>
                    <a:pt x="1" y="1"/>
                    <a:pt x="1" y="2"/>
                    <a:pt x="1" y="2"/>
                  </a:cubicBezTo>
                  <a:cubicBezTo>
                    <a:pt x="1" y="2"/>
                    <a:pt x="2" y="3"/>
                    <a:pt x="2" y="3"/>
                  </a:cubicBezTo>
                  <a:cubicBezTo>
                    <a:pt x="2" y="3"/>
                    <a:pt x="2" y="3"/>
                    <a:pt x="2" y="3"/>
                  </a:cubicBezTo>
                  <a:cubicBezTo>
                    <a:pt x="2" y="3"/>
                    <a:pt x="3" y="3"/>
                    <a:pt x="3" y="3"/>
                  </a:cubicBezTo>
                  <a:cubicBezTo>
                    <a:pt x="4" y="2"/>
                    <a:pt x="5" y="0"/>
                    <a:pt x="7" y="0"/>
                  </a:cubicBezTo>
                  <a:cubicBezTo>
                    <a:pt x="7" y="0"/>
                    <a:pt x="7" y="0"/>
                    <a:pt x="7" y="0"/>
                  </a:cubicBezTo>
                  <a:cubicBezTo>
                    <a:pt x="6" y="0"/>
                    <a:pt x="6" y="0"/>
                    <a:pt x="6" y="0"/>
                  </a:cubicBezTo>
                  <a:cubicBezTo>
                    <a:pt x="5" y="0"/>
                    <a:pt x="4" y="1"/>
                    <a:pt x="3" y="1"/>
                  </a:cubicBezTo>
                  <a:cubicBezTo>
                    <a:pt x="2" y="1"/>
                    <a:pt x="2" y="1"/>
                    <a:pt x="1" y="1"/>
                  </a:cubicBezTo>
                  <a:cubicBezTo>
                    <a:pt x="1" y="1"/>
                    <a:pt x="1" y="0"/>
                    <a:pt x="0" y="0"/>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3" name="Freeform 242"/>
            <p:cNvSpPr>
              <a:spLocks/>
            </p:cNvSpPr>
            <p:nvPr/>
          </p:nvSpPr>
          <p:spPr bwMode="auto">
            <a:xfrm>
              <a:off x="4557711" y="3973516"/>
              <a:ext cx="466725" cy="738188"/>
            </a:xfrm>
            <a:custGeom>
              <a:avLst/>
              <a:gdLst>
                <a:gd name="T0" fmla="*/ 547 w 555"/>
                <a:gd name="T1" fmla="*/ 663 h 875"/>
                <a:gd name="T2" fmla="*/ 539 w 555"/>
                <a:gd name="T3" fmla="*/ 652 h 875"/>
                <a:gd name="T4" fmla="*/ 534 w 555"/>
                <a:gd name="T5" fmla="*/ 642 h 875"/>
                <a:gd name="T6" fmla="*/ 532 w 555"/>
                <a:gd name="T7" fmla="*/ 630 h 875"/>
                <a:gd name="T8" fmla="*/ 533 w 555"/>
                <a:gd name="T9" fmla="*/ 612 h 875"/>
                <a:gd name="T10" fmla="*/ 534 w 555"/>
                <a:gd name="T11" fmla="*/ 591 h 875"/>
                <a:gd name="T12" fmla="*/ 528 w 555"/>
                <a:gd name="T13" fmla="*/ 571 h 875"/>
                <a:gd name="T14" fmla="*/ 519 w 555"/>
                <a:gd name="T15" fmla="*/ 560 h 875"/>
                <a:gd name="T16" fmla="*/ 513 w 555"/>
                <a:gd name="T17" fmla="*/ 542 h 875"/>
                <a:gd name="T18" fmla="*/ 514 w 555"/>
                <a:gd name="T19" fmla="*/ 524 h 875"/>
                <a:gd name="T20" fmla="*/ 519 w 555"/>
                <a:gd name="T21" fmla="*/ 504 h 875"/>
                <a:gd name="T22" fmla="*/ 515 w 555"/>
                <a:gd name="T23" fmla="*/ 483 h 875"/>
                <a:gd name="T24" fmla="*/ 526 w 555"/>
                <a:gd name="T25" fmla="*/ 470 h 875"/>
                <a:gd name="T26" fmla="*/ 532 w 555"/>
                <a:gd name="T27" fmla="*/ 463 h 875"/>
                <a:gd name="T28" fmla="*/ 534 w 555"/>
                <a:gd name="T29" fmla="*/ 454 h 875"/>
                <a:gd name="T30" fmla="*/ 523 w 555"/>
                <a:gd name="T31" fmla="*/ 450 h 875"/>
                <a:gd name="T32" fmla="*/ 520 w 555"/>
                <a:gd name="T33" fmla="*/ 442 h 875"/>
                <a:gd name="T34" fmla="*/ 519 w 555"/>
                <a:gd name="T35" fmla="*/ 430 h 875"/>
                <a:gd name="T36" fmla="*/ 514 w 555"/>
                <a:gd name="T37" fmla="*/ 422 h 875"/>
                <a:gd name="T38" fmla="*/ 504 w 555"/>
                <a:gd name="T39" fmla="*/ 407 h 875"/>
                <a:gd name="T40" fmla="*/ 496 w 555"/>
                <a:gd name="T41" fmla="*/ 393 h 875"/>
                <a:gd name="T42" fmla="*/ 491 w 555"/>
                <a:gd name="T43" fmla="*/ 383 h 875"/>
                <a:gd name="T44" fmla="*/ 485 w 555"/>
                <a:gd name="T45" fmla="*/ 371 h 875"/>
                <a:gd name="T46" fmla="*/ 477 w 555"/>
                <a:gd name="T47" fmla="*/ 360 h 875"/>
                <a:gd name="T48" fmla="*/ 350 w 555"/>
                <a:gd name="T49" fmla="*/ 2 h 875"/>
                <a:gd name="T50" fmla="*/ 138 w 555"/>
                <a:gd name="T51" fmla="*/ 31 h 875"/>
                <a:gd name="T52" fmla="*/ 0 w 555"/>
                <a:gd name="T53" fmla="*/ 47 h 875"/>
                <a:gd name="T54" fmla="*/ 26 w 555"/>
                <a:gd name="T55" fmla="*/ 592 h 875"/>
                <a:gd name="T56" fmla="*/ 76 w 555"/>
                <a:gd name="T57" fmla="*/ 854 h 875"/>
                <a:gd name="T58" fmla="*/ 91 w 555"/>
                <a:gd name="T59" fmla="*/ 853 h 875"/>
                <a:gd name="T60" fmla="*/ 96 w 555"/>
                <a:gd name="T61" fmla="*/ 861 h 875"/>
                <a:gd name="T62" fmla="*/ 108 w 555"/>
                <a:gd name="T63" fmla="*/ 850 h 875"/>
                <a:gd name="T64" fmla="*/ 106 w 555"/>
                <a:gd name="T65" fmla="*/ 829 h 875"/>
                <a:gd name="T66" fmla="*/ 111 w 555"/>
                <a:gd name="T67" fmla="*/ 813 h 875"/>
                <a:gd name="T68" fmla="*/ 113 w 555"/>
                <a:gd name="T69" fmla="*/ 799 h 875"/>
                <a:gd name="T70" fmla="*/ 125 w 555"/>
                <a:gd name="T71" fmla="*/ 799 h 875"/>
                <a:gd name="T72" fmla="*/ 132 w 555"/>
                <a:gd name="T73" fmla="*/ 808 h 875"/>
                <a:gd name="T74" fmla="*/ 132 w 555"/>
                <a:gd name="T75" fmla="*/ 822 h 875"/>
                <a:gd name="T76" fmla="*/ 135 w 555"/>
                <a:gd name="T77" fmla="*/ 836 h 875"/>
                <a:gd name="T78" fmla="*/ 147 w 555"/>
                <a:gd name="T79" fmla="*/ 844 h 875"/>
                <a:gd name="T80" fmla="*/ 156 w 555"/>
                <a:gd name="T81" fmla="*/ 851 h 875"/>
                <a:gd name="T82" fmla="*/ 159 w 555"/>
                <a:gd name="T83" fmla="*/ 863 h 875"/>
                <a:gd name="T84" fmla="*/ 142 w 555"/>
                <a:gd name="T85" fmla="*/ 867 h 875"/>
                <a:gd name="T86" fmla="*/ 131 w 555"/>
                <a:gd name="T87" fmla="*/ 869 h 875"/>
                <a:gd name="T88" fmla="*/ 128 w 555"/>
                <a:gd name="T89" fmla="*/ 875 h 875"/>
                <a:gd name="T90" fmla="*/ 151 w 555"/>
                <a:gd name="T91" fmla="*/ 871 h 875"/>
                <a:gd name="T92" fmla="*/ 206 w 555"/>
                <a:gd name="T93" fmla="*/ 851 h 875"/>
                <a:gd name="T94" fmla="*/ 202 w 555"/>
                <a:gd name="T95" fmla="*/ 851 h 875"/>
                <a:gd name="T96" fmla="*/ 207 w 555"/>
                <a:gd name="T97" fmla="*/ 842 h 875"/>
                <a:gd name="T98" fmla="*/ 215 w 555"/>
                <a:gd name="T99" fmla="*/ 830 h 875"/>
                <a:gd name="T100" fmla="*/ 211 w 555"/>
                <a:gd name="T101" fmla="*/ 823 h 875"/>
                <a:gd name="T102" fmla="*/ 205 w 555"/>
                <a:gd name="T103" fmla="*/ 813 h 875"/>
                <a:gd name="T104" fmla="*/ 208 w 555"/>
                <a:gd name="T105" fmla="*/ 798 h 875"/>
                <a:gd name="T106" fmla="*/ 199 w 555"/>
                <a:gd name="T107" fmla="*/ 782 h 875"/>
                <a:gd name="T108" fmla="*/ 182 w 555"/>
                <a:gd name="T109" fmla="*/ 769 h 875"/>
                <a:gd name="T110" fmla="*/ 168 w 555"/>
                <a:gd name="T111" fmla="*/ 756 h 875"/>
                <a:gd name="T112" fmla="*/ 171 w 555"/>
                <a:gd name="T113" fmla="*/ 737 h 875"/>
                <a:gd name="T114" fmla="*/ 402 w 555"/>
                <a:gd name="T115" fmla="*/ 701 h 875"/>
                <a:gd name="T116" fmla="*/ 554 w 555"/>
                <a:gd name="T117" fmla="*/ 673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55" h="875">
                  <a:moveTo>
                    <a:pt x="554" y="673"/>
                  </a:moveTo>
                  <a:cubicBezTo>
                    <a:pt x="553" y="671"/>
                    <a:pt x="552" y="668"/>
                    <a:pt x="551" y="666"/>
                  </a:cubicBezTo>
                  <a:cubicBezTo>
                    <a:pt x="551" y="665"/>
                    <a:pt x="548" y="664"/>
                    <a:pt x="547" y="663"/>
                  </a:cubicBezTo>
                  <a:cubicBezTo>
                    <a:pt x="547" y="662"/>
                    <a:pt x="546" y="659"/>
                    <a:pt x="545" y="658"/>
                  </a:cubicBezTo>
                  <a:cubicBezTo>
                    <a:pt x="545" y="657"/>
                    <a:pt x="542" y="656"/>
                    <a:pt x="541" y="656"/>
                  </a:cubicBezTo>
                  <a:cubicBezTo>
                    <a:pt x="540" y="655"/>
                    <a:pt x="539" y="653"/>
                    <a:pt x="539" y="652"/>
                  </a:cubicBezTo>
                  <a:cubicBezTo>
                    <a:pt x="538" y="651"/>
                    <a:pt x="536" y="650"/>
                    <a:pt x="536" y="650"/>
                  </a:cubicBezTo>
                  <a:cubicBezTo>
                    <a:pt x="535" y="649"/>
                    <a:pt x="534" y="647"/>
                    <a:pt x="534" y="647"/>
                  </a:cubicBezTo>
                  <a:cubicBezTo>
                    <a:pt x="534" y="645"/>
                    <a:pt x="535" y="643"/>
                    <a:pt x="534" y="642"/>
                  </a:cubicBezTo>
                  <a:cubicBezTo>
                    <a:pt x="534" y="641"/>
                    <a:pt x="533" y="639"/>
                    <a:pt x="532" y="638"/>
                  </a:cubicBezTo>
                  <a:cubicBezTo>
                    <a:pt x="531" y="637"/>
                    <a:pt x="530" y="634"/>
                    <a:pt x="530" y="633"/>
                  </a:cubicBezTo>
                  <a:cubicBezTo>
                    <a:pt x="530" y="632"/>
                    <a:pt x="532" y="631"/>
                    <a:pt x="532" y="630"/>
                  </a:cubicBezTo>
                  <a:cubicBezTo>
                    <a:pt x="532" y="628"/>
                    <a:pt x="533" y="625"/>
                    <a:pt x="533" y="624"/>
                  </a:cubicBezTo>
                  <a:cubicBezTo>
                    <a:pt x="533" y="622"/>
                    <a:pt x="531" y="619"/>
                    <a:pt x="531" y="617"/>
                  </a:cubicBezTo>
                  <a:cubicBezTo>
                    <a:pt x="531" y="616"/>
                    <a:pt x="532" y="613"/>
                    <a:pt x="533" y="612"/>
                  </a:cubicBezTo>
                  <a:cubicBezTo>
                    <a:pt x="533" y="610"/>
                    <a:pt x="534" y="606"/>
                    <a:pt x="534" y="604"/>
                  </a:cubicBezTo>
                  <a:cubicBezTo>
                    <a:pt x="534" y="602"/>
                    <a:pt x="532" y="599"/>
                    <a:pt x="532" y="597"/>
                  </a:cubicBezTo>
                  <a:cubicBezTo>
                    <a:pt x="532" y="595"/>
                    <a:pt x="534" y="593"/>
                    <a:pt x="534" y="591"/>
                  </a:cubicBezTo>
                  <a:cubicBezTo>
                    <a:pt x="535" y="589"/>
                    <a:pt x="534" y="586"/>
                    <a:pt x="533" y="584"/>
                  </a:cubicBezTo>
                  <a:cubicBezTo>
                    <a:pt x="532" y="583"/>
                    <a:pt x="530" y="580"/>
                    <a:pt x="529" y="578"/>
                  </a:cubicBezTo>
                  <a:cubicBezTo>
                    <a:pt x="529" y="577"/>
                    <a:pt x="529" y="573"/>
                    <a:pt x="528" y="571"/>
                  </a:cubicBezTo>
                  <a:cubicBezTo>
                    <a:pt x="528" y="570"/>
                    <a:pt x="528" y="568"/>
                    <a:pt x="527" y="567"/>
                  </a:cubicBezTo>
                  <a:cubicBezTo>
                    <a:pt x="526" y="566"/>
                    <a:pt x="523" y="565"/>
                    <a:pt x="522" y="564"/>
                  </a:cubicBezTo>
                  <a:cubicBezTo>
                    <a:pt x="521" y="564"/>
                    <a:pt x="519" y="562"/>
                    <a:pt x="519" y="560"/>
                  </a:cubicBezTo>
                  <a:cubicBezTo>
                    <a:pt x="518" y="559"/>
                    <a:pt x="517" y="556"/>
                    <a:pt x="517" y="554"/>
                  </a:cubicBezTo>
                  <a:cubicBezTo>
                    <a:pt x="517" y="553"/>
                    <a:pt x="516" y="549"/>
                    <a:pt x="516" y="547"/>
                  </a:cubicBezTo>
                  <a:cubicBezTo>
                    <a:pt x="515" y="546"/>
                    <a:pt x="514" y="544"/>
                    <a:pt x="513" y="542"/>
                  </a:cubicBezTo>
                  <a:cubicBezTo>
                    <a:pt x="513" y="540"/>
                    <a:pt x="511" y="534"/>
                    <a:pt x="511" y="534"/>
                  </a:cubicBezTo>
                  <a:cubicBezTo>
                    <a:pt x="511" y="533"/>
                    <a:pt x="510" y="528"/>
                    <a:pt x="511" y="527"/>
                  </a:cubicBezTo>
                  <a:cubicBezTo>
                    <a:pt x="512" y="526"/>
                    <a:pt x="514" y="525"/>
                    <a:pt x="514" y="524"/>
                  </a:cubicBezTo>
                  <a:cubicBezTo>
                    <a:pt x="515" y="523"/>
                    <a:pt x="517" y="519"/>
                    <a:pt x="517" y="518"/>
                  </a:cubicBezTo>
                  <a:cubicBezTo>
                    <a:pt x="517" y="518"/>
                    <a:pt x="517" y="513"/>
                    <a:pt x="517" y="512"/>
                  </a:cubicBezTo>
                  <a:cubicBezTo>
                    <a:pt x="517" y="510"/>
                    <a:pt x="519" y="506"/>
                    <a:pt x="519" y="504"/>
                  </a:cubicBezTo>
                  <a:cubicBezTo>
                    <a:pt x="519" y="502"/>
                    <a:pt x="517" y="499"/>
                    <a:pt x="517" y="497"/>
                  </a:cubicBezTo>
                  <a:cubicBezTo>
                    <a:pt x="517" y="495"/>
                    <a:pt x="519" y="490"/>
                    <a:pt x="518" y="488"/>
                  </a:cubicBezTo>
                  <a:cubicBezTo>
                    <a:pt x="518" y="487"/>
                    <a:pt x="515" y="485"/>
                    <a:pt x="515" y="483"/>
                  </a:cubicBezTo>
                  <a:cubicBezTo>
                    <a:pt x="515" y="481"/>
                    <a:pt x="517" y="478"/>
                    <a:pt x="518" y="476"/>
                  </a:cubicBezTo>
                  <a:cubicBezTo>
                    <a:pt x="519" y="475"/>
                    <a:pt x="522" y="474"/>
                    <a:pt x="523" y="473"/>
                  </a:cubicBezTo>
                  <a:cubicBezTo>
                    <a:pt x="524" y="472"/>
                    <a:pt x="525" y="471"/>
                    <a:pt x="526" y="470"/>
                  </a:cubicBezTo>
                  <a:cubicBezTo>
                    <a:pt x="526" y="469"/>
                    <a:pt x="525" y="467"/>
                    <a:pt x="526" y="466"/>
                  </a:cubicBezTo>
                  <a:cubicBezTo>
                    <a:pt x="527" y="465"/>
                    <a:pt x="530" y="466"/>
                    <a:pt x="531" y="466"/>
                  </a:cubicBezTo>
                  <a:cubicBezTo>
                    <a:pt x="532" y="465"/>
                    <a:pt x="532" y="464"/>
                    <a:pt x="532" y="463"/>
                  </a:cubicBezTo>
                  <a:cubicBezTo>
                    <a:pt x="532" y="462"/>
                    <a:pt x="532" y="461"/>
                    <a:pt x="533" y="460"/>
                  </a:cubicBezTo>
                  <a:cubicBezTo>
                    <a:pt x="533" y="460"/>
                    <a:pt x="535" y="459"/>
                    <a:pt x="535" y="458"/>
                  </a:cubicBezTo>
                  <a:cubicBezTo>
                    <a:pt x="536" y="457"/>
                    <a:pt x="535" y="454"/>
                    <a:pt x="534" y="454"/>
                  </a:cubicBezTo>
                  <a:cubicBezTo>
                    <a:pt x="533" y="453"/>
                    <a:pt x="530" y="454"/>
                    <a:pt x="529" y="454"/>
                  </a:cubicBezTo>
                  <a:cubicBezTo>
                    <a:pt x="528" y="453"/>
                    <a:pt x="528" y="451"/>
                    <a:pt x="527" y="450"/>
                  </a:cubicBezTo>
                  <a:cubicBezTo>
                    <a:pt x="526" y="450"/>
                    <a:pt x="524" y="450"/>
                    <a:pt x="523" y="450"/>
                  </a:cubicBezTo>
                  <a:cubicBezTo>
                    <a:pt x="522" y="450"/>
                    <a:pt x="520" y="450"/>
                    <a:pt x="520" y="450"/>
                  </a:cubicBezTo>
                  <a:cubicBezTo>
                    <a:pt x="519" y="449"/>
                    <a:pt x="517" y="448"/>
                    <a:pt x="517" y="447"/>
                  </a:cubicBezTo>
                  <a:cubicBezTo>
                    <a:pt x="517" y="445"/>
                    <a:pt x="519" y="443"/>
                    <a:pt x="520" y="442"/>
                  </a:cubicBezTo>
                  <a:cubicBezTo>
                    <a:pt x="520" y="441"/>
                    <a:pt x="520" y="438"/>
                    <a:pt x="520" y="437"/>
                  </a:cubicBezTo>
                  <a:cubicBezTo>
                    <a:pt x="520" y="436"/>
                    <a:pt x="519" y="434"/>
                    <a:pt x="519" y="433"/>
                  </a:cubicBezTo>
                  <a:cubicBezTo>
                    <a:pt x="519" y="432"/>
                    <a:pt x="519" y="431"/>
                    <a:pt x="519" y="430"/>
                  </a:cubicBezTo>
                  <a:cubicBezTo>
                    <a:pt x="520" y="429"/>
                    <a:pt x="520" y="427"/>
                    <a:pt x="520" y="427"/>
                  </a:cubicBezTo>
                  <a:cubicBezTo>
                    <a:pt x="519" y="426"/>
                    <a:pt x="517" y="427"/>
                    <a:pt x="516" y="426"/>
                  </a:cubicBezTo>
                  <a:cubicBezTo>
                    <a:pt x="515" y="425"/>
                    <a:pt x="514" y="423"/>
                    <a:pt x="514" y="422"/>
                  </a:cubicBezTo>
                  <a:cubicBezTo>
                    <a:pt x="513" y="420"/>
                    <a:pt x="513" y="416"/>
                    <a:pt x="512" y="415"/>
                  </a:cubicBezTo>
                  <a:cubicBezTo>
                    <a:pt x="512" y="413"/>
                    <a:pt x="509" y="411"/>
                    <a:pt x="508" y="410"/>
                  </a:cubicBezTo>
                  <a:cubicBezTo>
                    <a:pt x="507" y="409"/>
                    <a:pt x="505" y="407"/>
                    <a:pt x="504" y="407"/>
                  </a:cubicBezTo>
                  <a:cubicBezTo>
                    <a:pt x="503" y="406"/>
                    <a:pt x="500" y="405"/>
                    <a:pt x="500" y="404"/>
                  </a:cubicBezTo>
                  <a:cubicBezTo>
                    <a:pt x="499" y="403"/>
                    <a:pt x="498" y="400"/>
                    <a:pt x="497" y="399"/>
                  </a:cubicBezTo>
                  <a:cubicBezTo>
                    <a:pt x="497" y="397"/>
                    <a:pt x="496" y="394"/>
                    <a:pt x="496" y="393"/>
                  </a:cubicBezTo>
                  <a:cubicBezTo>
                    <a:pt x="495" y="392"/>
                    <a:pt x="494" y="390"/>
                    <a:pt x="494" y="389"/>
                  </a:cubicBezTo>
                  <a:cubicBezTo>
                    <a:pt x="493" y="389"/>
                    <a:pt x="492" y="388"/>
                    <a:pt x="491" y="387"/>
                  </a:cubicBezTo>
                  <a:cubicBezTo>
                    <a:pt x="491" y="386"/>
                    <a:pt x="491" y="384"/>
                    <a:pt x="491" y="383"/>
                  </a:cubicBezTo>
                  <a:cubicBezTo>
                    <a:pt x="490" y="382"/>
                    <a:pt x="490" y="380"/>
                    <a:pt x="489" y="379"/>
                  </a:cubicBezTo>
                  <a:cubicBezTo>
                    <a:pt x="489" y="378"/>
                    <a:pt x="488" y="377"/>
                    <a:pt x="487" y="376"/>
                  </a:cubicBezTo>
                  <a:cubicBezTo>
                    <a:pt x="487" y="375"/>
                    <a:pt x="486" y="372"/>
                    <a:pt x="485" y="371"/>
                  </a:cubicBezTo>
                  <a:cubicBezTo>
                    <a:pt x="484" y="370"/>
                    <a:pt x="481" y="370"/>
                    <a:pt x="481" y="369"/>
                  </a:cubicBezTo>
                  <a:cubicBezTo>
                    <a:pt x="480" y="368"/>
                    <a:pt x="482" y="365"/>
                    <a:pt x="481" y="364"/>
                  </a:cubicBezTo>
                  <a:cubicBezTo>
                    <a:pt x="481" y="363"/>
                    <a:pt x="477" y="360"/>
                    <a:pt x="477" y="360"/>
                  </a:cubicBezTo>
                  <a:cubicBezTo>
                    <a:pt x="477" y="360"/>
                    <a:pt x="418" y="178"/>
                    <a:pt x="418" y="178"/>
                  </a:cubicBezTo>
                  <a:cubicBezTo>
                    <a:pt x="359" y="0"/>
                    <a:pt x="359" y="0"/>
                    <a:pt x="359" y="0"/>
                  </a:cubicBezTo>
                  <a:cubicBezTo>
                    <a:pt x="356" y="1"/>
                    <a:pt x="353" y="1"/>
                    <a:pt x="350" y="2"/>
                  </a:cubicBezTo>
                  <a:cubicBezTo>
                    <a:pt x="328" y="5"/>
                    <a:pt x="283" y="11"/>
                    <a:pt x="261" y="14"/>
                  </a:cubicBezTo>
                  <a:cubicBezTo>
                    <a:pt x="245" y="16"/>
                    <a:pt x="212" y="22"/>
                    <a:pt x="195" y="24"/>
                  </a:cubicBezTo>
                  <a:cubicBezTo>
                    <a:pt x="181" y="26"/>
                    <a:pt x="152" y="29"/>
                    <a:pt x="138" y="31"/>
                  </a:cubicBezTo>
                  <a:cubicBezTo>
                    <a:pt x="123" y="33"/>
                    <a:pt x="92" y="37"/>
                    <a:pt x="77" y="39"/>
                  </a:cubicBezTo>
                  <a:cubicBezTo>
                    <a:pt x="64" y="40"/>
                    <a:pt x="37" y="42"/>
                    <a:pt x="24" y="44"/>
                  </a:cubicBezTo>
                  <a:cubicBezTo>
                    <a:pt x="18" y="44"/>
                    <a:pt x="8" y="46"/>
                    <a:pt x="0" y="47"/>
                  </a:cubicBezTo>
                  <a:cubicBezTo>
                    <a:pt x="8" y="60"/>
                    <a:pt x="8" y="60"/>
                    <a:pt x="8" y="60"/>
                  </a:cubicBezTo>
                  <a:cubicBezTo>
                    <a:pt x="16" y="60"/>
                    <a:pt x="16" y="60"/>
                    <a:pt x="16" y="60"/>
                  </a:cubicBezTo>
                  <a:cubicBezTo>
                    <a:pt x="26" y="592"/>
                    <a:pt x="26" y="592"/>
                    <a:pt x="26" y="592"/>
                  </a:cubicBezTo>
                  <a:cubicBezTo>
                    <a:pt x="70" y="853"/>
                    <a:pt x="70" y="853"/>
                    <a:pt x="70" y="853"/>
                  </a:cubicBezTo>
                  <a:cubicBezTo>
                    <a:pt x="71" y="852"/>
                    <a:pt x="72" y="852"/>
                    <a:pt x="73" y="852"/>
                  </a:cubicBezTo>
                  <a:cubicBezTo>
                    <a:pt x="74" y="852"/>
                    <a:pt x="75" y="854"/>
                    <a:pt x="76" y="854"/>
                  </a:cubicBezTo>
                  <a:cubicBezTo>
                    <a:pt x="78" y="854"/>
                    <a:pt x="80" y="854"/>
                    <a:pt x="81" y="854"/>
                  </a:cubicBezTo>
                  <a:cubicBezTo>
                    <a:pt x="83" y="854"/>
                    <a:pt x="85" y="851"/>
                    <a:pt x="87" y="851"/>
                  </a:cubicBezTo>
                  <a:cubicBezTo>
                    <a:pt x="88" y="851"/>
                    <a:pt x="90" y="853"/>
                    <a:pt x="91" y="853"/>
                  </a:cubicBezTo>
                  <a:cubicBezTo>
                    <a:pt x="93" y="854"/>
                    <a:pt x="96" y="854"/>
                    <a:pt x="97" y="855"/>
                  </a:cubicBezTo>
                  <a:cubicBezTo>
                    <a:pt x="97" y="856"/>
                    <a:pt x="95" y="857"/>
                    <a:pt x="95" y="858"/>
                  </a:cubicBezTo>
                  <a:cubicBezTo>
                    <a:pt x="95" y="859"/>
                    <a:pt x="95" y="861"/>
                    <a:pt x="96" y="861"/>
                  </a:cubicBezTo>
                  <a:cubicBezTo>
                    <a:pt x="97" y="862"/>
                    <a:pt x="99" y="861"/>
                    <a:pt x="100" y="861"/>
                  </a:cubicBezTo>
                  <a:cubicBezTo>
                    <a:pt x="102" y="860"/>
                    <a:pt x="104" y="858"/>
                    <a:pt x="105" y="857"/>
                  </a:cubicBezTo>
                  <a:cubicBezTo>
                    <a:pt x="106" y="855"/>
                    <a:pt x="108" y="852"/>
                    <a:pt x="108" y="850"/>
                  </a:cubicBezTo>
                  <a:cubicBezTo>
                    <a:pt x="108" y="848"/>
                    <a:pt x="107" y="843"/>
                    <a:pt x="107" y="841"/>
                  </a:cubicBezTo>
                  <a:cubicBezTo>
                    <a:pt x="107" y="839"/>
                    <a:pt x="108" y="835"/>
                    <a:pt x="108" y="833"/>
                  </a:cubicBezTo>
                  <a:cubicBezTo>
                    <a:pt x="107" y="832"/>
                    <a:pt x="106" y="830"/>
                    <a:pt x="106" y="829"/>
                  </a:cubicBezTo>
                  <a:cubicBezTo>
                    <a:pt x="106" y="827"/>
                    <a:pt x="106" y="825"/>
                    <a:pt x="107" y="824"/>
                  </a:cubicBezTo>
                  <a:cubicBezTo>
                    <a:pt x="107" y="823"/>
                    <a:pt x="107" y="819"/>
                    <a:pt x="108" y="818"/>
                  </a:cubicBezTo>
                  <a:cubicBezTo>
                    <a:pt x="108" y="817"/>
                    <a:pt x="111" y="815"/>
                    <a:pt x="111" y="813"/>
                  </a:cubicBezTo>
                  <a:cubicBezTo>
                    <a:pt x="111" y="812"/>
                    <a:pt x="111" y="810"/>
                    <a:pt x="111" y="809"/>
                  </a:cubicBezTo>
                  <a:cubicBezTo>
                    <a:pt x="111" y="808"/>
                    <a:pt x="110" y="805"/>
                    <a:pt x="110" y="804"/>
                  </a:cubicBezTo>
                  <a:cubicBezTo>
                    <a:pt x="110" y="803"/>
                    <a:pt x="113" y="801"/>
                    <a:pt x="113" y="799"/>
                  </a:cubicBezTo>
                  <a:cubicBezTo>
                    <a:pt x="114" y="798"/>
                    <a:pt x="116" y="795"/>
                    <a:pt x="117" y="795"/>
                  </a:cubicBezTo>
                  <a:cubicBezTo>
                    <a:pt x="118" y="795"/>
                    <a:pt x="121" y="796"/>
                    <a:pt x="122" y="796"/>
                  </a:cubicBezTo>
                  <a:cubicBezTo>
                    <a:pt x="123" y="797"/>
                    <a:pt x="124" y="799"/>
                    <a:pt x="125" y="799"/>
                  </a:cubicBezTo>
                  <a:cubicBezTo>
                    <a:pt x="126" y="800"/>
                    <a:pt x="128" y="799"/>
                    <a:pt x="129" y="800"/>
                  </a:cubicBezTo>
                  <a:cubicBezTo>
                    <a:pt x="130" y="800"/>
                    <a:pt x="131" y="801"/>
                    <a:pt x="132" y="802"/>
                  </a:cubicBezTo>
                  <a:cubicBezTo>
                    <a:pt x="132" y="804"/>
                    <a:pt x="131" y="807"/>
                    <a:pt x="132" y="808"/>
                  </a:cubicBezTo>
                  <a:cubicBezTo>
                    <a:pt x="132" y="809"/>
                    <a:pt x="134" y="811"/>
                    <a:pt x="134" y="812"/>
                  </a:cubicBezTo>
                  <a:cubicBezTo>
                    <a:pt x="135" y="814"/>
                    <a:pt x="135" y="817"/>
                    <a:pt x="135" y="819"/>
                  </a:cubicBezTo>
                  <a:cubicBezTo>
                    <a:pt x="134" y="820"/>
                    <a:pt x="133" y="821"/>
                    <a:pt x="132" y="822"/>
                  </a:cubicBezTo>
                  <a:cubicBezTo>
                    <a:pt x="132" y="823"/>
                    <a:pt x="131" y="825"/>
                    <a:pt x="132" y="827"/>
                  </a:cubicBezTo>
                  <a:cubicBezTo>
                    <a:pt x="132" y="828"/>
                    <a:pt x="135" y="829"/>
                    <a:pt x="135" y="830"/>
                  </a:cubicBezTo>
                  <a:cubicBezTo>
                    <a:pt x="136" y="831"/>
                    <a:pt x="135" y="835"/>
                    <a:pt x="135" y="836"/>
                  </a:cubicBezTo>
                  <a:cubicBezTo>
                    <a:pt x="136" y="838"/>
                    <a:pt x="139" y="839"/>
                    <a:pt x="140" y="840"/>
                  </a:cubicBezTo>
                  <a:cubicBezTo>
                    <a:pt x="141" y="841"/>
                    <a:pt x="143" y="843"/>
                    <a:pt x="144" y="844"/>
                  </a:cubicBezTo>
                  <a:cubicBezTo>
                    <a:pt x="145" y="844"/>
                    <a:pt x="146" y="844"/>
                    <a:pt x="147" y="844"/>
                  </a:cubicBezTo>
                  <a:cubicBezTo>
                    <a:pt x="148" y="844"/>
                    <a:pt x="149" y="846"/>
                    <a:pt x="150" y="847"/>
                  </a:cubicBezTo>
                  <a:cubicBezTo>
                    <a:pt x="151" y="847"/>
                    <a:pt x="151" y="850"/>
                    <a:pt x="152" y="850"/>
                  </a:cubicBezTo>
                  <a:cubicBezTo>
                    <a:pt x="153" y="851"/>
                    <a:pt x="155" y="851"/>
                    <a:pt x="156" y="851"/>
                  </a:cubicBezTo>
                  <a:cubicBezTo>
                    <a:pt x="158" y="852"/>
                    <a:pt x="161" y="854"/>
                    <a:pt x="162" y="855"/>
                  </a:cubicBezTo>
                  <a:cubicBezTo>
                    <a:pt x="163" y="856"/>
                    <a:pt x="164" y="859"/>
                    <a:pt x="163" y="860"/>
                  </a:cubicBezTo>
                  <a:cubicBezTo>
                    <a:pt x="163" y="861"/>
                    <a:pt x="160" y="863"/>
                    <a:pt x="159" y="863"/>
                  </a:cubicBezTo>
                  <a:cubicBezTo>
                    <a:pt x="158" y="864"/>
                    <a:pt x="154" y="865"/>
                    <a:pt x="153" y="866"/>
                  </a:cubicBezTo>
                  <a:cubicBezTo>
                    <a:pt x="151" y="866"/>
                    <a:pt x="148" y="867"/>
                    <a:pt x="146" y="867"/>
                  </a:cubicBezTo>
                  <a:cubicBezTo>
                    <a:pt x="145" y="867"/>
                    <a:pt x="143" y="868"/>
                    <a:pt x="142" y="867"/>
                  </a:cubicBezTo>
                  <a:cubicBezTo>
                    <a:pt x="141" y="867"/>
                    <a:pt x="139" y="865"/>
                    <a:pt x="137" y="865"/>
                  </a:cubicBezTo>
                  <a:cubicBezTo>
                    <a:pt x="136" y="865"/>
                    <a:pt x="135" y="867"/>
                    <a:pt x="134" y="868"/>
                  </a:cubicBezTo>
                  <a:cubicBezTo>
                    <a:pt x="133" y="868"/>
                    <a:pt x="131" y="869"/>
                    <a:pt x="131" y="869"/>
                  </a:cubicBezTo>
                  <a:cubicBezTo>
                    <a:pt x="129" y="870"/>
                    <a:pt x="126" y="869"/>
                    <a:pt x="125" y="870"/>
                  </a:cubicBezTo>
                  <a:cubicBezTo>
                    <a:pt x="124" y="871"/>
                    <a:pt x="123" y="873"/>
                    <a:pt x="123" y="874"/>
                  </a:cubicBezTo>
                  <a:cubicBezTo>
                    <a:pt x="124" y="875"/>
                    <a:pt x="127" y="875"/>
                    <a:pt x="128" y="875"/>
                  </a:cubicBezTo>
                  <a:cubicBezTo>
                    <a:pt x="129" y="875"/>
                    <a:pt x="132" y="874"/>
                    <a:pt x="133" y="873"/>
                  </a:cubicBezTo>
                  <a:cubicBezTo>
                    <a:pt x="135" y="873"/>
                    <a:pt x="138" y="873"/>
                    <a:pt x="140" y="873"/>
                  </a:cubicBezTo>
                  <a:cubicBezTo>
                    <a:pt x="143" y="872"/>
                    <a:pt x="149" y="871"/>
                    <a:pt x="151" y="871"/>
                  </a:cubicBezTo>
                  <a:cubicBezTo>
                    <a:pt x="155" y="870"/>
                    <a:pt x="162" y="869"/>
                    <a:pt x="166" y="868"/>
                  </a:cubicBezTo>
                  <a:cubicBezTo>
                    <a:pt x="171" y="866"/>
                    <a:pt x="183" y="862"/>
                    <a:pt x="188" y="860"/>
                  </a:cubicBezTo>
                  <a:cubicBezTo>
                    <a:pt x="193" y="858"/>
                    <a:pt x="202" y="853"/>
                    <a:pt x="206" y="851"/>
                  </a:cubicBezTo>
                  <a:cubicBezTo>
                    <a:pt x="207" y="851"/>
                    <a:pt x="207" y="851"/>
                    <a:pt x="207" y="851"/>
                  </a:cubicBezTo>
                  <a:cubicBezTo>
                    <a:pt x="207" y="850"/>
                    <a:pt x="206" y="850"/>
                    <a:pt x="206" y="849"/>
                  </a:cubicBezTo>
                  <a:cubicBezTo>
                    <a:pt x="205" y="849"/>
                    <a:pt x="203" y="852"/>
                    <a:pt x="202" y="851"/>
                  </a:cubicBezTo>
                  <a:cubicBezTo>
                    <a:pt x="201" y="851"/>
                    <a:pt x="200" y="848"/>
                    <a:pt x="201" y="848"/>
                  </a:cubicBezTo>
                  <a:cubicBezTo>
                    <a:pt x="201" y="846"/>
                    <a:pt x="204" y="846"/>
                    <a:pt x="205" y="845"/>
                  </a:cubicBezTo>
                  <a:cubicBezTo>
                    <a:pt x="206" y="845"/>
                    <a:pt x="207" y="843"/>
                    <a:pt x="207" y="842"/>
                  </a:cubicBezTo>
                  <a:cubicBezTo>
                    <a:pt x="208" y="841"/>
                    <a:pt x="207" y="838"/>
                    <a:pt x="208" y="837"/>
                  </a:cubicBezTo>
                  <a:cubicBezTo>
                    <a:pt x="208" y="836"/>
                    <a:pt x="209" y="834"/>
                    <a:pt x="209" y="833"/>
                  </a:cubicBezTo>
                  <a:cubicBezTo>
                    <a:pt x="210" y="832"/>
                    <a:pt x="214" y="831"/>
                    <a:pt x="215" y="830"/>
                  </a:cubicBezTo>
                  <a:cubicBezTo>
                    <a:pt x="216" y="829"/>
                    <a:pt x="217" y="827"/>
                    <a:pt x="217" y="826"/>
                  </a:cubicBezTo>
                  <a:cubicBezTo>
                    <a:pt x="217" y="825"/>
                    <a:pt x="216" y="824"/>
                    <a:pt x="215" y="823"/>
                  </a:cubicBezTo>
                  <a:cubicBezTo>
                    <a:pt x="214" y="823"/>
                    <a:pt x="212" y="824"/>
                    <a:pt x="211" y="823"/>
                  </a:cubicBezTo>
                  <a:cubicBezTo>
                    <a:pt x="210" y="823"/>
                    <a:pt x="209" y="822"/>
                    <a:pt x="208" y="822"/>
                  </a:cubicBezTo>
                  <a:cubicBezTo>
                    <a:pt x="207" y="821"/>
                    <a:pt x="208" y="818"/>
                    <a:pt x="207" y="817"/>
                  </a:cubicBezTo>
                  <a:cubicBezTo>
                    <a:pt x="207" y="816"/>
                    <a:pt x="206" y="814"/>
                    <a:pt x="205" y="813"/>
                  </a:cubicBezTo>
                  <a:cubicBezTo>
                    <a:pt x="205" y="812"/>
                    <a:pt x="205" y="810"/>
                    <a:pt x="206" y="808"/>
                  </a:cubicBezTo>
                  <a:cubicBezTo>
                    <a:pt x="206" y="807"/>
                    <a:pt x="208" y="806"/>
                    <a:pt x="209" y="804"/>
                  </a:cubicBezTo>
                  <a:cubicBezTo>
                    <a:pt x="209" y="803"/>
                    <a:pt x="208" y="799"/>
                    <a:pt x="208" y="798"/>
                  </a:cubicBezTo>
                  <a:cubicBezTo>
                    <a:pt x="208" y="796"/>
                    <a:pt x="209" y="792"/>
                    <a:pt x="208" y="790"/>
                  </a:cubicBezTo>
                  <a:cubicBezTo>
                    <a:pt x="208" y="789"/>
                    <a:pt x="206" y="785"/>
                    <a:pt x="205" y="784"/>
                  </a:cubicBezTo>
                  <a:cubicBezTo>
                    <a:pt x="203" y="783"/>
                    <a:pt x="200" y="782"/>
                    <a:pt x="199" y="782"/>
                  </a:cubicBezTo>
                  <a:cubicBezTo>
                    <a:pt x="197" y="781"/>
                    <a:pt x="193" y="780"/>
                    <a:pt x="191" y="779"/>
                  </a:cubicBezTo>
                  <a:cubicBezTo>
                    <a:pt x="190" y="778"/>
                    <a:pt x="188" y="777"/>
                    <a:pt x="187" y="776"/>
                  </a:cubicBezTo>
                  <a:cubicBezTo>
                    <a:pt x="186" y="774"/>
                    <a:pt x="184" y="770"/>
                    <a:pt x="182" y="769"/>
                  </a:cubicBezTo>
                  <a:cubicBezTo>
                    <a:pt x="181" y="768"/>
                    <a:pt x="179" y="766"/>
                    <a:pt x="178" y="765"/>
                  </a:cubicBezTo>
                  <a:cubicBezTo>
                    <a:pt x="176" y="764"/>
                    <a:pt x="172" y="762"/>
                    <a:pt x="171" y="760"/>
                  </a:cubicBezTo>
                  <a:cubicBezTo>
                    <a:pt x="170" y="759"/>
                    <a:pt x="168" y="757"/>
                    <a:pt x="168" y="756"/>
                  </a:cubicBezTo>
                  <a:cubicBezTo>
                    <a:pt x="168" y="754"/>
                    <a:pt x="170" y="752"/>
                    <a:pt x="171" y="750"/>
                  </a:cubicBezTo>
                  <a:cubicBezTo>
                    <a:pt x="171" y="748"/>
                    <a:pt x="171" y="745"/>
                    <a:pt x="171" y="743"/>
                  </a:cubicBezTo>
                  <a:cubicBezTo>
                    <a:pt x="171" y="742"/>
                    <a:pt x="171" y="738"/>
                    <a:pt x="171" y="737"/>
                  </a:cubicBezTo>
                  <a:cubicBezTo>
                    <a:pt x="171" y="736"/>
                    <a:pt x="172" y="733"/>
                    <a:pt x="172" y="733"/>
                  </a:cubicBezTo>
                  <a:cubicBezTo>
                    <a:pt x="172" y="733"/>
                    <a:pt x="270" y="720"/>
                    <a:pt x="303" y="715"/>
                  </a:cubicBezTo>
                  <a:cubicBezTo>
                    <a:pt x="328" y="712"/>
                    <a:pt x="378" y="705"/>
                    <a:pt x="402" y="701"/>
                  </a:cubicBezTo>
                  <a:cubicBezTo>
                    <a:pt x="422" y="698"/>
                    <a:pt x="462" y="691"/>
                    <a:pt x="482" y="688"/>
                  </a:cubicBezTo>
                  <a:cubicBezTo>
                    <a:pt x="498" y="685"/>
                    <a:pt x="542" y="679"/>
                    <a:pt x="555" y="677"/>
                  </a:cubicBezTo>
                  <a:cubicBezTo>
                    <a:pt x="555" y="675"/>
                    <a:pt x="554" y="674"/>
                    <a:pt x="554" y="673"/>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91.9</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4" name="Freeform 243"/>
            <p:cNvSpPr>
              <a:spLocks/>
            </p:cNvSpPr>
            <p:nvPr/>
          </p:nvSpPr>
          <p:spPr bwMode="auto">
            <a:xfrm>
              <a:off x="3508374" y="2798766"/>
              <a:ext cx="706437" cy="465138"/>
            </a:xfrm>
            <a:custGeom>
              <a:avLst/>
              <a:gdLst>
                <a:gd name="T0" fmla="*/ 135 w 837"/>
                <a:gd name="T1" fmla="*/ 550 h 551"/>
                <a:gd name="T2" fmla="*/ 293 w 837"/>
                <a:gd name="T3" fmla="*/ 540 h 551"/>
                <a:gd name="T4" fmla="*/ 652 w 837"/>
                <a:gd name="T5" fmla="*/ 506 h 551"/>
                <a:gd name="T6" fmla="*/ 663 w 837"/>
                <a:gd name="T7" fmla="*/ 516 h 551"/>
                <a:gd name="T8" fmla="*/ 677 w 837"/>
                <a:gd name="T9" fmla="*/ 527 h 551"/>
                <a:gd name="T10" fmla="*/ 690 w 837"/>
                <a:gd name="T11" fmla="*/ 542 h 551"/>
                <a:gd name="T12" fmla="*/ 703 w 837"/>
                <a:gd name="T13" fmla="*/ 544 h 551"/>
                <a:gd name="T14" fmla="*/ 701 w 837"/>
                <a:gd name="T15" fmla="*/ 509 h 551"/>
                <a:gd name="T16" fmla="*/ 734 w 837"/>
                <a:gd name="T17" fmla="*/ 488 h 551"/>
                <a:gd name="T18" fmla="*/ 745 w 837"/>
                <a:gd name="T19" fmla="*/ 451 h 551"/>
                <a:gd name="T20" fmla="*/ 742 w 837"/>
                <a:gd name="T21" fmla="*/ 411 h 551"/>
                <a:gd name="T22" fmla="*/ 722 w 837"/>
                <a:gd name="T23" fmla="*/ 393 h 551"/>
                <a:gd name="T24" fmla="*/ 734 w 837"/>
                <a:gd name="T25" fmla="*/ 362 h 551"/>
                <a:gd name="T26" fmla="*/ 765 w 837"/>
                <a:gd name="T27" fmla="*/ 353 h 551"/>
                <a:gd name="T28" fmla="*/ 799 w 837"/>
                <a:gd name="T29" fmla="*/ 338 h 551"/>
                <a:gd name="T30" fmla="*/ 817 w 837"/>
                <a:gd name="T31" fmla="*/ 316 h 551"/>
                <a:gd name="T32" fmla="*/ 828 w 837"/>
                <a:gd name="T33" fmla="*/ 287 h 551"/>
                <a:gd name="T34" fmla="*/ 837 w 837"/>
                <a:gd name="T35" fmla="*/ 253 h 551"/>
                <a:gd name="T36" fmla="*/ 823 w 837"/>
                <a:gd name="T37" fmla="*/ 223 h 551"/>
                <a:gd name="T38" fmla="*/ 795 w 837"/>
                <a:gd name="T39" fmla="*/ 194 h 551"/>
                <a:gd name="T40" fmla="*/ 761 w 837"/>
                <a:gd name="T41" fmla="*/ 173 h 551"/>
                <a:gd name="T42" fmla="*/ 752 w 837"/>
                <a:gd name="T43" fmla="*/ 146 h 551"/>
                <a:gd name="T44" fmla="*/ 700 w 837"/>
                <a:gd name="T45" fmla="*/ 117 h 551"/>
                <a:gd name="T46" fmla="*/ 685 w 837"/>
                <a:gd name="T47" fmla="*/ 67 h 551"/>
                <a:gd name="T48" fmla="*/ 689 w 837"/>
                <a:gd name="T49" fmla="*/ 32 h 551"/>
                <a:gd name="T50" fmla="*/ 672 w 837"/>
                <a:gd name="T51" fmla="*/ 9 h 551"/>
                <a:gd name="T52" fmla="*/ 216 w 837"/>
                <a:gd name="T53" fmla="*/ 34 h 551"/>
                <a:gd name="T54" fmla="*/ 2 w 837"/>
                <a:gd name="T55" fmla="*/ 53 h 551"/>
                <a:gd name="T56" fmla="*/ 10 w 837"/>
                <a:gd name="T57" fmla="*/ 71 h 551"/>
                <a:gd name="T58" fmla="*/ 5 w 837"/>
                <a:gd name="T59" fmla="*/ 86 h 551"/>
                <a:gd name="T60" fmla="*/ 18 w 837"/>
                <a:gd name="T61" fmla="*/ 93 h 551"/>
                <a:gd name="T62" fmla="*/ 21 w 837"/>
                <a:gd name="T63" fmla="*/ 116 h 551"/>
                <a:gd name="T64" fmla="*/ 15 w 837"/>
                <a:gd name="T65" fmla="*/ 135 h 551"/>
                <a:gd name="T66" fmla="*/ 12 w 837"/>
                <a:gd name="T67" fmla="*/ 153 h 551"/>
                <a:gd name="T68" fmla="*/ 5 w 837"/>
                <a:gd name="T69" fmla="*/ 167 h 551"/>
                <a:gd name="T70" fmla="*/ 0 w 837"/>
                <a:gd name="T71" fmla="*/ 181 h 551"/>
                <a:gd name="T72" fmla="*/ 8 w 837"/>
                <a:gd name="T73" fmla="*/ 187 h 551"/>
                <a:gd name="T74" fmla="*/ 19 w 837"/>
                <a:gd name="T75" fmla="*/ 204 h 551"/>
                <a:gd name="T76" fmla="*/ 26 w 837"/>
                <a:gd name="T77" fmla="*/ 214 h 551"/>
                <a:gd name="T78" fmla="*/ 32 w 837"/>
                <a:gd name="T79" fmla="*/ 240 h 551"/>
                <a:gd name="T80" fmla="*/ 44 w 837"/>
                <a:gd name="T81" fmla="*/ 264 h 551"/>
                <a:gd name="T82" fmla="*/ 49 w 837"/>
                <a:gd name="T83" fmla="*/ 281 h 551"/>
                <a:gd name="T84" fmla="*/ 62 w 837"/>
                <a:gd name="T85" fmla="*/ 304 h 551"/>
                <a:gd name="T86" fmla="*/ 67 w 837"/>
                <a:gd name="T87" fmla="*/ 325 h 551"/>
                <a:gd name="T88" fmla="*/ 75 w 837"/>
                <a:gd name="T89" fmla="*/ 334 h 551"/>
                <a:gd name="T90" fmla="*/ 76 w 837"/>
                <a:gd name="T91" fmla="*/ 362 h 551"/>
                <a:gd name="T92" fmla="*/ 83 w 837"/>
                <a:gd name="T93" fmla="*/ 379 h 551"/>
                <a:gd name="T94" fmla="*/ 95 w 837"/>
                <a:gd name="T95" fmla="*/ 392 h 551"/>
                <a:gd name="T96" fmla="*/ 100 w 837"/>
                <a:gd name="T97" fmla="*/ 412 h 551"/>
                <a:gd name="T98" fmla="*/ 107 w 837"/>
                <a:gd name="T99" fmla="*/ 434 h 551"/>
                <a:gd name="T100" fmla="*/ 110 w 837"/>
                <a:gd name="T101" fmla="*/ 456 h 551"/>
                <a:gd name="T102" fmla="*/ 112 w 837"/>
                <a:gd name="T103" fmla="*/ 477 h 551"/>
                <a:gd name="T104" fmla="*/ 120 w 837"/>
                <a:gd name="T105" fmla="*/ 496 h 551"/>
                <a:gd name="T106" fmla="*/ 118 w 837"/>
                <a:gd name="T107" fmla="*/ 516 h 551"/>
                <a:gd name="T108" fmla="*/ 117 w 837"/>
                <a:gd name="T109" fmla="*/ 532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7" h="551">
                  <a:moveTo>
                    <a:pt x="127" y="541"/>
                  </a:moveTo>
                  <a:cubicBezTo>
                    <a:pt x="127" y="542"/>
                    <a:pt x="128" y="542"/>
                    <a:pt x="128" y="542"/>
                  </a:cubicBezTo>
                  <a:cubicBezTo>
                    <a:pt x="129" y="543"/>
                    <a:pt x="130" y="545"/>
                    <a:pt x="130" y="547"/>
                  </a:cubicBezTo>
                  <a:cubicBezTo>
                    <a:pt x="130" y="549"/>
                    <a:pt x="129" y="550"/>
                    <a:pt x="129" y="551"/>
                  </a:cubicBezTo>
                  <a:cubicBezTo>
                    <a:pt x="130" y="551"/>
                    <a:pt x="131" y="551"/>
                    <a:pt x="132" y="551"/>
                  </a:cubicBezTo>
                  <a:cubicBezTo>
                    <a:pt x="133" y="550"/>
                    <a:pt x="134" y="550"/>
                    <a:pt x="135" y="550"/>
                  </a:cubicBezTo>
                  <a:cubicBezTo>
                    <a:pt x="136" y="550"/>
                    <a:pt x="136" y="550"/>
                    <a:pt x="136" y="550"/>
                  </a:cubicBezTo>
                  <a:cubicBezTo>
                    <a:pt x="136" y="550"/>
                    <a:pt x="137" y="550"/>
                    <a:pt x="137" y="550"/>
                  </a:cubicBezTo>
                  <a:cubicBezTo>
                    <a:pt x="138" y="545"/>
                    <a:pt x="138" y="545"/>
                    <a:pt x="138" y="545"/>
                  </a:cubicBezTo>
                  <a:cubicBezTo>
                    <a:pt x="160" y="545"/>
                    <a:pt x="214" y="543"/>
                    <a:pt x="235" y="542"/>
                  </a:cubicBezTo>
                  <a:cubicBezTo>
                    <a:pt x="239" y="542"/>
                    <a:pt x="245" y="542"/>
                    <a:pt x="250" y="542"/>
                  </a:cubicBezTo>
                  <a:cubicBezTo>
                    <a:pt x="265" y="542"/>
                    <a:pt x="283" y="541"/>
                    <a:pt x="293" y="540"/>
                  </a:cubicBezTo>
                  <a:cubicBezTo>
                    <a:pt x="303" y="540"/>
                    <a:pt x="318" y="538"/>
                    <a:pt x="332" y="537"/>
                  </a:cubicBezTo>
                  <a:cubicBezTo>
                    <a:pt x="339" y="537"/>
                    <a:pt x="347" y="536"/>
                    <a:pt x="352" y="535"/>
                  </a:cubicBezTo>
                  <a:cubicBezTo>
                    <a:pt x="364" y="534"/>
                    <a:pt x="382" y="533"/>
                    <a:pt x="400" y="532"/>
                  </a:cubicBezTo>
                  <a:cubicBezTo>
                    <a:pt x="427" y="530"/>
                    <a:pt x="456" y="528"/>
                    <a:pt x="474" y="526"/>
                  </a:cubicBezTo>
                  <a:cubicBezTo>
                    <a:pt x="504" y="523"/>
                    <a:pt x="564" y="517"/>
                    <a:pt x="594" y="513"/>
                  </a:cubicBezTo>
                  <a:cubicBezTo>
                    <a:pt x="608" y="512"/>
                    <a:pt x="651" y="506"/>
                    <a:pt x="652" y="506"/>
                  </a:cubicBezTo>
                  <a:cubicBezTo>
                    <a:pt x="653" y="506"/>
                    <a:pt x="653" y="506"/>
                    <a:pt x="653" y="506"/>
                  </a:cubicBezTo>
                  <a:cubicBezTo>
                    <a:pt x="654" y="506"/>
                    <a:pt x="654" y="506"/>
                    <a:pt x="654" y="506"/>
                  </a:cubicBezTo>
                  <a:cubicBezTo>
                    <a:pt x="660" y="508"/>
                    <a:pt x="661" y="510"/>
                    <a:pt x="661" y="510"/>
                  </a:cubicBezTo>
                  <a:cubicBezTo>
                    <a:pt x="663" y="512"/>
                    <a:pt x="663" y="514"/>
                    <a:pt x="663" y="516"/>
                  </a:cubicBezTo>
                  <a:cubicBezTo>
                    <a:pt x="663" y="516"/>
                    <a:pt x="663" y="516"/>
                    <a:pt x="663" y="516"/>
                  </a:cubicBezTo>
                  <a:cubicBezTo>
                    <a:pt x="663" y="516"/>
                    <a:pt x="663" y="516"/>
                    <a:pt x="663" y="516"/>
                  </a:cubicBezTo>
                  <a:cubicBezTo>
                    <a:pt x="664" y="516"/>
                    <a:pt x="665" y="516"/>
                    <a:pt x="665" y="516"/>
                  </a:cubicBezTo>
                  <a:cubicBezTo>
                    <a:pt x="667" y="516"/>
                    <a:pt x="668" y="516"/>
                    <a:pt x="669" y="517"/>
                  </a:cubicBezTo>
                  <a:cubicBezTo>
                    <a:pt x="671" y="519"/>
                    <a:pt x="672" y="521"/>
                    <a:pt x="673" y="523"/>
                  </a:cubicBezTo>
                  <a:cubicBezTo>
                    <a:pt x="673" y="523"/>
                    <a:pt x="673" y="523"/>
                    <a:pt x="673" y="523"/>
                  </a:cubicBezTo>
                  <a:cubicBezTo>
                    <a:pt x="673" y="524"/>
                    <a:pt x="673" y="524"/>
                    <a:pt x="673" y="525"/>
                  </a:cubicBezTo>
                  <a:cubicBezTo>
                    <a:pt x="674" y="525"/>
                    <a:pt x="676" y="525"/>
                    <a:pt x="677" y="527"/>
                  </a:cubicBezTo>
                  <a:cubicBezTo>
                    <a:pt x="679" y="528"/>
                    <a:pt x="679" y="530"/>
                    <a:pt x="679" y="531"/>
                  </a:cubicBezTo>
                  <a:cubicBezTo>
                    <a:pt x="679" y="531"/>
                    <a:pt x="679" y="531"/>
                    <a:pt x="679" y="531"/>
                  </a:cubicBezTo>
                  <a:cubicBezTo>
                    <a:pt x="681" y="531"/>
                    <a:pt x="682" y="531"/>
                    <a:pt x="683" y="532"/>
                  </a:cubicBezTo>
                  <a:cubicBezTo>
                    <a:pt x="686" y="534"/>
                    <a:pt x="687" y="537"/>
                    <a:pt x="687" y="538"/>
                  </a:cubicBezTo>
                  <a:cubicBezTo>
                    <a:pt x="688" y="539"/>
                    <a:pt x="688" y="540"/>
                    <a:pt x="688" y="541"/>
                  </a:cubicBezTo>
                  <a:cubicBezTo>
                    <a:pt x="688" y="541"/>
                    <a:pt x="689" y="541"/>
                    <a:pt x="690" y="542"/>
                  </a:cubicBezTo>
                  <a:cubicBezTo>
                    <a:pt x="690" y="542"/>
                    <a:pt x="691" y="543"/>
                    <a:pt x="691" y="544"/>
                  </a:cubicBezTo>
                  <a:cubicBezTo>
                    <a:pt x="692" y="544"/>
                    <a:pt x="692" y="544"/>
                    <a:pt x="692" y="544"/>
                  </a:cubicBezTo>
                  <a:cubicBezTo>
                    <a:pt x="694" y="544"/>
                    <a:pt x="695" y="545"/>
                    <a:pt x="698" y="546"/>
                  </a:cubicBezTo>
                  <a:cubicBezTo>
                    <a:pt x="700" y="547"/>
                    <a:pt x="700" y="547"/>
                    <a:pt x="700" y="547"/>
                  </a:cubicBezTo>
                  <a:cubicBezTo>
                    <a:pt x="700" y="547"/>
                    <a:pt x="700" y="547"/>
                    <a:pt x="700" y="547"/>
                  </a:cubicBezTo>
                  <a:cubicBezTo>
                    <a:pt x="701" y="546"/>
                    <a:pt x="703" y="545"/>
                    <a:pt x="703" y="544"/>
                  </a:cubicBezTo>
                  <a:cubicBezTo>
                    <a:pt x="704" y="542"/>
                    <a:pt x="702" y="539"/>
                    <a:pt x="702" y="538"/>
                  </a:cubicBezTo>
                  <a:cubicBezTo>
                    <a:pt x="702" y="536"/>
                    <a:pt x="704" y="533"/>
                    <a:pt x="704" y="531"/>
                  </a:cubicBezTo>
                  <a:cubicBezTo>
                    <a:pt x="704" y="529"/>
                    <a:pt x="703" y="525"/>
                    <a:pt x="702" y="524"/>
                  </a:cubicBezTo>
                  <a:cubicBezTo>
                    <a:pt x="701" y="523"/>
                    <a:pt x="697" y="523"/>
                    <a:pt x="696" y="522"/>
                  </a:cubicBezTo>
                  <a:cubicBezTo>
                    <a:pt x="696" y="520"/>
                    <a:pt x="696" y="518"/>
                    <a:pt x="696" y="516"/>
                  </a:cubicBezTo>
                  <a:cubicBezTo>
                    <a:pt x="697" y="514"/>
                    <a:pt x="699" y="511"/>
                    <a:pt x="701" y="509"/>
                  </a:cubicBezTo>
                  <a:cubicBezTo>
                    <a:pt x="702" y="508"/>
                    <a:pt x="706" y="505"/>
                    <a:pt x="707" y="504"/>
                  </a:cubicBezTo>
                  <a:cubicBezTo>
                    <a:pt x="709" y="503"/>
                    <a:pt x="714" y="502"/>
                    <a:pt x="716" y="501"/>
                  </a:cubicBezTo>
                  <a:cubicBezTo>
                    <a:pt x="718" y="501"/>
                    <a:pt x="722" y="502"/>
                    <a:pt x="723" y="501"/>
                  </a:cubicBezTo>
                  <a:cubicBezTo>
                    <a:pt x="725" y="500"/>
                    <a:pt x="727" y="497"/>
                    <a:pt x="729" y="496"/>
                  </a:cubicBezTo>
                  <a:cubicBezTo>
                    <a:pt x="729" y="496"/>
                    <a:pt x="732" y="495"/>
                    <a:pt x="732" y="494"/>
                  </a:cubicBezTo>
                  <a:cubicBezTo>
                    <a:pt x="733" y="493"/>
                    <a:pt x="734" y="490"/>
                    <a:pt x="734" y="488"/>
                  </a:cubicBezTo>
                  <a:cubicBezTo>
                    <a:pt x="733" y="487"/>
                    <a:pt x="732" y="485"/>
                    <a:pt x="732" y="483"/>
                  </a:cubicBezTo>
                  <a:cubicBezTo>
                    <a:pt x="731" y="482"/>
                    <a:pt x="732" y="480"/>
                    <a:pt x="732" y="479"/>
                  </a:cubicBezTo>
                  <a:cubicBezTo>
                    <a:pt x="733" y="478"/>
                    <a:pt x="734" y="476"/>
                    <a:pt x="734" y="475"/>
                  </a:cubicBezTo>
                  <a:cubicBezTo>
                    <a:pt x="734" y="472"/>
                    <a:pt x="732" y="468"/>
                    <a:pt x="733" y="466"/>
                  </a:cubicBezTo>
                  <a:cubicBezTo>
                    <a:pt x="734" y="463"/>
                    <a:pt x="738" y="459"/>
                    <a:pt x="739" y="457"/>
                  </a:cubicBezTo>
                  <a:cubicBezTo>
                    <a:pt x="741" y="455"/>
                    <a:pt x="744" y="453"/>
                    <a:pt x="745" y="451"/>
                  </a:cubicBezTo>
                  <a:cubicBezTo>
                    <a:pt x="746" y="450"/>
                    <a:pt x="748" y="447"/>
                    <a:pt x="748" y="446"/>
                  </a:cubicBezTo>
                  <a:cubicBezTo>
                    <a:pt x="749" y="445"/>
                    <a:pt x="749" y="442"/>
                    <a:pt x="749" y="440"/>
                  </a:cubicBezTo>
                  <a:cubicBezTo>
                    <a:pt x="749" y="438"/>
                    <a:pt x="748" y="433"/>
                    <a:pt x="748" y="431"/>
                  </a:cubicBezTo>
                  <a:cubicBezTo>
                    <a:pt x="748" y="429"/>
                    <a:pt x="747" y="424"/>
                    <a:pt x="747" y="422"/>
                  </a:cubicBezTo>
                  <a:cubicBezTo>
                    <a:pt x="747" y="420"/>
                    <a:pt x="747" y="417"/>
                    <a:pt x="746" y="415"/>
                  </a:cubicBezTo>
                  <a:cubicBezTo>
                    <a:pt x="745" y="414"/>
                    <a:pt x="743" y="412"/>
                    <a:pt x="742" y="411"/>
                  </a:cubicBezTo>
                  <a:cubicBezTo>
                    <a:pt x="742" y="410"/>
                    <a:pt x="741" y="408"/>
                    <a:pt x="740" y="408"/>
                  </a:cubicBezTo>
                  <a:cubicBezTo>
                    <a:pt x="739" y="407"/>
                    <a:pt x="736" y="409"/>
                    <a:pt x="735" y="409"/>
                  </a:cubicBezTo>
                  <a:cubicBezTo>
                    <a:pt x="734" y="408"/>
                    <a:pt x="733" y="406"/>
                    <a:pt x="732" y="405"/>
                  </a:cubicBezTo>
                  <a:cubicBezTo>
                    <a:pt x="731" y="404"/>
                    <a:pt x="731" y="401"/>
                    <a:pt x="730" y="400"/>
                  </a:cubicBezTo>
                  <a:cubicBezTo>
                    <a:pt x="729" y="399"/>
                    <a:pt x="726" y="398"/>
                    <a:pt x="725" y="397"/>
                  </a:cubicBezTo>
                  <a:cubicBezTo>
                    <a:pt x="724" y="396"/>
                    <a:pt x="723" y="394"/>
                    <a:pt x="722" y="393"/>
                  </a:cubicBezTo>
                  <a:cubicBezTo>
                    <a:pt x="722" y="391"/>
                    <a:pt x="724" y="388"/>
                    <a:pt x="725" y="386"/>
                  </a:cubicBezTo>
                  <a:cubicBezTo>
                    <a:pt x="726" y="385"/>
                    <a:pt x="727" y="384"/>
                    <a:pt x="728" y="383"/>
                  </a:cubicBezTo>
                  <a:cubicBezTo>
                    <a:pt x="728" y="381"/>
                    <a:pt x="729" y="379"/>
                    <a:pt x="729" y="377"/>
                  </a:cubicBezTo>
                  <a:cubicBezTo>
                    <a:pt x="729" y="375"/>
                    <a:pt x="729" y="371"/>
                    <a:pt x="729" y="369"/>
                  </a:cubicBezTo>
                  <a:cubicBezTo>
                    <a:pt x="729" y="368"/>
                    <a:pt x="728" y="364"/>
                    <a:pt x="729" y="363"/>
                  </a:cubicBezTo>
                  <a:cubicBezTo>
                    <a:pt x="730" y="362"/>
                    <a:pt x="733" y="362"/>
                    <a:pt x="734" y="362"/>
                  </a:cubicBezTo>
                  <a:cubicBezTo>
                    <a:pt x="735" y="361"/>
                    <a:pt x="736" y="359"/>
                    <a:pt x="736" y="359"/>
                  </a:cubicBezTo>
                  <a:cubicBezTo>
                    <a:pt x="737" y="358"/>
                    <a:pt x="739" y="359"/>
                    <a:pt x="740" y="359"/>
                  </a:cubicBezTo>
                  <a:cubicBezTo>
                    <a:pt x="742" y="360"/>
                    <a:pt x="745" y="360"/>
                    <a:pt x="746" y="360"/>
                  </a:cubicBezTo>
                  <a:cubicBezTo>
                    <a:pt x="748" y="359"/>
                    <a:pt x="750" y="356"/>
                    <a:pt x="751" y="355"/>
                  </a:cubicBezTo>
                  <a:cubicBezTo>
                    <a:pt x="753" y="354"/>
                    <a:pt x="756" y="353"/>
                    <a:pt x="758" y="353"/>
                  </a:cubicBezTo>
                  <a:cubicBezTo>
                    <a:pt x="760" y="352"/>
                    <a:pt x="763" y="353"/>
                    <a:pt x="765" y="353"/>
                  </a:cubicBezTo>
                  <a:cubicBezTo>
                    <a:pt x="767" y="353"/>
                    <a:pt x="771" y="353"/>
                    <a:pt x="772" y="352"/>
                  </a:cubicBezTo>
                  <a:cubicBezTo>
                    <a:pt x="775" y="352"/>
                    <a:pt x="780" y="350"/>
                    <a:pt x="782" y="348"/>
                  </a:cubicBezTo>
                  <a:cubicBezTo>
                    <a:pt x="783" y="347"/>
                    <a:pt x="784" y="342"/>
                    <a:pt x="785" y="341"/>
                  </a:cubicBezTo>
                  <a:cubicBezTo>
                    <a:pt x="786" y="340"/>
                    <a:pt x="788" y="338"/>
                    <a:pt x="789" y="337"/>
                  </a:cubicBezTo>
                  <a:cubicBezTo>
                    <a:pt x="790" y="337"/>
                    <a:pt x="792" y="337"/>
                    <a:pt x="793" y="337"/>
                  </a:cubicBezTo>
                  <a:cubicBezTo>
                    <a:pt x="795" y="337"/>
                    <a:pt x="798" y="338"/>
                    <a:pt x="799" y="338"/>
                  </a:cubicBezTo>
                  <a:cubicBezTo>
                    <a:pt x="800" y="338"/>
                    <a:pt x="804" y="337"/>
                    <a:pt x="805" y="336"/>
                  </a:cubicBezTo>
                  <a:cubicBezTo>
                    <a:pt x="806" y="335"/>
                    <a:pt x="805" y="333"/>
                    <a:pt x="806" y="332"/>
                  </a:cubicBezTo>
                  <a:cubicBezTo>
                    <a:pt x="807" y="330"/>
                    <a:pt x="808" y="328"/>
                    <a:pt x="810" y="327"/>
                  </a:cubicBezTo>
                  <a:cubicBezTo>
                    <a:pt x="811" y="327"/>
                    <a:pt x="813" y="327"/>
                    <a:pt x="814" y="326"/>
                  </a:cubicBezTo>
                  <a:cubicBezTo>
                    <a:pt x="815" y="326"/>
                    <a:pt x="817" y="323"/>
                    <a:pt x="817" y="322"/>
                  </a:cubicBezTo>
                  <a:cubicBezTo>
                    <a:pt x="818" y="321"/>
                    <a:pt x="817" y="318"/>
                    <a:pt x="817" y="316"/>
                  </a:cubicBezTo>
                  <a:cubicBezTo>
                    <a:pt x="817" y="316"/>
                    <a:pt x="816" y="314"/>
                    <a:pt x="816" y="313"/>
                  </a:cubicBezTo>
                  <a:cubicBezTo>
                    <a:pt x="816" y="312"/>
                    <a:pt x="815" y="309"/>
                    <a:pt x="816" y="308"/>
                  </a:cubicBezTo>
                  <a:cubicBezTo>
                    <a:pt x="816" y="306"/>
                    <a:pt x="819" y="304"/>
                    <a:pt x="819" y="303"/>
                  </a:cubicBezTo>
                  <a:cubicBezTo>
                    <a:pt x="819" y="301"/>
                    <a:pt x="818" y="298"/>
                    <a:pt x="819" y="296"/>
                  </a:cubicBezTo>
                  <a:cubicBezTo>
                    <a:pt x="820" y="295"/>
                    <a:pt x="823" y="292"/>
                    <a:pt x="824" y="290"/>
                  </a:cubicBezTo>
                  <a:cubicBezTo>
                    <a:pt x="825" y="289"/>
                    <a:pt x="827" y="288"/>
                    <a:pt x="828" y="287"/>
                  </a:cubicBezTo>
                  <a:cubicBezTo>
                    <a:pt x="829" y="286"/>
                    <a:pt x="832" y="285"/>
                    <a:pt x="833" y="283"/>
                  </a:cubicBezTo>
                  <a:cubicBezTo>
                    <a:pt x="834" y="282"/>
                    <a:pt x="833" y="278"/>
                    <a:pt x="833" y="276"/>
                  </a:cubicBezTo>
                  <a:cubicBezTo>
                    <a:pt x="834" y="274"/>
                    <a:pt x="835" y="271"/>
                    <a:pt x="835" y="270"/>
                  </a:cubicBezTo>
                  <a:cubicBezTo>
                    <a:pt x="835" y="268"/>
                    <a:pt x="836" y="264"/>
                    <a:pt x="836" y="262"/>
                  </a:cubicBezTo>
                  <a:cubicBezTo>
                    <a:pt x="835" y="261"/>
                    <a:pt x="833" y="259"/>
                    <a:pt x="833" y="257"/>
                  </a:cubicBezTo>
                  <a:cubicBezTo>
                    <a:pt x="834" y="256"/>
                    <a:pt x="836" y="254"/>
                    <a:pt x="837" y="253"/>
                  </a:cubicBezTo>
                  <a:cubicBezTo>
                    <a:pt x="837" y="250"/>
                    <a:pt x="837" y="246"/>
                    <a:pt x="836" y="244"/>
                  </a:cubicBezTo>
                  <a:cubicBezTo>
                    <a:pt x="835" y="243"/>
                    <a:pt x="832" y="242"/>
                    <a:pt x="831" y="241"/>
                  </a:cubicBezTo>
                  <a:cubicBezTo>
                    <a:pt x="831" y="239"/>
                    <a:pt x="833" y="236"/>
                    <a:pt x="832" y="234"/>
                  </a:cubicBezTo>
                  <a:cubicBezTo>
                    <a:pt x="832" y="233"/>
                    <a:pt x="832" y="230"/>
                    <a:pt x="831" y="229"/>
                  </a:cubicBezTo>
                  <a:cubicBezTo>
                    <a:pt x="830" y="228"/>
                    <a:pt x="828" y="227"/>
                    <a:pt x="827" y="227"/>
                  </a:cubicBezTo>
                  <a:cubicBezTo>
                    <a:pt x="826" y="226"/>
                    <a:pt x="824" y="223"/>
                    <a:pt x="823" y="223"/>
                  </a:cubicBezTo>
                  <a:cubicBezTo>
                    <a:pt x="821" y="221"/>
                    <a:pt x="818" y="220"/>
                    <a:pt x="817" y="219"/>
                  </a:cubicBezTo>
                  <a:cubicBezTo>
                    <a:pt x="815" y="218"/>
                    <a:pt x="811" y="218"/>
                    <a:pt x="809" y="217"/>
                  </a:cubicBezTo>
                  <a:cubicBezTo>
                    <a:pt x="807" y="217"/>
                    <a:pt x="804" y="216"/>
                    <a:pt x="802" y="215"/>
                  </a:cubicBezTo>
                  <a:cubicBezTo>
                    <a:pt x="800" y="214"/>
                    <a:pt x="797" y="212"/>
                    <a:pt x="796" y="210"/>
                  </a:cubicBezTo>
                  <a:cubicBezTo>
                    <a:pt x="794" y="208"/>
                    <a:pt x="793" y="204"/>
                    <a:pt x="793" y="202"/>
                  </a:cubicBezTo>
                  <a:cubicBezTo>
                    <a:pt x="793" y="200"/>
                    <a:pt x="795" y="196"/>
                    <a:pt x="795" y="194"/>
                  </a:cubicBezTo>
                  <a:cubicBezTo>
                    <a:pt x="794" y="192"/>
                    <a:pt x="791" y="189"/>
                    <a:pt x="789" y="188"/>
                  </a:cubicBezTo>
                  <a:cubicBezTo>
                    <a:pt x="787" y="186"/>
                    <a:pt x="783" y="184"/>
                    <a:pt x="781" y="183"/>
                  </a:cubicBezTo>
                  <a:cubicBezTo>
                    <a:pt x="780" y="182"/>
                    <a:pt x="776" y="182"/>
                    <a:pt x="775" y="181"/>
                  </a:cubicBezTo>
                  <a:cubicBezTo>
                    <a:pt x="774" y="180"/>
                    <a:pt x="772" y="178"/>
                    <a:pt x="770" y="177"/>
                  </a:cubicBezTo>
                  <a:cubicBezTo>
                    <a:pt x="770" y="177"/>
                    <a:pt x="768" y="177"/>
                    <a:pt x="767" y="176"/>
                  </a:cubicBezTo>
                  <a:cubicBezTo>
                    <a:pt x="765" y="176"/>
                    <a:pt x="762" y="174"/>
                    <a:pt x="761" y="173"/>
                  </a:cubicBezTo>
                  <a:cubicBezTo>
                    <a:pt x="761" y="172"/>
                    <a:pt x="760" y="170"/>
                    <a:pt x="761" y="170"/>
                  </a:cubicBezTo>
                  <a:cubicBezTo>
                    <a:pt x="761" y="169"/>
                    <a:pt x="762" y="167"/>
                    <a:pt x="762" y="167"/>
                  </a:cubicBezTo>
                  <a:cubicBezTo>
                    <a:pt x="762" y="166"/>
                    <a:pt x="762" y="166"/>
                    <a:pt x="762" y="166"/>
                  </a:cubicBezTo>
                  <a:cubicBezTo>
                    <a:pt x="762" y="165"/>
                    <a:pt x="761" y="162"/>
                    <a:pt x="761" y="161"/>
                  </a:cubicBezTo>
                  <a:cubicBezTo>
                    <a:pt x="760" y="159"/>
                    <a:pt x="758" y="157"/>
                    <a:pt x="757" y="155"/>
                  </a:cubicBezTo>
                  <a:cubicBezTo>
                    <a:pt x="756" y="153"/>
                    <a:pt x="754" y="148"/>
                    <a:pt x="752" y="146"/>
                  </a:cubicBezTo>
                  <a:cubicBezTo>
                    <a:pt x="750" y="145"/>
                    <a:pt x="746" y="144"/>
                    <a:pt x="744" y="143"/>
                  </a:cubicBezTo>
                  <a:cubicBezTo>
                    <a:pt x="740" y="142"/>
                    <a:pt x="733" y="143"/>
                    <a:pt x="729" y="142"/>
                  </a:cubicBezTo>
                  <a:cubicBezTo>
                    <a:pt x="727" y="141"/>
                    <a:pt x="721" y="139"/>
                    <a:pt x="719" y="138"/>
                  </a:cubicBezTo>
                  <a:cubicBezTo>
                    <a:pt x="716" y="137"/>
                    <a:pt x="711" y="135"/>
                    <a:pt x="709" y="133"/>
                  </a:cubicBezTo>
                  <a:cubicBezTo>
                    <a:pt x="708" y="132"/>
                    <a:pt x="705" y="130"/>
                    <a:pt x="704" y="129"/>
                  </a:cubicBezTo>
                  <a:cubicBezTo>
                    <a:pt x="702" y="126"/>
                    <a:pt x="701" y="120"/>
                    <a:pt x="700" y="117"/>
                  </a:cubicBezTo>
                  <a:cubicBezTo>
                    <a:pt x="700" y="115"/>
                    <a:pt x="700" y="111"/>
                    <a:pt x="699" y="109"/>
                  </a:cubicBezTo>
                  <a:cubicBezTo>
                    <a:pt x="698" y="108"/>
                    <a:pt x="695" y="107"/>
                    <a:pt x="694" y="106"/>
                  </a:cubicBezTo>
                  <a:cubicBezTo>
                    <a:pt x="693" y="105"/>
                    <a:pt x="692" y="102"/>
                    <a:pt x="692" y="101"/>
                  </a:cubicBezTo>
                  <a:cubicBezTo>
                    <a:pt x="691" y="99"/>
                    <a:pt x="691" y="94"/>
                    <a:pt x="690" y="91"/>
                  </a:cubicBezTo>
                  <a:cubicBezTo>
                    <a:pt x="690" y="89"/>
                    <a:pt x="687" y="85"/>
                    <a:pt x="686" y="83"/>
                  </a:cubicBezTo>
                  <a:cubicBezTo>
                    <a:pt x="685" y="79"/>
                    <a:pt x="684" y="71"/>
                    <a:pt x="685" y="67"/>
                  </a:cubicBezTo>
                  <a:cubicBezTo>
                    <a:pt x="685" y="65"/>
                    <a:pt x="688" y="61"/>
                    <a:pt x="689" y="59"/>
                  </a:cubicBezTo>
                  <a:cubicBezTo>
                    <a:pt x="690" y="58"/>
                    <a:pt x="691" y="54"/>
                    <a:pt x="692" y="52"/>
                  </a:cubicBezTo>
                  <a:cubicBezTo>
                    <a:pt x="692" y="51"/>
                    <a:pt x="694" y="49"/>
                    <a:pt x="695" y="47"/>
                  </a:cubicBezTo>
                  <a:cubicBezTo>
                    <a:pt x="695" y="46"/>
                    <a:pt x="696" y="44"/>
                    <a:pt x="696" y="43"/>
                  </a:cubicBezTo>
                  <a:cubicBezTo>
                    <a:pt x="696" y="42"/>
                    <a:pt x="695" y="39"/>
                    <a:pt x="694" y="38"/>
                  </a:cubicBezTo>
                  <a:cubicBezTo>
                    <a:pt x="693" y="36"/>
                    <a:pt x="690" y="33"/>
                    <a:pt x="689" y="32"/>
                  </a:cubicBezTo>
                  <a:cubicBezTo>
                    <a:pt x="687" y="31"/>
                    <a:pt x="684" y="29"/>
                    <a:pt x="682" y="29"/>
                  </a:cubicBezTo>
                  <a:cubicBezTo>
                    <a:pt x="681" y="28"/>
                    <a:pt x="677" y="28"/>
                    <a:pt x="676" y="26"/>
                  </a:cubicBezTo>
                  <a:cubicBezTo>
                    <a:pt x="675" y="26"/>
                    <a:pt x="675" y="24"/>
                    <a:pt x="675" y="23"/>
                  </a:cubicBezTo>
                  <a:cubicBezTo>
                    <a:pt x="675" y="22"/>
                    <a:pt x="676" y="20"/>
                    <a:pt x="676" y="19"/>
                  </a:cubicBezTo>
                  <a:cubicBezTo>
                    <a:pt x="676" y="18"/>
                    <a:pt x="677" y="15"/>
                    <a:pt x="676" y="13"/>
                  </a:cubicBezTo>
                  <a:cubicBezTo>
                    <a:pt x="676" y="12"/>
                    <a:pt x="672" y="10"/>
                    <a:pt x="672" y="9"/>
                  </a:cubicBezTo>
                  <a:cubicBezTo>
                    <a:pt x="672" y="7"/>
                    <a:pt x="674" y="5"/>
                    <a:pt x="674" y="3"/>
                  </a:cubicBezTo>
                  <a:cubicBezTo>
                    <a:pt x="674" y="2"/>
                    <a:pt x="673" y="1"/>
                    <a:pt x="673" y="0"/>
                  </a:cubicBezTo>
                  <a:cubicBezTo>
                    <a:pt x="609" y="6"/>
                    <a:pt x="609" y="6"/>
                    <a:pt x="609" y="6"/>
                  </a:cubicBezTo>
                  <a:cubicBezTo>
                    <a:pt x="443" y="21"/>
                    <a:pt x="443" y="21"/>
                    <a:pt x="443" y="21"/>
                  </a:cubicBezTo>
                  <a:cubicBezTo>
                    <a:pt x="292" y="31"/>
                    <a:pt x="292" y="31"/>
                    <a:pt x="292" y="31"/>
                  </a:cubicBezTo>
                  <a:cubicBezTo>
                    <a:pt x="216" y="34"/>
                    <a:pt x="216" y="34"/>
                    <a:pt x="216" y="34"/>
                  </a:cubicBezTo>
                  <a:cubicBezTo>
                    <a:pt x="139" y="39"/>
                    <a:pt x="139" y="39"/>
                    <a:pt x="139" y="39"/>
                  </a:cubicBezTo>
                  <a:cubicBezTo>
                    <a:pt x="19" y="43"/>
                    <a:pt x="19" y="43"/>
                    <a:pt x="19" y="43"/>
                  </a:cubicBezTo>
                  <a:cubicBezTo>
                    <a:pt x="19" y="49"/>
                    <a:pt x="19" y="49"/>
                    <a:pt x="19" y="49"/>
                  </a:cubicBezTo>
                  <a:cubicBezTo>
                    <a:pt x="3" y="49"/>
                    <a:pt x="3" y="49"/>
                    <a:pt x="3" y="49"/>
                  </a:cubicBezTo>
                  <a:cubicBezTo>
                    <a:pt x="3" y="51"/>
                    <a:pt x="2" y="52"/>
                    <a:pt x="2" y="52"/>
                  </a:cubicBezTo>
                  <a:cubicBezTo>
                    <a:pt x="2" y="52"/>
                    <a:pt x="2" y="53"/>
                    <a:pt x="2" y="53"/>
                  </a:cubicBezTo>
                  <a:cubicBezTo>
                    <a:pt x="2" y="53"/>
                    <a:pt x="2" y="53"/>
                    <a:pt x="2" y="53"/>
                  </a:cubicBezTo>
                  <a:cubicBezTo>
                    <a:pt x="3" y="55"/>
                    <a:pt x="4" y="56"/>
                    <a:pt x="4" y="57"/>
                  </a:cubicBezTo>
                  <a:cubicBezTo>
                    <a:pt x="4" y="57"/>
                    <a:pt x="4" y="58"/>
                    <a:pt x="4" y="58"/>
                  </a:cubicBezTo>
                  <a:cubicBezTo>
                    <a:pt x="5" y="58"/>
                    <a:pt x="5" y="58"/>
                    <a:pt x="5" y="59"/>
                  </a:cubicBezTo>
                  <a:cubicBezTo>
                    <a:pt x="7" y="60"/>
                    <a:pt x="8" y="61"/>
                    <a:pt x="9" y="62"/>
                  </a:cubicBezTo>
                  <a:cubicBezTo>
                    <a:pt x="10" y="65"/>
                    <a:pt x="10" y="69"/>
                    <a:pt x="10" y="71"/>
                  </a:cubicBezTo>
                  <a:cubicBezTo>
                    <a:pt x="10" y="72"/>
                    <a:pt x="9" y="73"/>
                    <a:pt x="9" y="74"/>
                  </a:cubicBezTo>
                  <a:cubicBezTo>
                    <a:pt x="9" y="74"/>
                    <a:pt x="9" y="74"/>
                    <a:pt x="9" y="74"/>
                  </a:cubicBezTo>
                  <a:cubicBezTo>
                    <a:pt x="9" y="75"/>
                    <a:pt x="10" y="77"/>
                    <a:pt x="10" y="79"/>
                  </a:cubicBezTo>
                  <a:cubicBezTo>
                    <a:pt x="9" y="81"/>
                    <a:pt x="8" y="84"/>
                    <a:pt x="6" y="85"/>
                  </a:cubicBezTo>
                  <a:cubicBezTo>
                    <a:pt x="6" y="85"/>
                    <a:pt x="5" y="85"/>
                    <a:pt x="5" y="85"/>
                  </a:cubicBezTo>
                  <a:cubicBezTo>
                    <a:pt x="5" y="86"/>
                    <a:pt x="5" y="86"/>
                    <a:pt x="5" y="86"/>
                  </a:cubicBezTo>
                  <a:cubicBezTo>
                    <a:pt x="5" y="86"/>
                    <a:pt x="6" y="87"/>
                    <a:pt x="6" y="87"/>
                  </a:cubicBezTo>
                  <a:cubicBezTo>
                    <a:pt x="6" y="87"/>
                    <a:pt x="6" y="87"/>
                    <a:pt x="6" y="87"/>
                  </a:cubicBezTo>
                  <a:cubicBezTo>
                    <a:pt x="7" y="87"/>
                    <a:pt x="7" y="88"/>
                    <a:pt x="8" y="88"/>
                  </a:cubicBezTo>
                  <a:cubicBezTo>
                    <a:pt x="9" y="88"/>
                    <a:pt x="9" y="88"/>
                    <a:pt x="10" y="88"/>
                  </a:cubicBezTo>
                  <a:cubicBezTo>
                    <a:pt x="10" y="88"/>
                    <a:pt x="10" y="88"/>
                    <a:pt x="10" y="88"/>
                  </a:cubicBezTo>
                  <a:cubicBezTo>
                    <a:pt x="13" y="88"/>
                    <a:pt x="17" y="91"/>
                    <a:pt x="18" y="93"/>
                  </a:cubicBezTo>
                  <a:cubicBezTo>
                    <a:pt x="20" y="95"/>
                    <a:pt x="19" y="98"/>
                    <a:pt x="19" y="100"/>
                  </a:cubicBezTo>
                  <a:cubicBezTo>
                    <a:pt x="19" y="100"/>
                    <a:pt x="19" y="101"/>
                    <a:pt x="19" y="101"/>
                  </a:cubicBezTo>
                  <a:cubicBezTo>
                    <a:pt x="19" y="101"/>
                    <a:pt x="19" y="101"/>
                    <a:pt x="19" y="102"/>
                  </a:cubicBezTo>
                  <a:cubicBezTo>
                    <a:pt x="20" y="102"/>
                    <a:pt x="21" y="103"/>
                    <a:pt x="21" y="104"/>
                  </a:cubicBezTo>
                  <a:cubicBezTo>
                    <a:pt x="23" y="106"/>
                    <a:pt x="24" y="111"/>
                    <a:pt x="23" y="114"/>
                  </a:cubicBezTo>
                  <a:cubicBezTo>
                    <a:pt x="22" y="115"/>
                    <a:pt x="22" y="116"/>
                    <a:pt x="21" y="116"/>
                  </a:cubicBezTo>
                  <a:cubicBezTo>
                    <a:pt x="21" y="117"/>
                    <a:pt x="21" y="118"/>
                    <a:pt x="21" y="119"/>
                  </a:cubicBezTo>
                  <a:cubicBezTo>
                    <a:pt x="20" y="122"/>
                    <a:pt x="17" y="125"/>
                    <a:pt x="17" y="125"/>
                  </a:cubicBezTo>
                  <a:cubicBezTo>
                    <a:pt x="17" y="125"/>
                    <a:pt x="16" y="126"/>
                    <a:pt x="16" y="126"/>
                  </a:cubicBezTo>
                  <a:cubicBezTo>
                    <a:pt x="16" y="127"/>
                    <a:pt x="17" y="128"/>
                    <a:pt x="17" y="129"/>
                  </a:cubicBezTo>
                  <a:cubicBezTo>
                    <a:pt x="18" y="132"/>
                    <a:pt x="16" y="133"/>
                    <a:pt x="15" y="135"/>
                  </a:cubicBezTo>
                  <a:cubicBezTo>
                    <a:pt x="15" y="135"/>
                    <a:pt x="15" y="135"/>
                    <a:pt x="15" y="135"/>
                  </a:cubicBezTo>
                  <a:cubicBezTo>
                    <a:pt x="15" y="135"/>
                    <a:pt x="17" y="139"/>
                    <a:pt x="16" y="142"/>
                  </a:cubicBezTo>
                  <a:cubicBezTo>
                    <a:pt x="16" y="144"/>
                    <a:pt x="14" y="146"/>
                    <a:pt x="13" y="147"/>
                  </a:cubicBezTo>
                  <a:cubicBezTo>
                    <a:pt x="13" y="147"/>
                    <a:pt x="13" y="147"/>
                    <a:pt x="12" y="147"/>
                  </a:cubicBezTo>
                  <a:cubicBezTo>
                    <a:pt x="12" y="148"/>
                    <a:pt x="11" y="148"/>
                    <a:pt x="11" y="148"/>
                  </a:cubicBezTo>
                  <a:cubicBezTo>
                    <a:pt x="11" y="149"/>
                    <a:pt x="11" y="149"/>
                    <a:pt x="11" y="149"/>
                  </a:cubicBezTo>
                  <a:cubicBezTo>
                    <a:pt x="12" y="150"/>
                    <a:pt x="12" y="152"/>
                    <a:pt x="12" y="153"/>
                  </a:cubicBezTo>
                  <a:cubicBezTo>
                    <a:pt x="12" y="155"/>
                    <a:pt x="11" y="156"/>
                    <a:pt x="11" y="158"/>
                  </a:cubicBezTo>
                  <a:cubicBezTo>
                    <a:pt x="10" y="158"/>
                    <a:pt x="10" y="158"/>
                    <a:pt x="10" y="158"/>
                  </a:cubicBezTo>
                  <a:cubicBezTo>
                    <a:pt x="10" y="161"/>
                    <a:pt x="9" y="162"/>
                    <a:pt x="8" y="164"/>
                  </a:cubicBezTo>
                  <a:cubicBezTo>
                    <a:pt x="7" y="165"/>
                    <a:pt x="6" y="165"/>
                    <a:pt x="5" y="166"/>
                  </a:cubicBezTo>
                  <a:cubicBezTo>
                    <a:pt x="5" y="166"/>
                    <a:pt x="5" y="166"/>
                    <a:pt x="5" y="166"/>
                  </a:cubicBezTo>
                  <a:cubicBezTo>
                    <a:pt x="5" y="167"/>
                    <a:pt x="5" y="167"/>
                    <a:pt x="5" y="167"/>
                  </a:cubicBezTo>
                  <a:cubicBezTo>
                    <a:pt x="5" y="169"/>
                    <a:pt x="5" y="171"/>
                    <a:pt x="3" y="173"/>
                  </a:cubicBezTo>
                  <a:cubicBezTo>
                    <a:pt x="3" y="174"/>
                    <a:pt x="2" y="174"/>
                    <a:pt x="2" y="175"/>
                  </a:cubicBezTo>
                  <a:cubicBezTo>
                    <a:pt x="2" y="175"/>
                    <a:pt x="2" y="176"/>
                    <a:pt x="1" y="176"/>
                  </a:cubicBezTo>
                  <a:cubicBezTo>
                    <a:pt x="1" y="177"/>
                    <a:pt x="1" y="178"/>
                    <a:pt x="0" y="179"/>
                  </a:cubicBezTo>
                  <a:cubicBezTo>
                    <a:pt x="0" y="179"/>
                    <a:pt x="0" y="179"/>
                    <a:pt x="0" y="179"/>
                  </a:cubicBezTo>
                  <a:cubicBezTo>
                    <a:pt x="0" y="180"/>
                    <a:pt x="0" y="180"/>
                    <a:pt x="0" y="181"/>
                  </a:cubicBezTo>
                  <a:cubicBezTo>
                    <a:pt x="0" y="181"/>
                    <a:pt x="0" y="181"/>
                    <a:pt x="1" y="181"/>
                  </a:cubicBezTo>
                  <a:cubicBezTo>
                    <a:pt x="1" y="181"/>
                    <a:pt x="1" y="181"/>
                    <a:pt x="1" y="181"/>
                  </a:cubicBezTo>
                  <a:cubicBezTo>
                    <a:pt x="2" y="181"/>
                    <a:pt x="3" y="182"/>
                    <a:pt x="4" y="182"/>
                  </a:cubicBezTo>
                  <a:cubicBezTo>
                    <a:pt x="5" y="183"/>
                    <a:pt x="6" y="185"/>
                    <a:pt x="7" y="186"/>
                  </a:cubicBezTo>
                  <a:cubicBezTo>
                    <a:pt x="7" y="186"/>
                    <a:pt x="7" y="186"/>
                    <a:pt x="7" y="186"/>
                  </a:cubicBezTo>
                  <a:cubicBezTo>
                    <a:pt x="7" y="186"/>
                    <a:pt x="8" y="187"/>
                    <a:pt x="8" y="187"/>
                  </a:cubicBezTo>
                  <a:cubicBezTo>
                    <a:pt x="8" y="187"/>
                    <a:pt x="8" y="187"/>
                    <a:pt x="8" y="187"/>
                  </a:cubicBezTo>
                  <a:cubicBezTo>
                    <a:pt x="9" y="188"/>
                    <a:pt x="10" y="188"/>
                    <a:pt x="11" y="189"/>
                  </a:cubicBezTo>
                  <a:cubicBezTo>
                    <a:pt x="12" y="190"/>
                    <a:pt x="13" y="192"/>
                    <a:pt x="14" y="193"/>
                  </a:cubicBezTo>
                  <a:cubicBezTo>
                    <a:pt x="14" y="194"/>
                    <a:pt x="14" y="195"/>
                    <a:pt x="15" y="196"/>
                  </a:cubicBezTo>
                  <a:cubicBezTo>
                    <a:pt x="15" y="197"/>
                    <a:pt x="16" y="197"/>
                    <a:pt x="16" y="198"/>
                  </a:cubicBezTo>
                  <a:cubicBezTo>
                    <a:pt x="18" y="200"/>
                    <a:pt x="19" y="203"/>
                    <a:pt x="19" y="204"/>
                  </a:cubicBezTo>
                  <a:cubicBezTo>
                    <a:pt x="19" y="205"/>
                    <a:pt x="19" y="206"/>
                    <a:pt x="19" y="207"/>
                  </a:cubicBezTo>
                  <a:cubicBezTo>
                    <a:pt x="19" y="208"/>
                    <a:pt x="19" y="208"/>
                    <a:pt x="19" y="208"/>
                  </a:cubicBezTo>
                  <a:cubicBezTo>
                    <a:pt x="20" y="209"/>
                    <a:pt x="21" y="210"/>
                    <a:pt x="22" y="212"/>
                  </a:cubicBezTo>
                  <a:cubicBezTo>
                    <a:pt x="22" y="213"/>
                    <a:pt x="22" y="213"/>
                    <a:pt x="22" y="214"/>
                  </a:cubicBezTo>
                  <a:cubicBezTo>
                    <a:pt x="23" y="214"/>
                    <a:pt x="23" y="214"/>
                    <a:pt x="23" y="214"/>
                  </a:cubicBezTo>
                  <a:cubicBezTo>
                    <a:pt x="24" y="214"/>
                    <a:pt x="25" y="214"/>
                    <a:pt x="26" y="214"/>
                  </a:cubicBezTo>
                  <a:cubicBezTo>
                    <a:pt x="28" y="215"/>
                    <a:pt x="32" y="216"/>
                    <a:pt x="34" y="219"/>
                  </a:cubicBezTo>
                  <a:cubicBezTo>
                    <a:pt x="36" y="221"/>
                    <a:pt x="37" y="226"/>
                    <a:pt x="36" y="229"/>
                  </a:cubicBezTo>
                  <a:cubicBezTo>
                    <a:pt x="36" y="232"/>
                    <a:pt x="34" y="233"/>
                    <a:pt x="33" y="235"/>
                  </a:cubicBezTo>
                  <a:cubicBezTo>
                    <a:pt x="32" y="235"/>
                    <a:pt x="32" y="235"/>
                    <a:pt x="32" y="235"/>
                  </a:cubicBezTo>
                  <a:cubicBezTo>
                    <a:pt x="32" y="236"/>
                    <a:pt x="31" y="236"/>
                    <a:pt x="31" y="236"/>
                  </a:cubicBezTo>
                  <a:cubicBezTo>
                    <a:pt x="32" y="237"/>
                    <a:pt x="32" y="238"/>
                    <a:pt x="32" y="240"/>
                  </a:cubicBezTo>
                  <a:cubicBezTo>
                    <a:pt x="32" y="242"/>
                    <a:pt x="31" y="243"/>
                    <a:pt x="31" y="244"/>
                  </a:cubicBezTo>
                  <a:cubicBezTo>
                    <a:pt x="32" y="244"/>
                    <a:pt x="32" y="245"/>
                    <a:pt x="33" y="246"/>
                  </a:cubicBezTo>
                  <a:cubicBezTo>
                    <a:pt x="34" y="247"/>
                    <a:pt x="36" y="249"/>
                    <a:pt x="36" y="250"/>
                  </a:cubicBezTo>
                  <a:cubicBezTo>
                    <a:pt x="37" y="252"/>
                    <a:pt x="37" y="253"/>
                    <a:pt x="37" y="254"/>
                  </a:cubicBezTo>
                  <a:cubicBezTo>
                    <a:pt x="38" y="255"/>
                    <a:pt x="40" y="255"/>
                    <a:pt x="42" y="257"/>
                  </a:cubicBezTo>
                  <a:cubicBezTo>
                    <a:pt x="44" y="259"/>
                    <a:pt x="44" y="262"/>
                    <a:pt x="44" y="264"/>
                  </a:cubicBezTo>
                  <a:cubicBezTo>
                    <a:pt x="44" y="265"/>
                    <a:pt x="44" y="269"/>
                    <a:pt x="42" y="271"/>
                  </a:cubicBezTo>
                  <a:cubicBezTo>
                    <a:pt x="42" y="272"/>
                    <a:pt x="41" y="273"/>
                    <a:pt x="40" y="273"/>
                  </a:cubicBezTo>
                  <a:cubicBezTo>
                    <a:pt x="40" y="274"/>
                    <a:pt x="40" y="274"/>
                    <a:pt x="40" y="275"/>
                  </a:cubicBezTo>
                  <a:cubicBezTo>
                    <a:pt x="41" y="275"/>
                    <a:pt x="42" y="276"/>
                    <a:pt x="42" y="276"/>
                  </a:cubicBezTo>
                  <a:cubicBezTo>
                    <a:pt x="43" y="277"/>
                    <a:pt x="44" y="278"/>
                    <a:pt x="44" y="279"/>
                  </a:cubicBezTo>
                  <a:cubicBezTo>
                    <a:pt x="46" y="279"/>
                    <a:pt x="48" y="279"/>
                    <a:pt x="49" y="281"/>
                  </a:cubicBezTo>
                  <a:cubicBezTo>
                    <a:pt x="52" y="283"/>
                    <a:pt x="52" y="288"/>
                    <a:pt x="52" y="290"/>
                  </a:cubicBezTo>
                  <a:cubicBezTo>
                    <a:pt x="52" y="292"/>
                    <a:pt x="51" y="293"/>
                    <a:pt x="50" y="294"/>
                  </a:cubicBezTo>
                  <a:cubicBezTo>
                    <a:pt x="51" y="294"/>
                    <a:pt x="53" y="294"/>
                    <a:pt x="54" y="295"/>
                  </a:cubicBezTo>
                  <a:cubicBezTo>
                    <a:pt x="56" y="296"/>
                    <a:pt x="56" y="298"/>
                    <a:pt x="57" y="300"/>
                  </a:cubicBezTo>
                  <a:cubicBezTo>
                    <a:pt x="57" y="300"/>
                    <a:pt x="58" y="300"/>
                    <a:pt x="58" y="300"/>
                  </a:cubicBezTo>
                  <a:cubicBezTo>
                    <a:pt x="60" y="301"/>
                    <a:pt x="61" y="302"/>
                    <a:pt x="62" y="304"/>
                  </a:cubicBezTo>
                  <a:cubicBezTo>
                    <a:pt x="63" y="304"/>
                    <a:pt x="63" y="304"/>
                    <a:pt x="64" y="304"/>
                  </a:cubicBezTo>
                  <a:cubicBezTo>
                    <a:pt x="67" y="305"/>
                    <a:pt x="70" y="310"/>
                    <a:pt x="70" y="311"/>
                  </a:cubicBezTo>
                  <a:cubicBezTo>
                    <a:pt x="71" y="312"/>
                    <a:pt x="72" y="317"/>
                    <a:pt x="71" y="320"/>
                  </a:cubicBezTo>
                  <a:cubicBezTo>
                    <a:pt x="70" y="322"/>
                    <a:pt x="68" y="323"/>
                    <a:pt x="67" y="324"/>
                  </a:cubicBezTo>
                  <a:cubicBezTo>
                    <a:pt x="67" y="324"/>
                    <a:pt x="67" y="324"/>
                    <a:pt x="67" y="324"/>
                  </a:cubicBezTo>
                  <a:cubicBezTo>
                    <a:pt x="67" y="324"/>
                    <a:pt x="67" y="325"/>
                    <a:pt x="67" y="325"/>
                  </a:cubicBezTo>
                  <a:cubicBezTo>
                    <a:pt x="67" y="325"/>
                    <a:pt x="68" y="326"/>
                    <a:pt x="68" y="326"/>
                  </a:cubicBezTo>
                  <a:cubicBezTo>
                    <a:pt x="69" y="326"/>
                    <a:pt x="69" y="327"/>
                    <a:pt x="70" y="327"/>
                  </a:cubicBezTo>
                  <a:cubicBezTo>
                    <a:pt x="70" y="327"/>
                    <a:pt x="70" y="327"/>
                    <a:pt x="70" y="327"/>
                  </a:cubicBezTo>
                  <a:cubicBezTo>
                    <a:pt x="71" y="328"/>
                    <a:pt x="73" y="329"/>
                    <a:pt x="73" y="331"/>
                  </a:cubicBezTo>
                  <a:cubicBezTo>
                    <a:pt x="74" y="331"/>
                    <a:pt x="74" y="332"/>
                    <a:pt x="74" y="333"/>
                  </a:cubicBezTo>
                  <a:cubicBezTo>
                    <a:pt x="74" y="333"/>
                    <a:pt x="75" y="333"/>
                    <a:pt x="75" y="334"/>
                  </a:cubicBezTo>
                  <a:cubicBezTo>
                    <a:pt x="77" y="335"/>
                    <a:pt x="80" y="337"/>
                    <a:pt x="80" y="341"/>
                  </a:cubicBezTo>
                  <a:cubicBezTo>
                    <a:pt x="81" y="343"/>
                    <a:pt x="80" y="344"/>
                    <a:pt x="79" y="345"/>
                  </a:cubicBezTo>
                  <a:cubicBezTo>
                    <a:pt x="79" y="347"/>
                    <a:pt x="79" y="348"/>
                    <a:pt x="78" y="350"/>
                  </a:cubicBezTo>
                  <a:cubicBezTo>
                    <a:pt x="78" y="350"/>
                    <a:pt x="78" y="350"/>
                    <a:pt x="78" y="350"/>
                  </a:cubicBezTo>
                  <a:cubicBezTo>
                    <a:pt x="79" y="352"/>
                    <a:pt x="80" y="353"/>
                    <a:pt x="80" y="355"/>
                  </a:cubicBezTo>
                  <a:cubicBezTo>
                    <a:pt x="80" y="359"/>
                    <a:pt x="78" y="361"/>
                    <a:pt x="76" y="362"/>
                  </a:cubicBezTo>
                  <a:cubicBezTo>
                    <a:pt x="77" y="364"/>
                    <a:pt x="78" y="367"/>
                    <a:pt x="77" y="368"/>
                  </a:cubicBezTo>
                  <a:cubicBezTo>
                    <a:pt x="77" y="369"/>
                    <a:pt x="77" y="370"/>
                    <a:pt x="76" y="372"/>
                  </a:cubicBezTo>
                  <a:cubicBezTo>
                    <a:pt x="76" y="372"/>
                    <a:pt x="76" y="372"/>
                    <a:pt x="76" y="372"/>
                  </a:cubicBezTo>
                  <a:cubicBezTo>
                    <a:pt x="79" y="374"/>
                    <a:pt x="80" y="376"/>
                    <a:pt x="80" y="379"/>
                  </a:cubicBezTo>
                  <a:cubicBezTo>
                    <a:pt x="80" y="379"/>
                    <a:pt x="80" y="379"/>
                    <a:pt x="80" y="379"/>
                  </a:cubicBezTo>
                  <a:cubicBezTo>
                    <a:pt x="81" y="379"/>
                    <a:pt x="82" y="379"/>
                    <a:pt x="83" y="379"/>
                  </a:cubicBezTo>
                  <a:cubicBezTo>
                    <a:pt x="83" y="379"/>
                    <a:pt x="83" y="379"/>
                    <a:pt x="83" y="379"/>
                  </a:cubicBezTo>
                  <a:cubicBezTo>
                    <a:pt x="86" y="379"/>
                    <a:pt x="90" y="381"/>
                    <a:pt x="91" y="383"/>
                  </a:cubicBezTo>
                  <a:cubicBezTo>
                    <a:pt x="93" y="387"/>
                    <a:pt x="92" y="392"/>
                    <a:pt x="92" y="392"/>
                  </a:cubicBezTo>
                  <a:cubicBezTo>
                    <a:pt x="92" y="392"/>
                    <a:pt x="92" y="392"/>
                    <a:pt x="92" y="392"/>
                  </a:cubicBezTo>
                  <a:cubicBezTo>
                    <a:pt x="92" y="392"/>
                    <a:pt x="92" y="392"/>
                    <a:pt x="93" y="392"/>
                  </a:cubicBezTo>
                  <a:cubicBezTo>
                    <a:pt x="93" y="392"/>
                    <a:pt x="94" y="392"/>
                    <a:pt x="95" y="392"/>
                  </a:cubicBezTo>
                  <a:cubicBezTo>
                    <a:pt x="98" y="393"/>
                    <a:pt x="100" y="397"/>
                    <a:pt x="101" y="400"/>
                  </a:cubicBezTo>
                  <a:cubicBezTo>
                    <a:pt x="101" y="402"/>
                    <a:pt x="100" y="404"/>
                    <a:pt x="100" y="405"/>
                  </a:cubicBezTo>
                  <a:cubicBezTo>
                    <a:pt x="99" y="405"/>
                    <a:pt x="99" y="406"/>
                    <a:pt x="99" y="406"/>
                  </a:cubicBezTo>
                  <a:cubicBezTo>
                    <a:pt x="99" y="406"/>
                    <a:pt x="99" y="408"/>
                    <a:pt x="100" y="408"/>
                  </a:cubicBezTo>
                  <a:cubicBezTo>
                    <a:pt x="100" y="409"/>
                    <a:pt x="100" y="410"/>
                    <a:pt x="100" y="411"/>
                  </a:cubicBezTo>
                  <a:cubicBezTo>
                    <a:pt x="100" y="411"/>
                    <a:pt x="100" y="412"/>
                    <a:pt x="100" y="412"/>
                  </a:cubicBezTo>
                  <a:cubicBezTo>
                    <a:pt x="100" y="414"/>
                    <a:pt x="100" y="416"/>
                    <a:pt x="99" y="418"/>
                  </a:cubicBezTo>
                  <a:cubicBezTo>
                    <a:pt x="99" y="418"/>
                    <a:pt x="99" y="418"/>
                    <a:pt x="99" y="419"/>
                  </a:cubicBezTo>
                  <a:cubicBezTo>
                    <a:pt x="99" y="419"/>
                    <a:pt x="100" y="419"/>
                    <a:pt x="100" y="419"/>
                  </a:cubicBezTo>
                  <a:cubicBezTo>
                    <a:pt x="101" y="419"/>
                    <a:pt x="101" y="419"/>
                    <a:pt x="102" y="419"/>
                  </a:cubicBezTo>
                  <a:cubicBezTo>
                    <a:pt x="104" y="419"/>
                    <a:pt x="107" y="422"/>
                    <a:pt x="108" y="425"/>
                  </a:cubicBezTo>
                  <a:cubicBezTo>
                    <a:pt x="109" y="427"/>
                    <a:pt x="109" y="431"/>
                    <a:pt x="107" y="434"/>
                  </a:cubicBezTo>
                  <a:cubicBezTo>
                    <a:pt x="106" y="435"/>
                    <a:pt x="104" y="436"/>
                    <a:pt x="103" y="436"/>
                  </a:cubicBezTo>
                  <a:cubicBezTo>
                    <a:pt x="104" y="437"/>
                    <a:pt x="104" y="439"/>
                    <a:pt x="104" y="440"/>
                  </a:cubicBezTo>
                  <a:cubicBezTo>
                    <a:pt x="104" y="440"/>
                    <a:pt x="105" y="440"/>
                    <a:pt x="105" y="440"/>
                  </a:cubicBezTo>
                  <a:cubicBezTo>
                    <a:pt x="107" y="440"/>
                    <a:pt x="109" y="441"/>
                    <a:pt x="111" y="442"/>
                  </a:cubicBezTo>
                  <a:cubicBezTo>
                    <a:pt x="113" y="443"/>
                    <a:pt x="117" y="449"/>
                    <a:pt x="114" y="453"/>
                  </a:cubicBezTo>
                  <a:cubicBezTo>
                    <a:pt x="113" y="455"/>
                    <a:pt x="112" y="456"/>
                    <a:pt x="110" y="456"/>
                  </a:cubicBezTo>
                  <a:cubicBezTo>
                    <a:pt x="111" y="456"/>
                    <a:pt x="111" y="457"/>
                    <a:pt x="111" y="457"/>
                  </a:cubicBezTo>
                  <a:cubicBezTo>
                    <a:pt x="112" y="460"/>
                    <a:pt x="111" y="465"/>
                    <a:pt x="111" y="467"/>
                  </a:cubicBezTo>
                  <a:cubicBezTo>
                    <a:pt x="110" y="467"/>
                    <a:pt x="110" y="468"/>
                    <a:pt x="110" y="469"/>
                  </a:cubicBezTo>
                  <a:cubicBezTo>
                    <a:pt x="110" y="469"/>
                    <a:pt x="110" y="469"/>
                    <a:pt x="110" y="469"/>
                  </a:cubicBezTo>
                  <a:cubicBezTo>
                    <a:pt x="111" y="470"/>
                    <a:pt x="112" y="471"/>
                    <a:pt x="112" y="474"/>
                  </a:cubicBezTo>
                  <a:cubicBezTo>
                    <a:pt x="112" y="475"/>
                    <a:pt x="112" y="476"/>
                    <a:pt x="112" y="477"/>
                  </a:cubicBezTo>
                  <a:cubicBezTo>
                    <a:pt x="113" y="478"/>
                    <a:pt x="114" y="479"/>
                    <a:pt x="115" y="480"/>
                  </a:cubicBezTo>
                  <a:cubicBezTo>
                    <a:pt x="116" y="482"/>
                    <a:pt x="116" y="484"/>
                    <a:pt x="115" y="486"/>
                  </a:cubicBezTo>
                  <a:cubicBezTo>
                    <a:pt x="115" y="487"/>
                    <a:pt x="115" y="487"/>
                    <a:pt x="115" y="487"/>
                  </a:cubicBezTo>
                  <a:cubicBezTo>
                    <a:pt x="115" y="487"/>
                    <a:pt x="115" y="488"/>
                    <a:pt x="115" y="488"/>
                  </a:cubicBezTo>
                  <a:cubicBezTo>
                    <a:pt x="116" y="489"/>
                    <a:pt x="117" y="489"/>
                    <a:pt x="118" y="490"/>
                  </a:cubicBezTo>
                  <a:cubicBezTo>
                    <a:pt x="119" y="491"/>
                    <a:pt x="120" y="494"/>
                    <a:pt x="120" y="496"/>
                  </a:cubicBezTo>
                  <a:cubicBezTo>
                    <a:pt x="120" y="496"/>
                    <a:pt x="121" y="501"/>
                    <a:pt x="118" y="504"/>
                  </a:cubicBezTo>
                  <a:cubicBezTo>
                    <a:pt x="118" y="505"/>
                    <a:pt x="117" y="505"/>
                    <a:pt x="116" y="505"/>
                  </a:cubicBezTo>
                  <a:cubicBezTo>
                    <a:pt x="116" y="506"/>
                    <a:pt x="116" y="507"/>
                    <a:pt x="116" y="507"/>
                  </a:cubicBezTo>
                  <a:cubicBezTo>
                    <a:pt x="117" y="509"/>
                    <a:pt x="116" y="510"/>
                    <a:pt x="116" y="511"/>
                  </a:cubicBezTo>
                  <a:cubicBezTo>
                    <a:pt x="116" y="511"/>
                    <a:pt x="116" y="511"/>
                    <a:pt x="116" y="511"/>
                  </a:cubicBezTo>
                  <a:cubicBezTo>
                    <a:pt x="117" y="513"/>
                    <a:pt x="118" y="514"/>
                    <a:pt x="118" y="516"/>
                  </a:cubicBezTo>
                  <a:cubicBezTo>
                    <a:pt x="118" y="519"/>
                    <a:pt x="115" y="522"/>
                    <a:pt x="115" y="523"/>
                  </a:cubicBezTo>
                  <a:cubicBezTo>
                    <a:pt x="114" y="524"/>
                    <a:pt x="114" y="524"/>
                    <a:pt x="113" y="525"/>
                  </a:cubicBezTo>
                  <a:cubicBezTo>
                    <a:pt x="113" y="525"/>
                    <a:pt x="113" y="525"/>
                    <a:pt x="112" y="525"/>
                  </a:cubicBezTo>
                  <a:cubicBezTo>
                    <a:pt x="112" y="525"/>
                    <a:pt x="112" y="525"/>
                    <a:pt x="112" y="525"/>
                  </a:cubicBezTo>
                  <a:cubicBezTo>
                    <a:pt x="113" y="526"/>
                    <a:pt x="114" y="526"/>
                    <a:pt x="114" y="527"/>
                  </a:cubicBezTo>
                  <a:cubicBezTo>
                    <a:pt x="116" y="528"/>
                    <a:pt x="116" y="530"/>
                    <a:pt x="117" y="532"/>
                  </a:cubicBezTo>
                  <a:cubicBezTo>
                    <a:pt x="117" y="532"/>
                    <a:pt x="117" y="532"/>
                    <a:pt x="117" y="532"/>
                  </a:cubicBezTo>
                  <a:cubicBezTo>
                    <a:pt x="117" y="532"/>
                    <a:pt x="118" y="532"/>
                    <a:pt x="119" y="532"/>
                  </a:cubicBezTo>
                  <a:cubicBezTo>
                    <a:pt x="120" y="532"/>
                    <a:pt x="121" y="532"/>
                    <a:pt x="122" y="533"/>
                  </a:cubicBezTo>
                  <a:cubicBezTo>
                    <a:pt x="125" y="534"/>
                    <a:pt x="126" y="538"/>
                    <a:pt x="127" y="540"/>
                  </a:cubicBezTo>
                  <a:cubicBezTo>
                    <a:pt x="127" y="541"/>
                    <a:pt x="127" y="541"/>
                    <a:pt x="127" y="541"/>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93.7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5" name="Freeform 244"/>
            <p:cNvSpPr>
              <a:spLocks/>
            </p:cNvSpPr>
            <p:nvPr/>
          </p:nvSpPr>
          <p:spPr bwMode="auto">
            <a:xfrm>
              <a:off x="3416299" y="1968503"/>
              <a:ext cx="765174" cy="862014"/>
            </a:xfrm>
            <a:custGeom>
              <a:avLst/>
              <a:gdLst>
                <a:gd name="T0" fmla="*/ 718 w 907"/>
                <a:gd name="T1" fmla="*/ 985 h 1022"/>
                <a:gd name="T2" fmla="*/ 775 w 907"/>
                <a:gd name="T3" fmla="*/ 937 h 1022"/>
                <a:gd name="T4" fmla="*/ 715 w 907"/>
                <a:gd name="T5" fmla="*/ 886 h 1022"/>
                <a:gd name="T6" fmla="*/ 683 w 907"/>
                <a:gd name="T7" fmla="*/ 851 h 1022"/>
                <a:gd name="T8" fmla="*/ 620 w 907"/>
                <a:gd name="T9" fmla="*/ 814 h 1022"/>
                <a:gd name="T10" fmla="*/ 576 w 907"/>
                <a:gd name="T11" fmla="*/ 791 h 1022"/>
                <a:gd name="T12" fmla="*/ 570 w 907"/>
                <a:gd name="T13" fmla="*/ 748 h 1022"/>
                <a:gd name="T14" fmla="*/ 568 w 907"/>
                <a:gd name="T15" fmla="*/ 710 h 1022"/>
                <a:gd name="T16" fmla="*/ 576 w 907"/>
                <a:gd name="T17" fmla="*/ 665 h 1022"/>
                <a:gd name="T18" fmla="*/ 544 w 907"/>
                <a:gd name="T19" fmla="*/ 640 h 1022"/>
                <a:gd name="T20" fmla="*/ 557 w 907"/>
                <a:gd name="T21" fmla="*/ 595 h 1022"/>
                <a:gd name="T22" fmla="*/ 592 w 907"/>
                <a:gd name="T23" fmla="*/ 565 h 1022"/>
                <a:gd name="T24" fmla="*/ 610 w 907"/>
                <a:gd name="T25" fmla="*/ 544 h 1022"/>
                <a:gd name="T26" fmla="*/ 619 w 907"/>
                <a:gd name="T27" fmla="*/ 431 h 1022"/>
                <a:gd name="T28" fmla="*/ 661 w 907"/>
                <a:gd name="T29" fmla="*/ 388 h 1022"/>
                <a:gd name="T30" fmla="*/ 704 w 907"/>
                <a:gd name="T31" fmla="*/ 346 h 1022"/>
                <a:gd name="T32" fmla="*/ 746 w 907"/>
                <a:gd name="T33" fmla="*/ 290 h 1022"/>
                <a:gd name="T34" fmla="*/ 877 w 907"/>
                <a:gd name="T35" fmla="*/ 210 h 1022"/>
                <a:gd name="T36" fmla="*/ 898 w 907"/>
                <a:gd name="T37" fmla="*/ 182 h 1022"/>
                <a:gd name="T38" fmla="*/ 857 w 907"/>
                <a:gd name="T39" fmla="*/ 188 h 1022"/>
                <a:gd name="T40" fmla="*/ 809 w 907"/>
                <a:gd name="T41" fmla="*/ 179 h 1022"/>
                <a:gd name="T42" fmla="*/ 769 w 907"/>
                <a:gd name="T43" fmla="*/ 182 h 1022"/>
                <a:gd name="T44" fmla="*/ 747 w 907"/>
                <a:gd name="T45" fmla="*/ 159 h 1022"/>
                <a:gd name="T46" fmla="*/ 706 w 907"/>
                <a:gd name="T47" fmla="*/ 189 h 1022"/>
                <a:gd name="T48" fmla="*/ 669 w 907"/>
                <a:gd name="T49" fmla="*/ 201 h 1022"/>
                <a:gd name="T50" fmla="*/ 650 w 907"/>
                <a:gd name="T51" fmla="*/ 182 h 1022"/>
                <a:gd name="T52" fmla="*/ 614 w 907"/>
                <a:gd name="T53" fmla="*/ 166 h 1022"/>
                <a:gd name="T54" fmla="*/ 594 w 907"/>
                <a:gd name="T55" fmla="*/ 150 h 1022"/>
                <a:gd name="T56" fmla="*/ 578 w 907"/>
                <a:gd name="T57" fmla="*/ 174 h 1022"/>
                <a:gd name="T58" fmla="*/ 557 w 907"/>
                <a:gd name="T59" fmla="*/ 144 h 1022"/>
                <a:gd name="T60" fmla="*/ 534 w 907"/>
                <a:gd name="T61" fmla="*/ 134 h 1022"/>
                <a:gd name="T62" fmla="*/ 511 w 907"/>
                <a:gd name="T63" fmla="*/ 121 h 1022"/>
                <a:gd name="T64" fmla="*/ 464 w 907"/>
                <a:gd name="T65" fmla="*/ 114 h 1022"/>
                <a:gd name="T66" fmla="*/ 440 w 907"/>
                <a:gd name="T67" fmla="*/ 129 h 1022"/>
                <a:gd name="T68" fmla="*/ 404 w 907"/>
                <a:gd name="T69" fmla="*/ 139 h 1022"/>
                <a:gd name="T70" fmla="*/ 370 w 907"/>
                <a:gd name="T71" fmla="*/ 118 h 1022"/>
                <a:gd name="T72" fmla="*/ 333 w 907"/>
                <a:gd name="T73" fmla="*/ 112 h 1022"/>
                <a:gd name="T74" fmla="*/ 293 w 907"/>
                <a:gd name="T75" fmla="*/ 100 h 1022"/>
                <a:gd name="T76" fmla="*/ 284 w 907"/>
                <a:gd name="T77" fmla="*/ 58 h 1022"/>
                <a:gd name="T78" fmla="*/ 267 w 907"/>
                <a:gd name="T79" fmla="*/ 7 h 1022"/>
                <a:gd name="T80" fmla="*/ 93 w 907"/>
                <a:gd name="T81" fmla="*/ 71 h 1022"/>
                <a:gd name="T82" fmla="*/ 8 w 907"/>
                <a:gd name="T83" fmla="*/ 102 h 1022"/>
                <a:gd name="T84" fmla="*/ 18 w 907"/>
                <a:gd name="T85" fmla="*/ 136 h 1022"/>
                <a:gd name="T86" fmla="*/ 16 w 907"/>
                <a:gd name="T87" fmla="*/ 165 h 1022"/>
                <a:gd name="T88" fmla="*/ 17 w 907"/>
                <a:gd name="T89" fmla="*/ 205 h 1022"/>
                <a:gd name="T90" fmla="*/ 20 w 907"/>
                <a:gd name="T91" fmla="*/ 228 h 1022"/>
                <a:gd name="T92" fmla="*/ 27 w 907"/>
                <a:gd name="T93" fmla="*/ 254 h 1022"/>
                <a:gd name="T94" fmla="*/ 39 w 907"/>
                <a:gd name="T95" fmla="*/ 281 h 1022"/>
                <a:gd name="T96" fmla="*/ 49 w 907"/>
                <a:gd name="T97" fmla="*/ 307 h 1022"/>
                <a:gd name="T98" fmla="*/ 54 w 907"/>
                <a:gd name="T99" fmla="*/ 340 h 1022"/>
                <a:gd name="T100" fmla="*/ 57 w 907"/>
                <a:gd name="T101" fmla="*/ 370 h 1022"/>
                <a:gd name="T102" fmla="*/ 58 w 907"/>
                <a:gd name="T103" fmla="*/ 396 h 1022"/>
                <a:gd name="T104" fmla="*/ 69 w 907"/>
                <a:gd name="T105" fmla="*/ 431 h 1022"/>
                <a:gd name="T106" fmla="*/ 66 w 907"/>
                <a:gd name="T107" fmla="*/ 470 h 1022"/>
                <a:gd name="T108" fmla="*/ 73 w 907"/>
                <a:gd name="T109" fmla="*/ 502 h 1022"/>
                <a:gd name="T110" fmla="*/ 84 w 907"/>
                <a:gd name="T111" fmla="*/ 526 h 1022"/>
                <a:gd name="T112" fmla="*/ 98 w 907"/>
                <a:gd name="T113" fmla="*/ 575 h 1022"/>
                <a:gd name="T114" fmla="*/ 95 w 907"/>
                <a:gd name="T115" fmla="*/ 626 h 1022"/>
                <a:gd name="T116" fmla="*/ 75 w 907"/>
                <a:gd name="T117" fmla="*/ 649 h 1022"/>
                <a:gd name="T118" fmla="*/ 77 w 907"/>
                <a:gd name="T119" fmla="*/ 677 h 1022"/>
                <a:gd name="T120" fmla="*/ 98 w 907"/>
                <a:gd name="T121" fmla="*/ 693 h 10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1022">
                  <a:moveTo>
                    <a:pt x="110" y="702"/>
                  </a:moveTo>
                  <a:cubicBezTo>
                    <a:pt x="112" y="704"/>
                    <a:pt x="115" y="710"/>
                    <a:pt x="115" y="712"/>
                  </a:cubicBezTo>
                  <a:cubicBezTo>
                    <a:pt x="116" y="713"/>
                    <a:pt x="116" y="713"/>
                    <a:pt x="116" y="713"/>
                  </a:cubicBezTo>
                  <a:cubicBezTo>
                    <a:pt x="128" y="1022"/>
                    <a:pt x="128" y="1022"/>
                    <a:pt x="128" y="1022"/>
                  </a:cubicBezTo>
                  <a:cubicBezTo>
                    <a:pt x="248" y="1017"/>
                    <a:pt x="248" y="1017"/>
                    <a:pt x="248" y="1017"/>
                  </a:cubicBezTo>
                  <a:cubicBezTo>
                    <a:pt x="325" y="1013"/>
                    <a:pt x="325" y="1013"/>
                    <a:pt x="325" y="1013"/>
                  </a:cubicBezTo>
                  <a:cubicBezTo>
                    <a:pt x="401" y="1009"/>
                    <a:pt x="401" y="1009"/>
                    <a:pt x="401" y="1009"/>
                  </a:cubicBezTo>
                  <a:cubicBezTo>
                    <a:pt x="552" y="1000"/>
                    <a:pt x="552" y="1000"/>
                    <a:pt x="552" y="1000"/>
                  </a:cubicBezTo>
                  <a:cubicBezTo>
                    <a:pt x="718" y="985"/>
                    <a:pt x="718" y="985"/>
                    <a:pt x="718" y="985"/>
                  </a:cubicBezTo>
                  <a:cubicBezTo>
                    <a:pt x="779" y="979"/>
                    <a:pt x="779" y="979"/>
                    <a:pt x="779" y="979"/>
                  </a:cubicBezTo>
                  <a:cubicBezTo>
                    <a:pt x="778" y="979"/>
                    <a:pt x="778" y="979"/>
                    <a:pt x="778" y="978"/>
                  </a:cubicBezTo>
                  <a:cubicBezTo>
                    <a:pt x="777" y="977"/>
                    <a:pt x="778" y="974"/>
                    <a:pt x="778" y="972"/>
                  </a:cubicBezTo>
                  <a:cubicBezTo>
                    <a:pt x="778" y="971"/>
                    <a:pt x="775" y="969"/>
                    <a:pt x="775" y="967"/>
                  </a:cubicBezTo>
                  <a:cubicBezTo>
                    <a:pt x="775" y="966"/>
                    <a:pt x="775" y="963"/>
                    <a:pt x="775" y="961"/>
                  </a:cubicBezTo>
                  <a:cubicBezTo>
                    <a:pt x="775" y="960"/>
                    <a:pt x="773" y="958"/>
                    <a:pt x="773" y="957"/>
                  </a:cubicBezTo>
                  <a:cubicBezTo>
                    <a:pt x="772" y="955"/>
                    <a:pt x="772" y="952"/>
                    <a:pt x="772" y="950"/>
                  </a:cubicBezTo>
                  <a:cubicBezTo>
                    <a:pt x="772" y="948"/>
                    <a:pt x="774" y="945"/>
                    <a:pt x="774" y="944"/>
                  </a:cubicBezTo>
                  <a:cubicBezTo>
                    <a:pt x="775" y="942"/>
                    <a:pt x="776" y="938"/>
                    <a:pt x="775" y="937"/>
                  </a:cubicBezTo>
                  <a:cubicBezTo>
                    <a:pt x="775" y="935"/>
                    <a:pt x="773" y="933"/>
                    <a:pt x="772" y="931"/>
                  </a:cubicBezTo>
                  <a:cubicBezTo>
                    <a:pt x="771" y="930"/>
                    <a:pt x="770" y="927"/>
                    <a:pt x="769" y="926"/>
                  </a:cubicBezTo>
                  <a:cubicBezTo>
                    <a:pt x="768" y="923"/>
                    <a:pt x="764" y="920"/>
                    <a:pt x="762" y="918"/>
                  </a:cubicBezTo>
                  <a:cubicBezTo>
                    <a:pt x="760" y="915"/>
                    <a:pt x="756" y="911"/>
                    <a:pt x="754" y="908"/>
                  </a:cubicBezTo>
                  <a:cubicBezTo>
                    <a:pt x="752" y="906"/>
                    <a:pt x="749" y="901"/>
                    <a:pt x="747" y="899"/>
                  </a:cubicBezTo>
                  <a:cubicBezTo>
                    <a:pt x="745" y="898"/>
                    <a:pt x="740" y="897"/>
                    <a:pt x="737" y="897"/>
                  </a:cubicBezTo>
                  <a:cubicBezTo>
                    <a:pt x="735" y="897"/>
                    <a:pt x="730" y="898"/>
                    <a:pt x="728" y="897"/>
                  </a:cubicBezTo>
                  <a:cubicBezTo>
                    <a:pt x="726" y="897"/>
                    <a:pt x="722" y="894"/>
                    <a:pt x="721" y="893"/>
                  </a:cubicBezTo>
                  <a:cubicBezTo>
                    <a:pt x="719" y="891"/>
                    <a:pt x="717" y="888"/>
                    <a:pt x="715" y="886"/>
                  </a:cubicBezTo>
                  <a:cubicBezTo>
                    <a:pt x="714" y="885"/>
                    <a:pt x="712" y="884"/>
                    <a:pt x="711" y="883"/>
                  </a:cubicBezTo>
                  <a:cubicBezTo>
                    <a:pt x="710" y="883"/>
                    <a:pt x="709" y="882"/>
                    <a:pt x="708" y="881"/>
                  </a:cubicBezTo>
                  <a:cubicBezTo>
                    <a:pt x="707" y="880"/>
                    <a:pt x="703" y="878"/>
                    <a:pt x="701" y="877"/>
                  </a:cubicBezTo>
                  <a:cubicBezTo>
                    <a:pt x="699" y="876"/>
                    <a:pt x="695" y="875"/>
                    <a:pt x="694" y="874"/>
                  </a:cubicBezTo>
                  <a:cubicBezTo>
                    <a:pt x="693" y="873"/>
                    <a:pt x="691" y="870"/>
                    <a:pt x="690" y="869"/>
                  </a:cubicBezTo>
                  <a:cubicBezTo>
                    <a:pt x="690" y="868"/>
                    <a:pt x="688" y="865"/>
                    <a:pt x="688" y="864"/>
                  </a:cubicBezTo>
                  <a:cubicBezTo>
                    <a:pt x="687" y="862"/>
                    <a:pt x="686" y="859"/>
                    <a:pt x="686" y="858"/>
                  </a:cubicBezTo>
                  <a:cubicBezTo>
                    <a:pt x="685" y="857"/>
                    <a:pt x="683" y="857"/>
                    <a:pt x="683" y="856"/>
                  </a:cubicBezTo>
                  <a:cubicBezTo>
                    <a:pt x="682" y="855"/>
                    <a:pt x="683" y="852"/>
                    <a:pt x="683" y="851"/>
                  </a:cubicBezTo>
                  <a:cubicBezTo>
                    <a:pt x="683" y="850"/>
                    <a:pt x="682" y="847"/>
                    <a:pt x="681" y="846"/>
                  </a:cubicBezTo>
                  <a:cubicBezTo>
                    <a:pt x="680" y="845"/>
                    <a:pt x="676" y="843"/>
                    <a:pt x="674" y="842"/>
                  </a:cubicBezTo>
                  <a:cubicBezTo>
                    <a:pt x="672" y="842"/>
                    <a:pt x="668" y="840"/>
                    <a:pt x="666" y="840"/>
                  </a:cubicBezTo>
                  <a:cubicBezTo>
                    <a:pt x="663" y="839"/>
                    <a:pt x="658" y="836"/>
                    <a:pt x="655" y="835"/>
                  </a:cubicBezTo>
                  <a:cubicBezTo>
                    <a:pt x="652" y="835"/>
                    <a:pt x="645" y="835"/>
                    <a:pt x="642" y="833"/>
                  </a:cubicBezTo>
                  <a:cubicBezTo>
                    <a:pt x="640" y="832"/>
                    <a:pt x="637" y="829"/>
                    <a:pt x="636" y="827"/>
                  </a:cubicBezTo>
                  <a:cubicBezTo>
                    <a:pt x="634" y="826"/>
                    <a:pt x="632" y="822"/>
                    <a:pt x="631" y="821"/>
                  </a:cubicBezTo>
                  <a:cubicBezTo>
                    <a:pt x="630" y="819"/>
                    <a:pt x="629" y="815"/>
                    <a:pt x="627" y="814"/>
                  </a:cubicBezTo>
                  <a:cubicBezTo>
                    <a:pt x="625" y="813"/>
                    <a:pt x="621" y="815"/>
                    <a:pt x="620" y="814"/>
                  </a:cubicBezTo>
                  <a:cubicBezTo>
                    <a:pt x="618" y="814"/>
                    <a:pt x="617" y="813"/>
                    <a:pt x="616" y="812"/>
                  </a:cubicBezTo>
                  <a:cubicBezTo>
                    <a:pt x="614" y="812"/>
                    <a:pt x="610" y="812"/>
                    <a:pt x="609" y="812"/>
                  </a:cubicBezTo>
                  <a:cubicBezTo>
                    <a:pt x="607" y="812"/>
                    <a:pt x="604" y="814"/>
                    <a:pt x="603" y="813"/>
                  </a:cubicBezTo>
                  <a:cubicBezTo>
                    <a:pt x="601" y="812"/>
                    <a:pt x="601" y="809"/>
                    <a:pt x="599" y="809"/>
                  </a:cubicBezTo>
                  <a:cubicBezTo>
                    <a:pt x="598" y="808"/>
                    <a:pt x="596" y="808"/>
                    <a:pt x="595" y="807"/>
                  </a:cubicBezTo>
                  <a:cubicBezTo>
                    <a:pt x="594" y="807"/>
                    <a:pt x="592" y="805"/>
                    <a:pt x="591" y="804"/>
                  </a:cubicBezTo>
                  <a:cubicBezTo>
                    <a:pt x="590" y="803"/>
                    <a:pt x="589" y="801"/>
                    <a:pt x="588" y="800"/>
                  </a:cubicBezTo>
                  <a:cubicBezTo>
                    <a:pt x="587" y="799"/>
                    <a:pt x="583" y="797"/>
                    <a:pt x="582" y="796"/>
                  </a:cubicBezTo>
                  <a:cubicBezTo>
                    <a:pt x="580" y="794"/>
                    <a:pt x="578" y="792"/>
                    <a:pt x="576" y="791"/>
                  </a:cubicBezTo>
                  <a:cubicBezTo>
                    <a:pt x="575" y="790"/>
                    <a:pt x="574" y="788"/>
                    <a:pt x="572" y="787"/>
                  </a:cubicBezTo>
                  <a:cubicBezTo>
                    <a:pt x="571" y="787"/>
                    <a:pt x="568" y="786"/>
                    <a:pt x="567" y="784"/>
                  </a:cubicBezTo>
                  <a:cubicBezTo>
                    <a:pt x="566" y="784"/>
                    <a:pt x="566" y="781"/>
                    <a:pt x="566" y="780"/>
                  </a:cubicBezTo>
                  <a:cubicBezTo>
                    <a:pt x="566" y="779"/>
                    <a:pt x="569" y="778"/>
                    <a:pt x="569" y="776"/>
                  </a:cubicBezTo>
                  <a:cubicBezTo>
                    <a:pt x="570" y="775"/>
                    <a:pt x="569" y="772"/>
                    <a:pt x="569" y="771"/>
                  </a:cubicBezTo>
                  <a:cubicBezTo>
                    <a:pt x="569" y="769"/>
                    <a:pt x="571" y="766"/>
                    <a:pt x="571" y="764"/>
                  </a:cubicBezTo>
                  <a:cubicBezTo>
                    <a:pt x="570" y="763"/>
                    <a:pt x="568" y="761"/>
                    <a:pt x="568" y="760"/>
                  </a:cubicBezTo>
                  <a:cubicBezTo>
                    <a:pt x="569" y="758"/>
                    <a:pt x="571" y="756"/>
                    <a:pt x="571" y="755"/>
                  </a:cubicBezTo>
                  <a:cubicBezTo>
                    <a:pt x="572" y="753"/>
                    <a:pt x="571" y="750"/>
                    <a:pt x="570" y="748"/>
                  </a:cubicBezTo>
                  <a:cubicBezTo>
                    <a:pt x="570" y="747"/>
                    <a:pt x="568" y="746"/>
                    <a:pt x="568" y="745"/>
                  </a:cubicBezTo>
                  <a:cubicBezTo>
                    <a:pt x="567" y="743"/>
                    <a:pt x="569" y="739"/>
                    <a:pt x="569" y="738"/>
                  </a:cubicBezTo>
                  <a:cubicBezTo>
                    <a:pt x="568" y="736"/>
                    <a:pt x="566" y="734"/>
                    <a:pt x="565" y="733"/>
                  </a:cubicBezTo>
                  <a:cubicBezTo>
                    <a:pt x="565" y="732"/>
                    <a:pt x="563" y="731"/>
                    <a:pt x="563" y="730"/>
                  </a:cubicBezTo>
                  <a:cubicBezTo>
                    <a:pt x="563" y="729"/>
                    <a:pt x="564" y="726"/>
                    <a:pt x="564" y="725"/>
                  </a:cubicBezTo>
                  <a:cubicBezTo>
                    <a:pt x="565" y="724"/>
                    <a:pt x="568" y="723"/>
                    <a:pt x="569" y="722"/>
                  </a:cubicBezTo>
                  <a:cubicBezTo>
                    <a:pt x="569" y="721"/>
                    <a:pt x="570" y="719"/>
                    <a:pt x="569" y="718"/>
                  </a:cubicBezTo>
                  <a:cubicBezTo>
                    <a:pt x="569" y="717"/>
                    <a:pt x="567" y="715"/>
                    <a:pt x="567" y="714"/>
                  </a:cubicBezTo>
                  <a:cubicBezTo>
                    <a:pt x="567" y="713"/>
                    <a:pt x="568" y="711"/>
                    <a:pt x="568" y="710"/>
                  </a:cubicBezTo>
                  <a:cubicBezTo>
                    <a:pt x="567" y="709"/>
                    <a:pt x="566" y="707"/>
                    <a:pt x="566" y="706"/>
                  </a:cubicBezTo>
                  <a:cubicBezTo>
                    <a:pt x="566" y="705"/>
                    <a:pt x="568" y="703"/>
                    <a:pt x="568" y="702"/>
                  </a:cubicBezTo>
                  <a:cubicBezTo>
                    <a:pt x="568" y="700"/>
                    <a:pt x="565" y="696"/>
                    <a:pt x="565" y="694"/>
                  </a:cubicBezTo>
                  <a:cubicBezTo>
                    <a:pt x="565" y="692"/>
                    <a:pt x="566" y="689"/>
                    <a:pt x="567" y="687"/>
                  </a:cubicBezTo>
                  <a:cubicBezTo>
                    <a:pt x="568" y="686"/>
                    <a:pt x="571" y="684"/>
                    <a:pt x="571" y="683"/>
                  </a:cubicBezTo>
                  <a:cubicBezTo>
                    <a:pt x="572" y="681"/>
                    <a:pt x="570" y="679"/>
                    <a:pt x="571" y="677"/>
                  </a:cubicBezTo>
                  <a:cubicBezTo>
                    <a:pt x="571" y="676"/>
                    <a:pt x="572" y="674"/>
                    <a:pt x="572" y="673"/>
                  </a:cubicBezTo>
                  <a:cubicBezTo>
                    <a:pt x="573" y="672"/>
                    <a:pt x="575" y="671"/>
                    <a:pt x="575" y="670"/>
                  </a:cubicBezTo>
                  <a:cubicBezTo>
                    <a:pt x="576" y="669"/>
                    <a:pt x="576" y="666"/>
                    <a:pt x="576" y="665"/>
                  </a:cubicBezTo>
                  <a:cubicBezTo>
                    <a:pt x="576" y="663"/>
                    <a:pt x="575" y="661"/>
                    <a:pt x="574" y="659"/>
                  </a:cubicBezTo>
                  <a:cubicBezTo>
                    <a:pt x="573" y="658"/>
                    <a:pt x="571" y="657"/>
                    <a:pt x="571" y="657"/>
                  </a:cubicBezTo>
                  <a:cubicBezTo>
                    <a:pt x="570" y="656"/>
                    <a:pt x="567" y="654"/>
                    <a:pt x="567" y="652"/>
                  </a:cubicBezTo>
                  <a:cubicBezTo>
                    <a:pt x="566" y="651"/>
                    <a:pt x="566" y="649"/>
                    <a:pt x="566" y="648"/>
                  </a:cubicBezTo>
                  <a:cubicBezTo>
                    <a:pt x="565" y="647"/>
                    <a:pt x="565" y="645"/>
                    <a:pt x="564" y="644"/>
                  </a:cubicBezTo>
                  <a:cubicBezTo>
                    <a:pt x="563" y="643"/>
                    <a:pt x="561" y="641"/>
                    <a:pt x="560" y="640"/>
                  </a:cubicBezTo>
                  <a:cubicBezTo>
                    <a:pt x="559" y="640"/>
                    <a:pt x="557" y="643"/>
                    <a:pt x="555" y="643"/>
                  </a:cubicBezTo>
                  <a:cubicBezTo>
                    <a:pt x="554" y="644"/>
                    <a:pt x="551" y="644"/>
                    <a:pt x="550" y="643"/>
                  </a:cubicBezTo>
                  <a:cubicBezTo>
                    <a:pt x="548" y="643"/>
                    <a:pt x="545" y="642"/>
                    <a:pt x="544" y="640"/>
                  </a:cubicBezTo>
                  <a:cubicBezTo>
                    <a:pt x="543" y="638"/>
                    <a:pt x="546" y="635"/>
                    <a:pt x="546" y="633"/>
                  </a:cubicBezTo>
                  <a:cubicBezTo>
                    <a:pt x="546" y="632"/>
                    <a:pt x="544" y="630"/>
                    <a:pt x="544" y="629"/>
                  </a:cubicBezTo>
                  <a:cubicBezTo>
                    <a:pt x="544" y="627"/>
                    <a:pt x="544" y="622"/>
                    <a:pt x="544" y="620"/>
                  </a:cubicBezTo>
                  <a:cubicBezTo>
                    <a:pt x="545" y="619"/>
                    <a:pt x="546" y="616"/>
                    <a:pt x="547" y="615"/>
                  </a:cubicBezTo>
                  <a:cubicBezTo>
                    <a:pt x="548" y="614"/>
                    <a:pt x="551" y="612"/>
                    <a:pt x="553" y="611"/>
                  </a:cubicBezTo>
                  <a:cubicBezTo>
                    <a:pt x="554" y="610"/>
                    <a:pt x="555" y="608"/>
                    <a:pt x="556" y="607"/>
                  </a:cubicBezTo>
                  <a:cubicBezTo>
                    <a:pt x="556" y="606"/>
                    <a:pt x="556" y="604"/>
                    <a:pt x="556" y="603"/>
                  </a:cubicBezTo>
                  <a:cubicBezTo>
                    <a:pt x="556" y="602"/>
                    <a:pt x="557" y="601"/>
                    <a:pt x="557" y="600"/>
                  </a:cubicBezTo>
                  <a:cubicBezTo>
                    <a:pt x="557" y="599"/>
                    <a:pt x="556" y="596"/>
                    <a:pt x="557" y="595"/>
                  </a:cubicBezTo>
                  <a:cubicBezTo>
                    <a:pt x="557" y="595"/>
                    <a:pt x="559" y="594"/>
                    <a:pt x="560" y="593"/>
                  </a:cubicBezTo>
                  <a:cubicBezTo>
                    <a:pt x="561" y="592"/>
                    <a:pt x="560" y="588"/>
                    <a:pt x="561" y="586"/>
                  </a:cubicBezTo>
                  <a:cubicBezTo>
                    <a:pt x="562" y="584"/>
                    <a:pt x="566" y="581"/>
                    <a:pt x="568" y="580"/>
                  </a:cubicBezTo>
                  <a:cubicBezTo>
                    <a:pt x="569" y="578"/>
                    <a:pt x="573" y="577"/>
                    <a:pt x="575" y="576"/>
                  </a:cubicBezTo>
                  <a:cubicBezTo>
                    <a:pt x="576" y="575"/>
                    <a:pt x="578" y="573"/>
                    <a:pt x="579" y="572"/>
                  </a:cubicBezTo>
                  <a:cubicBezTo>
                    <a:pt x="580" y="571"/>
                    <a:pt x="580" y="568"/>
                    <a:pt x="580" y="568"/>
                  </a:cubicBezTo>
                  <a:cubicBezTo>
                    <a:pt x="581" y="567"/>
                    <a:pt x="583" y="567"/>
                    <a:pt x="584" y="567"/>
                  </a:cubicBezTo>
                  <a:cubicBezTo>
                    <a:pt x="585" y="567"/>
                    <a:pt x="588" y="568"/>
                    <a:pt x="589" y="568"/>
                  </a:cubicBezTo>
                  <a:cubicBezTo>
                    <a:pt x="590" y="568"/>
                    <a:pt x="591" y="566"/>
                    <a:pt x="592" y="565"/>
                  </a:cubicBezTo>
                  <a:cubicBezTo>
                    <a:pt x="592" y="564"/>
                    <a:pt x="592" y="562"/>
                    <a:pt x="593" y="561"/>
                  </a:cubicBezTo>
                  <a:cubicBezTo>
                    <a:pt x="593" y="560"/>
                    <a:pt x="594" y="559"/>
                    <a:pt x="595" y="558"/>
                  </a:cubicBezTo>
                  <a:cubicBezTo>
                    <a:pt x="596" y="558"/>
                    <a:pt x="597" y="558"/>
                    <a:pt x="598" y="558"/>
                  </a:cubicBezTo>
                  <a:cubicBezTo>
                    <a:pt x="599" y="558"/>
                    <a:pt x="600" y="559"/>
                    <a:pt x="600" y="559"/>
                  </a:cubicBezTo>
                  <a:cubicBezTo>
                    <a:pt x="601" y="559"/>
                    <a:pt x="603" y="559"/>
                    <a:pt x="603" y="559"/>
                  </a:cubicBezTo>
                  <a:cubicBezTo>
                    <a:pt x="604" y="558"/>
                    <a:pt x="605" y="555"/>
                    <a:pt x="605" y="554"/>
                  </a:cubicBezTo>
                  <a:cubicBezTo>
                    <a:pt x="605" y="553"/>
                    <a:pt x="604" y="550"/>
                    <a:pt x="605" y="549"/>
                  </a:cubicBezTo>
                  <a:cubicBezTo>
                    <a:pt x="606" y="549"/>
                    <a:pt x="608" y="550"/>
                    <a:pt x="609" y="549"/>
                  </a:cubicBezTo>
                  <a:cubicBezTo>
                    <a:pt x="610" y="548"/>
                    <a:pt x="610" y="544"/>
                    <a:pt x="610" y="544"/>
                  </a:cubicBezTo>
                  <a:cubicBezTo>
                    <a:pt x="601" y="446"/>
                    <a:pt x="601" y="446"/>
                    <a:pt x="601" y="446"/>
                  </a:cubicBezTo>
                  <a:cubicBezTo>
                    <a:pt x="601" y="446"/>
                    <a:pt x="604" y="447"/>
                    <a:pt x="605" y="447"/>
                  </a:cubicBezTo>
                  <a:cubicBezTo>
                    <a:pt x="606" y="448"/>
                    <a:pt x="609" y="449"/>
                    <a:pt x="610" y="449"/>
                  </a:cubicBezTo>
                  <a:cubicBezTo>
                    <a:pt x="612" y="448"/>
                    <a:pt x="615" y="446"/>
                    <a:pt x="615" y="444"/>
                  </a:cubicBezTo>
                  <a:cubicBezTo>
                    <a:pt x="616" y="443"/>
                    <a:pt x="616" y="441"/>
                    <a:pt x="615" y="440"/>
                  </a:cubicBezTo>
                  <a:cubicBezTo>
                    <a:pt x="615" y="439"/>
                    <a:pt x="612" y="439"/>
                    <a:pt x="612" y="438"/>
                  </a:cubicBezTo>
                  <a:cubicBezTo>
                    <a:pt x="612" y="437"/>
                    <a:pt x="613" y="436"/>
                    <a:pt x="613" y="435"/>
                  </a:cubicBezTo>
                  <a:cubicBezTo>
                    <a:pt x="614" y="435"/>
                    <a:pt x="617" y="436"/>
                    <a:pt x="618" y="435"/>
                  </a:cubicBezTo>
                  <a:cubicBezTo>
                    <a:pt x="619" y="434"/>
                    <a:pt x="618" y="431"/>
                    <a:pt x="619" y="431"/>
                  </a:cubicBezTo>
                  <a:cubicBezTo>
                    <a:pt x="621" y="430"/>
                    <a:pt x="624" y="430"/>
                    <a:pt x="625" y="430"/>
                  </a:cubicBezTo>
                  <a:cubicBezTo>
                    <a:pt x="625" y="430"/>
                    <a:pt x="626" y="430"/>
                    <a:pt x="627" y="430"/>
                  </a:cubicBezTo>
                  <a:cubicBezTo>
                    <a:pt x="626" y="429"/>
                    <a:pt x="626" y="429"/>
                    <a:pt x="626" y="428"/>
                  </a:cubicBezTo>
                  <a:cubicBezTo>
                    <a:pt x="625" y="427"/>
                    <a:pt x="625" y="425"/>
                    <a:pt x="625" y="423"/>
                  </a:cubicBezTo>
                  <a:cubicBezTo>
                    <a:pt x="625" y="423"/>
                    <a:pt x="626" y="421"/>
                    <a:pt x="627" y="421"/>
                  </a:cubicBezTo>
                  <a:cubicBezTo>
                    <a:pt x="629" y="419"/>
                    <a:pt x="633" y="415"/>
                    <a:pt x="635" y="413"/>
                  </a:cubicBezTo>
                  <a:cubicBezTo>
                    <a:pt x="640" y="409"/>
                    <a:pt x="649" y="400"/>
                    <a:pt x="654" y="397"/>
                  </a:cubicBezTo>
                  <a:cubicBezTo>
                    <a:pt x="655" y="396"/>
                    <a:pt x="658" y="395"/>
                    <a:pt x="660" y="394"/>
                  </a:cubicBezTo>
                  <a:cubicBezTo>
                    <a:pt x="661" y="392"/>
                    <a:pt x="661" y="389"/>
                    <a:pt x="661" y="388"/>
                  </a:cubicBezTo>
                  <a:cubicBezTo>
                    <a:pt x="663" y="386"/>
                    <a:pt x="666" y="382"/>
                    <a:pt x="668" y="381"/>
                  </a:cubicBezTo>
                  <a:cubicBezTo>
                    <a:pt x="668" y="381"/>
                    <a:pt x="670" y="380"/>
                    <a:pt x="671" y="380"/>
                  </a:cubicBezTo>
                  <a:cubicBezTo>
                    <a:pt x="673" y="379"/>
                    <a:pt x="675" y="377"/>
                    <a:pt x="676" y="376"/>
                  </a:cubicBezTo>
                  <a:cubicBezTo>
                    <a:pt x="677" y="375"/>
                    <a:pt x="679" y="371"/>
                    <a:pt x="680" y="370"/>
                  </a:cubicBezTo>
                  <a:cubicBezTo>
                    <a:pt x="681" y="368"/>
                    <a:pt x="684" y="365"/>
                    <a:pt x="685" y="364"/>
                  </a:cubicBezTo>
                  <a:cubicBezTo>
                    <a:pt x="687" y="363"/>
                    <a:pt x="690" y="361"/>
                    <a:pt x="692" y="360"/>
                  </a:cubicBezTo>
                  <a:cubicBezTo>
                    <a:pt x="693" y="359"/>
                    <a:pt x="696" y="357"/>
                    <a:pt x="697" y="356"/>
                  </a:cubicBezTo>
                  <a:cubicBezTo>
                    <a:pt x="698" y="354"/>
                    <a:pt x="697" y="351"/>
                    <a:pt x="698" y="350"/>
                  </a:cubicBezTo>
                  <a:cubicBezTo>
                    <a:pt x="699" y="349"/>
                    <a:pt x="703" y="347"/>
                    <a:pt x="704" y="346"/>
                  </a:cubicBezTo>
                  <a:cubicBezTo>
                    <a:pt x="707" y="343"/>
                    <a:pt x="710" y="337"/>
                    <a:pt x="712" y="334"/>
                  </a:cubicBezTo>
                  <a:cubicBezTo>
                    <a:pt x="713" y="333"/>
                    <a:pt x="716" y="330"/>
                    <a:pt x="717" y="328"/>
                  </a:cubicBezTo>
                  <a:cubicBezTo>
                    <a:pt x="719" y="326"/>
                    <a:pt x="720" y="322"/>
                    <a:pt x="722" y="320"/>
                  </a:cubicBezTo>
                  <a:cubicBezTo>
                    <a:pt x="722" y="319"/>
                    <a:pt x="724" y="318"/>
                    <a:pt x="724" y="317"/>
                  </a:cubicBezTo>
                  <a:cubicBezTo>
                    <a:pt x="725" y="315"/>
                    <a:pt x="726" y="312"/>
                    <a:pt x="727" y="311"/>
                  </a:cubicBezTo>
                  <a:cubicBezTo>
                    <a:pt x="728" y="310"/>
                    <a:pt x="731" y="308"/>
                    <a:pt x="731" y="307"/>
                  </a:cubicBezTo>
                  <a:cubicBezTo>
                    <a:pt x="733" y="306"/>
                    <a:pt x="735" y="302"/>
                    <a:pt x="736" y="301"/>
                  </a:cubicBezTo>
                  <a:cubicBezTo>
                    <a:pt x="737" y="299"/>
                    <a:pt x="738" y="297"/>
                    <a:pt x="739" y="295"/>
                  </a:cubicBezTo>
                  <a:cubicBezTo>
                    <a:pt x="740" y="294"/>
                    <a:pt x="745" y="291"/>
                    <a:pt x="746" y="290"/>
                  </a:cubicBezTo>
                  <a:cubicBezTo>
                    <a:pt x="749" y="288"/>
                    <a:pt x="753" y="284"/>
                    <a:pt x="755" y="282"/>
                  </a:cubicBezTo>
                  <a:cubicBezTo>
                    <a:pt x="758" y="279"/>
                    <a:pt x="763" y="272"/>
                    <a:pt x="766" y="269"/>
                  </a:cubicBezTo>
                  <a:cubicBezTo>
                    <a:pt x="770" y="266"/>
                    <a:pt x="780" y="260"/>
                    <a:pt x="784" y="257"/>
                  </a:cubicBezTo>
                  <a:cubicBezTo>
                    <a:pt x="788" y="254"/>
                    <a:pt x="795" y="249"/>
                    <a:pt x="799" y="247"/>
                  </a:cubicBezTo>
                  <a:cubicBezTo>
                    <a:pt x="807" y="242"/>
                    <a:pt x="824" y="235"/>
                    <a:pt x="832" y="231"/>
                  </a:cubicBezTo>
                  <a:cubicBezTo>
                    <a:pt x="837" y="229"/>
                    <a:pt x="847" y="225"/>
                    <a:pt x="852" y="222"/>
                  </a:cubicBezTo>
                  <a:cubicBezTo>
                    <a:pt x="855" y="221"/>
                    <a:pt x="860" y="218"/>
                    <a:pt x="862" y="217"/>
                  </a:cubicBezTo>
                  <a:cubicBezTo>
                    <a:pt x="864" y="215"/>
                    <a:pt x="867" y="212"/>
                    <a:pt x="869" y="211"/>
                  </a:cubicBezTo>
                  <a:cubicBezTo>
                    <a:pt x="871" y="211"/>
                    <a:pt x="875" y="211"/>
                    <a:pt x="877" y="210"/>
                  </a:cubicBezTo>
                  <a:cubicBezTo>
                    <a:pt x="878" y="209"/>
                    <a:pt x="879" y="206"/>
                    <a:pt x="880" y="205"/>
                  </a:cubicBezTo>
                  <a:cubicBezTo>
                    <a:pt x="882" y="203"/>
                    <a:pt x="886" y="200"/>
                    <a:pt x="888" y="199"/>
                  </a:cubicBezTo>
                  <a:cubicBezTo>
                    <a:pt x="889" y="197"/>
                    <a:pt x="893" y="194"/>
                    <a:pt x="895" y="192"/>
                  </a:cubicBezTo>
                  <a:cubicBezTo>
                    <a:pt x="896" y="191"/>
                    <a:pt x="896" y="189"/>
                    <a:pt x="898" y="188"/>
                  </a:cubicBezTo>
                  <a:cubicBezTo>
                    <a:pt x="899" y="188"/>
                    <a:pt x="900" y="189"/>
                    <a:pt x="901" y="189"/>
                  </a:cubicBezTo>
                  <a:cubicBezTo>
                    <a:pt x="902" y="190"/>
                    <a:pt x="905" y="190"/>
                    <a:pt x="906" y="189"/>
                  </a:cubicBezTo>
                  <a:cubicBezTo>
                    <a:pt x="907" y="188"/>
                    <a:pt x="907" y="186"/>
                    <a:pt x="906" y="185"/>
                  </a:cubicBezTo>
                  <a:cubicBezTo>
                    <a:pt x="905" y="184"/>
                    <a:pt x="902" y="184"/>
                    <a:pt x="901" y="184"/>
                  </a:cubicBezTo>
                  <a:cubicBezTo>
                    <a:pt x="900" y="183"/>
                    <a:pt x="899" y="182"/>
                    <a:pt x="898" y="182"/>
                  </a:cubicBezTo>
                  <a:cubicBezTo>
                    <a:pt x="897" y="182"/>
                    <a:pt x="896" y="184"/>
                    <a:pt x="895" y="185"/>
                  </a:cubicBezTo>
                  <a:cubicBezTo>
                    <a:pt x="893" y="185"/>
                    <a:pt x="890" y="185"/>
                    <a:pt x="889" y="185"/>
                  </a:cubicBezTo>
                  <a:cubicBezTo>
                    <a:pt x="887" y="184"/>
                    <a:pt x="884" y="182"/>
                    <a:pt x="882" y="182"/>
                  </a:cubicBezTo>
                  <a:cubicBezTo>
                    <a:pt x="881" y="182"/>
                    <a:pt x="878" y="183"/>
                    <a:pt x="877" y="184"/>
                  </a:cubicBezTo>
                  <a:cubicBezTo>
                    <a:pt x="876" y="185"/>
                    <a:pt x="874" y="188"/>
                    <a:pt x="872" y="189"/>
                  </a:cubicBezTo>
                  <a:cubicBezTo>
                    <a:pt x="871" y="190"/>
                    <a:pt x="869" y="191"/>
                    <a:pt x="868" y="191"/>
                  </a:cubicBezTo>
                  <a:cubicBezTo>
                    <a:pt x="867" y="191"/>
                    <a:pt x="865" y="190"/>
                    <a:pt x="864" y="189"/>
                  </a:cubicBezTo>
                  <a:cubicBezTo>
                    <a:pt x="863" y="189"/>
                    <a:pt x="862" y="187"/>
                    <a:pt x="861" y="187"/>
                  </a:cubicBezTo>
                  <a:cubicBezTo>
                    <a:pt x="860" y="187"/>
                    <a:pt x="858" y="188"/>
                    <a:pt x="857" y="188"/>
                  </a:cubicBezTo>
                  <a:cubicBezTo>
                    <a:pt x="856" y="188"/>
                    <a:pt x="854" y="187"/>
                    <a:pt x="853" y="186"/>
                  </a:cubicBezTo>
                  <a:cubicBezTo>
                    <a:pt x="852" y="185"/>
                    <a:pt x="852" y="181"/>
                    <a:pt x="851" y="180"/>
                  </a:cubicBezTo>
                  <a:cubicBezTo>
                    <a:pt x="851" y="179"/>
                    <a:pt x="849" y="176"/>
                    <a:pt x="848" y="176"/>
                  </a:cubicBezTo>
                  <a:cubicBezTo>
                    <a:pt x="847" y="175"/>
                    <a:pt x="844" y="174"/>
                    <a:pt x="843" y="173"/>
                  </a:cubicBezTo>
                  <a:cubicBezTo>
                    <a:pt x="840" y="173"/>
                    <a:pt x="836" y="171"/>
                    <a:pt x="833" y="171"/>
                  </a:cubicBezTo>
                  <a:cubicBezTo>
                    <a:pt x="832" y="172"/>
                    <a:pt x="830" y="174"/>
                    <a:pt x="828" y="174"/>
                  </a:cubicBezTo>
                  <a:cubicBezTo>
                    <a:pt x="826" y="175"/>
                    <a:pt x="823" y="176"/>
                    <a:pt x="821" y="176"/>
                  </a:cubicBezTo>
                  <a:cubicBezTo>
                    <a:pt x="819" y="176"/>
                    <a:pt x="815" y="176"/>
                    <a:pt x="813" y="176"/>
                  </a:cubicBezTo>
                  <a:cubicBezTo>
                    <a:pt x="812" y="176"/>
                    <a:pt x="810" y="179"/>
                    <a:pt x="809" y="179"/>
                  </a:cubicBezTo>
                  <a:cubicBezTo>
                    <a:pt x="807" y="179"/>
                    <a:pt x="806" y="177"/>
                    <a:pt x="804" y="177"/>
                  </a:cubicBezTo>
                  <a:cubicBezTo>
                    <a:pt x="803" y="177"/>
                    <a:pt x="802" y="178"/>
                    <a:pt x="801" y="178"/>
                  </a:cubicBezTo>
                  <a:cubicBezTo>
                    <a:pt x="800" y="179"/>
                    <a:pt x="798" y="177"/>
                    <a:pt x="797" y="177"/>
                  </a:cubicBezTo>
                  <a:cubicBezTo>
                    <a:pt x="795" y="177"/>
                    <a:pt x="793" y="179"/>
                    <a:pt x="792" y="179"/>
                  </a:cubicBezTo>
                  <a:cubicBezTo>
                    <a:pt x="791" y="180"/>
                    <a:pt x="789" y="182"/>
                    <a:pt x="787" y="181"/>
                  </a:cubicBezTo>
                  <a:cubicBezTo>
                    <a:pt x="786" y="181"/>
                    <a:pt x="786" y="177"/>
                    <a:pt x="785" y="176"/>
                  </a:cubicBezTo>
                  <a:cubicBezTo>
                    <a:pt x="783" y="175"/>
                    <a:pt x="780" y="177"/>
                    <a:pt x="779" y="178"/>
                  </a:cubicBezTo>
                  <a:cubicBezTo>
                    <a:pt x="778" y="179"/>
                    <a:pt x="776" y="181"/>
                    <a:pt x="775" y="181"/>
                  </a:cubicBezTo>
                  <a:cubicBezTo>
                    <a:pt x="773" y="182"/>
                    <a:pt x="770" y="181"/>
                    <a:pt x="769" y="182"/>
                  </a:cubicBezTo>
                  <a:cubicBezTo>
                    <a:pt x="767" y="182"/>
                    <a:pt x="765" y="185"/>
                    <a:pt x="763" y="185"/>
                  </a:cubicBezTo>
                  <a:cubicBezTo>
                    <a:pt x="762" y="185"/>
                    <a:pt x="762" y="182"/>
                    <a:pt x="761" y="181"/>
                  </a:cubicBezTo>
                  <a:cubicBezTo>
                    <a:pt x="761" y="180"/>
                    <a:pt x="759" y="179"/>
                    <a:pt x="759" y="178"/>
                  </a:cubicBezTo>
                  <a:cubicBezTo>
                    <a:pt x="758" y="177"/>
                    <a:pt x="760" y="176"/>
                    <a:pt x="760" y="175"/>
                  </a:cubicBezTo>
                  <a:cubicBezTo>
                    <a:pt x="760" y="174"/>
                    <a:pt x="758" y="172"/>
                    <a:pt x="758" y="171"/>
                  </a:cubicBezTo>
                  <a:cubicBezTo>
                    <a:pt x="757" y="170"/>
                    <a:pt x="755" y="170"/>
                    <a:pt x="754" y="170"/>
                  </a:cubicBezTo>
                  <a:cubicBezTo>
                    <a:pt x="753" y="169"/>
                    <a:pt x="752" y="167"/>
                    <a:pt x="752" y="166"/>
                  </a:cubicBezTo>
                  <a:cubicBezTo>
                    <a:pt x="751" y="165"/>
                    <a:pt x="752" y="162"/>
                    <a:pt x="751" y="161"/>
                  </a:cubicBezTo>
                  <a:cubicBezTo>
                    <a:pt x="751" y="160"/>
                    <a:pt x="748" y="160"/>
                    <a:pt x="747" y="159"/>
                  </a:cubicBezTo>
                  <a:cubicBezTo>
                    <a:pt x="746" y="159"/>
                    <a:pt x="743" y="160"/>
                    <a:pt x="742" y="160"/>
                  </a:cubicBezTo>
                  <a:cubicBezTo>
                    <a:pt x="741" y="161"/>
                    <a:pt x="739" y="162"/>
                    <a:pt x="738" y="163"/>
                  </a:cubicBezTo>
                  <a:cubicBezTo>
                    <a:pt x="736" y="164"/>
                    <a:pt x="734" y="164"/>
                    <a:pt x="733" y="165"/>
                  </a:cubicBezTo>
                  <a:cubicBezTo>
                    <a:pt x="732" y="166"/>
                    <a:pt x="731" y="168"/>
                    <a:pt x="730" y="169"/>
                  </a:cubicBezTo>
                  <a:cubicBezTo>
                    <a:pt x="729" y="170"/>
                    <a:pt x="727" y="171"/>
                    <a:pt x="726" y="171"/>
                  </a:cubicBezTo>
                  <a:cubicBezTo>
                    <a:pt x="725" y="172"/>
                    <a:pt x="722" y="173"/>
                    <a:pt x="721" y="174"/>
                  </a:cubicBezTo>
                  <a:cubicBezTo>
                    <a:pt x="719" y="175"/>
                    <a:pt x="716" y="177"/>
                    <a:pt x="715" y="179"/>
                  </a:cubicBezTo>
                  <a:cubicBezTo>
                    <a:pt x="713" y="180"/>
                    <a:pt x="711" y="184"/>
                    <a:pt x="710" y="185"/>
                  </a:cubicBezTo>
                  <a:cubicBezTo>
                    <a:pt x="709" y="186"/>
                    <a:pt x="707" y="188"/>
                    <a:pt x="706" y="189"/>
                  </a:cubicBezTo>
                  <a:cubicBezTo>
                    <a:pt x="705" y="190"/>
                    <a:pt x="702" y="192"/>
                    <a:pt x="701" y="192"/>
                  </a:cubicBezTo>
                  <a:cubicBezTo>
                    <a:pt x="700" y="193"/>
                    <a:pt x="696" y="192"/>
                    <a:pt x="695" y="193"/>
                  </a:cubicBezTo>
                  <a:cubicBezTo>
                    <a:pt x="694" y="193"/>
                    <a:pt x="694" y="194"/>
                    <a:pt x="693" y="194"/>
                  </a:cubicBezTo>
                  <a:cubicBezTo>
                    <a:pt x="692" y="195"/>
                    <a:pt x="690" y="197"/>
                    <a:pt x="689" y="198"/>
                  </a:cubicBezTo>
                  <a:cubicBezTo>
                    <a:pt x="687" y="199"/>
                    <a:pt x="684" y="200"/>
                    <a:pt x="683" y="200"/>
                  </a:cubicBezTo>
                  <a:cubicBezTo>
                    <a:pt x="681" y="199"/>
                    <a:pt x="682" y="195"/>
                    <a:pt x="680" y="194"/>
                  </a:cubicBezTo>
                  <a:cubicBezTo>
                    <a:pt x="679" y="194"/>
                    <a:pt x="676" y="195"/>
                    <a:pt x="675" y="195"/>
                  </a:cubicBezTo>
                  <a:cubicBezTo>
                    <a:pt x="674" y="196"/>
                    <a:pt x="673" y="198"/>
                    <a:pt x="672" y="199"/>
                  </a:cubicBezTo>
                  <a:cubicBezTo>
                    <a:pt x="672" y="199"/>
                    <a:pt x="670" y="201"/>
                    <a:pt x="669" y="201"/>
                  </a:cubicBezTo>
                  <a:cubicBezTo>
                    <a:pt x="668" y="201"/>
                    <a:pt x="666" y="197"/>
                    <a:pt x="666" y="196"/>
                  </a:cubicBezTo>
                  <a:cubicBezTo>
                    <a:pt x="666" y="195"/>
                    <a:pt x="668" y="192"/>
                    <a:pt x="668" y="191"/>
                  </a:cubicBezTo>
                  <a:cubicBezTo>
                    <a:pt x="667" y="190"/>
                    <a:pt x="665" y="190"/>
                    <a:pt x="664" y="190"/>
                  </a:cubicBezTo>
                  <a:cubicBezTo>
                    <a:pt x="663" y="190"/>
                    <a:pt x="661" y="192"/>
                    <a:pt x="660" y="191"/>
                  </a:cubicBezTo>
                  <a:cubicBezTo>
                    <a:pt x="659" y="191"/>
                    <a:pt x="658" y="190"/>
                    <a:pt x="657" y="190"/>
                  </a:cubicBezTo>
                  <a:cubicBezTo>
                    <a:pt x="656" y="190"/>
                    <a:pt x="655" y="190"/>
                    <a:pt x="654" y="190"/>
                  </a:cubicBezTo>
                  <a:cubicBezTo>
                    <a:pt x="653" y="190"/>
                    <a:pt x="651" y="190"/>
                    <a:pt x="650" y="189"/>
                  </a:cubicBezTo>
                  <a:cubicBezTo>
                    <a:pt x="650" y="188"/>
                    <a:pt x="652" y="186"/>
                    <a:pt x="652" y="185"/>
                  </a:cubicBezTo>
                  <a:cubicBezTo>
                    <a:pt x="652" y="184"/>
                    <a:pt x="650" y="183"/>
                    <a:pt x="650" y="182"/>
                  </a:cubicBezTo>
                  <a:cubicBezTo>
                    <a:pt x="649" y="181"/>
                    <a:pt x="650" y="178"/>
                    <a:pt x="649" y="177"/>
                  </a:cubicBezTo>
                  <a:cubicBezTo>
                    <a:pt x="649" y="177"/>
                    <a:pt x="647" y="175"/>
                    <a:pt x="646" y="175"/>
                  </a:cubicBezTo>
                  <a:cubicBezTo>
                    <a:pt x="645" y="175"/>
                    <a:pt x="643" y="178"/>
                    <a:pt x="641" y="178"/>
                  </a:cubicBezTo>
                  <a:cubicBezTo>
                    <a:pt x="640" y="178"/>
                    <a:pt x="639" y="176"/>
                    <a:pt x="638" y="176"/>
                  </a:cubicBezTo>
                  <a:cubicBezTo>
                    <a:pt x="637" y="175"/>
                    <a:pt x="634" y="177"/>
                    <a:pt x="632" y="176"/>
                  </a:cubicBezTo>
                  <a:cubicBezTo>
                    <a:pt x="630" y="175"/>
                    <a:pt x="627" y="171"/>
                    <a:pt x="625" y="171"/>
                  </a:cubicBezTo>
                  <a:cubicBezTo>
                    <a:pt x="624" y="171"/>
                    <a:pt x="622" y="172"/>
                    <a:pt x="621" y="172"/>
                  </a:cubicBezTo>
                  <a:cubicBezTo>
                    <a:pt x="620" y="172"/>
                    <a:pt x="618" y="170"/>
                    <a:pt x="617" y="170"/>
                  </a:cubicBezTo>
                  <a:cubicBezTo>
                    <a:pt x="616" y="169"/>
                    <a:pt x="614" y="167"/>
                    <a:pt x="614" y="166"/>
                  </a:cubicBezTo>
                  <a:cubicBezTo>
                    <a:pt x="613" y="165"/>
                    <a:pt x="613" y="164"/>
                    <a:pt x="613" y="163"/>
                  </a:cubicBezTo>
                  <a:cubicBezTo>
                    <a:pt x="613" y="162"/>
                    <a:pt x="614" y="160"/>
                    <a:pt x="614" y="159"/>
                  </a:cubicBezTo>
                  <a:cubicBezTo>
                    <a:pt x="614" y="158"/>
                    <a:pt x="614" y="156"/>
                    <a:pt x="613" y="156"/>
                  </a:cubicBezTo>
                  <a:cubicBezTo>
                    <a:pt x="612" y="156"/>
                    <a:pt x="610" y="157"/>
                    <a:pt x="610" y="157"/>
                  </a:cubicBezTo>
                  <a:cubicBezTo>
                    <a:pt x="609" y="156"/>
                    <a:pt x="610" y="154"/>
                    <a:pt x="609" y="153"/>
                  </a:cubicBezTo>
                  <a:cubicBezTo>
                    <a:pt x="609" y="153"/>
                    <a:pt x="607" y="151"/>
                    <a:pt x="607" y="151"/>
                  </a:cubicBezTo>
                  <a:cubicBezTo>
                    <a:pt x="605" y="151"/>
                    <a:pt x="603" y="153"/>
                    <a:pt x="602" y="153"/>
                  </a:cubicBezTo>
                  <a:cubicBezTo>
                    <a:pt x="601" y="153"/>
                    <a:pt x="598" y="152"/>
                    <a:pt x="597" y="152"/>
                  </a:cubicBezTo>
                  <a:cubicBezTo>
                    <a:pt x="596" y="152"/>
                    <a:pt x="595" y="150"/>
                    <a:pt x="594" y="150"/>
                  </a:cubicBezTo>
                  <a:cubicBezTo>
                    <a:pt x="593" y="150"/>
                    <a:pt x="592" y="151"/>
                    <a:pt x="592" y="152"/>
                  </a:cubicBezTo>
                  <a:cubicBezTo>
                    <a:pt x="591" y="152"/>
                    <a:pt x="591" y="154"/>
                    <a:pt x="590" y="154"/>
                  </a:cubicBezTo>
                  <a:cubicBezTo>
                    <a:pt x="589" y="155"/>
                    <a:pt x="587" y="153"/>
                    <a:pt x="586" y="153"/>
                  </a:cubicBezTo>
                  <a:cubicBezTo>
                    <a:pt x="585" y="153"/>
                    <a:pt x="581" y="152"/>
                    <a:pt x="579" y="153"/>
                  </a:cubicBezTo>
                  <a:cubicBezTo>
                    <a:pt x="578" y="154"/>
                    <a:pt x="576" y="158"/>
                    <a:pt x="576" y="160"/>
                  </a:cubicBezTo>
                  <a:cubicBezTo>
                    <a:pt x="576" y="162"/>
                    <a:pt x="579" y="164"/>
                    <a:pt x="580" y="165"/>
                  </a:cubicBezTo>
                  <a:cubicBezTo>
                    <a:pt x="580" y="166"/>
                    <a:pt x="583" y="167"/>
                    <a:pt x="583" y="169"/>
                  </a:cubicBezTo>
                  <a:cubicBezTo>
                    <a:pt x="583" y="170"/>
                    <a:pt x="584" y="172"/>
                    <a:pt x="583" y="173"/>
                  </a:cubicBezTo>
                  <a:cubicBezTo>
                    <a:pt x="582" y="174"/>
                    <a:pt x="579" y="173"/>
                    <a:pt x="578" y="174"/>
                  </a:cubicBezTo>
                  <a:cubicBezTo>
                    <a:pt x="577" y="175"/>
                    <a:pt x="576" y="177"/>
                    <a:pt x="575" y="178"/>
                  </a:cubicBezTo>
                  <a:cubicBezTo>
                    <a:pt x="574" y="178"/>
                    <a:pt x="572" y="179"/>
                    <a:pt x="571" y="179"/>
                  </a:cubicBezTo>
                  <a:cubicBezTo>
                    <a:pt x="569" y="178"/>
                    <a:pt x="569" y="175"/>
                    <a:pt x="568" y="174"/>
                  </a:cubicBezTo>
                  <a:cubicBezTo>
                    <a:pt x="568" y="173"/>
                    <a:pt x="567" y="169"/>
                    <a:pt x="567" y="168"/>
                  </a:cubicBezTo>
                  <a:cubicBezTo>
                    <a:pt x="566" y="166"/>
                    <a:pt x="564" y="164"/>
                    <a:pt x="563" y="163"/>
                  </a:cubicBezTo>
                  <a:cubicBezTo>
                    <a:pt x="562" y="162"/>
                    <a:pt x="559" y="160"/>
                    <a:pt x="558" y="159"/>
                  </a:cubicBezTo>
                  <a:cubicBezTo>
                    <a:pt x="558" y="158"/>
                    <a:pt x="556" y="155"/>
                    <a:pt x="556" y="154"/>
                  </a:cubicBezTo>
                  <a:cubicBezTo>
                    <a:pt x="556" y="152"/>
                    <a:pt x="557" y="150"/>
                    <a:pt x="557" y="149"/>
                  </a:cubicBezTo>
                  <a:cubicBezTo>
                    <a:pt x="558" y="148"/>
                    <a:pt x="558" y="145"/>
                    <a:pt x="557" y="144"/>
                  </a:cubicBezTo>
                  <a:cubicBezTo>
                    <a:pt x="557" y="143"/>
                    <a:pt x="555" y="142"/>
                    <a:pt x="554" y="141"/>
                  </a:cubicBezTo>
                  <a:cubicBezTo>
                    <a:pt x="553" y="140"/>
                    <a:pt x="550" y="139"/>
                    <a:pt x="548" y="140"/>
                  </a:cubicBezTo>
                  <a:cubicBezTo>
                    <a:pt x="547" y="140"/>
                    <a:pt x="546" y="142"/>
                    <a:pt x="545" y="142"/>
                  </a:cubicBezTo>
                  <a:cubicBezTo>
                    <a:pt x="544" y="143"/>
                    <a:pt x="542" y="143"/>
                    <a:pt x="541" y="143"/>
                  </a:cubicBezTo>
                  <a:cubicBezTo>
                    <a:pt x="539" y="144"/>
                    <a:pt x="536" y="146"/>
                    <a:pt x="534" y="145"/>
                  </a:cubicBezTo>
                  <a:cubicBezTo>
                    <a:pt x="532" y="145"/>
                    <a:pt x="530" y="143"/>
                    <a:pt x="529" y="141"/>
                  </a:cubicBezTo>
                  <a:cubicBezTo>
                    <a:pt x="528" y="141"/>
                    <a:pt x="527" y="139"/>
                    <a:pt x="527" y="138"/>
                  </a:cubicBezTo>
                  <a:cubicBezTo>
                    <a:pt x="527" y="137"/>
                    <a:pt x="528" y="134"/>
                    <a:pt x="528" y="134"/>
                  </a:cubicBezTo>
                  <a:cubicBezTo>
                    <a:pt x="530" y="133"/>
                    <a:pt x="532" y="134"/>
                    <a:pt x="534" y="134"/>
                  </a:cubicBezTo>
                  <a:cubicBezTo>
                    <a:pt x="535" y="133"/>
                    <a:pt x="537" y="133"/>
                    <a:pt x="537" y="132"/>
                  </a:cubicBezTo>
                  <a:cubicBezTo>
                    <a:pt x="538" y="132"/>
                    <a:pt x="538" y="130"/>
                    <a:pt x="538" y="129"/>
                  </a:cubicBezTo>
                  <a:cubicBezTo>
                    <a:pt x="538" y="128"/>
                    <a:pt x="538" y="126"/>
                    <a:pt x="538" y="125"/>
                  </a:cubicBezTo>
                  <a:cubicBezTo>
                    <a:pt x="537" y="124"/>
                    <a:pt x="535" y="124"/>
                    <a:pt x="534" y="123"/>
                  </a:cubicBezTo>
                  <a:cubicBezTo>
                    <a:pt x="534" y="123"/>
                    <a:pt x="532" y="124"/>
                    <a:pt x="531" y="124"/>
                  </a:cubicBezTo>
                  <a:cubicBezTo>
                    <a:pt x="531" y="124"/>
                    <a:pt x="530" y="125"/>
                    <a:pt x="529" y="126"/>
                  </a:cubicBezTo>
                  <a:cubicBezTo>
                    <a:pt x="528" y="126"/>
                    <a:pt x="525" y="126"/>
                    <a:pt x="523" y="126"/>
                  </a:cubicBezTo>
                  <a:cubicBezTo>
                    <a:pt x="522" y="126"/>
                    <a:pt x="519" y="125"/>
                    <a:pt x="517" y="124"/>
                  </a:cubicBezTo>
                  <a:cubicBezTo>
                    <a:pt x="516" y="123"/>
                    <a:pt x="512" y="121"/>
                    <a:pt x="511" y="121"/>
                  </a:cubicBezTo>
                  <a:cubicBezTo>
                    <a:pt x="509" y="120"/>
                    <a:pt x="505" y="117"/>
                    <a:pt x="503" y="116"/>
                  </a:cubicBezTo>
                  <a:cubicBezTo>
                    <a:pt x="503" y="116"/>
                    <a:pt x="500" y="116"/>
                    <a:pt x="500" y="116"/>
                  </a:cubicBezTo>
                  <a:cubicBezTo>
                    <a:pt x="499" y="115"/>
                    <a:pt x="499" y="113"/>
                    <a:pt x="498" y="113"/>
                  </a:cubicBezTo>
                  <a:cubicBezTo>
                    <a:pt x="497" y="112"/>
                    <a:pt x="493" y="114"/>
                    <a:pt x="491" y="114"/>
                  </a:cubicBezTo>
                  <a:cubicBezTo>
                    <a:pt x="489" y="114"/>
                    <a:pt x="484" y="114"/>
                    <a:pt x="481" y="114"/>
                  </a:cubicBezTo>
                  <a:cubicBezTo>
                    <a:pt x="479" y="115"/>
                    <a:pt x="476" y="117"/>
                    <a:pt x="474" y="117"/>
                  </a:cubicBezTo>
                  <a:cubicBezTo>
                    <a:pt x="473" y="116"/>
                    <a:pt x="472" y="115"/>
                    <a:pt x="471" y="115"/>
                  </a:cubicBezTo>
                  <a:cubicBezTo>
                    <a:pt x="470" y="114"/>
                    <a:pt x="469" y="112"/>
                    <a:pt x="468" y="112"/>
                  </a:cubicBezTo>
                  <a:cubicBezTo>
                    <a:pt x="467" y="112"/>
                    <a:pt x="465" y="114"/>
                    <a:pt x="464" y="114"/>
                  </a:cubicBezTo>
                  <a:cubicBezTo>
                    <a:pt x="462" y="114"/>
                    <a:pt x="460" y="114"/>
                    <a:pt x="459" y="114"/>
                  </a:cubicBezTo>
                  <a:cubicBezTo>
                    <a:pt x="458" y="114"/>
                    <a:pt x="456" y="114"/>
                    <a:pt x="455" y="115"/>
                  </a:cubicBezTo>
                  <a:cubicBezTo>
                    <a:pt x="455" y="115"/>
                    <a:pt x="453" y="116"/>
                    <a:pt x="453" y="117"/>
                  </a:cubicBezTo>
                  <a:cubicBezTo>
                    <a:pt x="452" y="117"/>
                    <a:pt x="452" y="118"/>
                    <a:pt x="452" y="119"/>
                  </a:cubicBezTo>
                  <a:cubicBezTo>
                    <a:pt x="451" y="119"/>
                    <a:pt x="450" y="120"/>
                    <a:pt x="450" y="121"/>
                  </a:cubicBezTo>
                  <a:cubicBezTo>
                    <a:pt x="448" y="121"/>
                    <a:pt x="445" y="121"/>
                    <a:pt x="444" y="121"/>
                  </a:cubicBezTo>
                  <a:cubicBezTo>
                    <a:pt x="442" y="122"/>
                    <a:pt x="440" y="122"/>
                    <a:pt x="440" y="123"/>
                  </a:cubicBezTo>
                  <a:cubicBezTo>
                    <a:pt x="439" y="124"/>
                    <a:pt x="439" y="125"/>
                    <a:pt x="439" y="126"/>
                  </a:cubicBezTo>
                  <a:cubicBezTo>
                    <a:pt x="439" y="126"/>
                    <a:pt x="440" y="128"/>
                    <a:pt x="440" y="129"/>
                  </a:cubicBezTo>
                  <a:cubicBezTo>
                    <a:pt x="439" y="129"/>
                    <a:pt x="438" y="131"/>
                    <a:pt x="438" y="131"/>
                  </a:cubicBezTo>
                  <a:cubicBezTo>
                    <a:pt x="437" y="132"/>
                    <a:pt x="436" y="133"/>
                    <a:pt x="435" y="133"/>
                  </a:cubicBezTo>
                  <a:cubicBezTo>
                    <a:pt x="433" y="134"/>
                    <a:pt x="429" y="136"/>
                    <a:pt x="427" y="136"/>
                  </a:cubicBezTo>
                  <a:cubicBezTo>
                    <a:pt x="426" y="137"/>
                    <a:pt x="423" y="136"/>
                    <a:pt x="422" y="136"/>
                  </a:cubicBezTo>
                  <a:cubicBezTo>
                    <a:pt x="421" y="137"/>
                    <a:pt x="419" y="137"/>
                    <a:pt x="419" y="138"/>
                  </a:cubicBezTo>
                  <a:cubicBezTo>
                    <a:pt x="418" y="138"/>
                    <a:pt x="416" y="139"/>
                    <a:pt x="415" y="139"/>
                  </a:cubicBezTo>
                  <a:cubicBezTo>
                    <a:pt x="414" y="139"/>
                    <a:pt x="413" y="139"/>
                    <a:pt x="412" y="139"/>
                  </a:cubicBezTo>
                  <a:cubicBezTo>
                    <a:pt x="411" y="139"/>
                    <a:pt x="409" y="138"/>
                    <a:pt x="408" y="138"/>
                  </a:cubicBezTo>
                  <a:cubicBezTo>
                    <a:pt x="407" y="138"/>
                    <a:pt x="405" y="139"/>
                    <a:pt x="404" y="139"/>
                  </a:cubicBezTo>
                  <a:cubicBezTo>
                    <a:pt x="403" y="139"/>
                    <a:pt x="401" y="139"/>
                    <a:pt x="401" y="139"/>
                  </a:cubicBezTo>
                  <a:cubicBezTo>
                    <a:pt x="400" y="139"/>
                    <a:pt x="398" y="137"/>
                    <a:pt x="398" y="136"/>
                  </a:cubicBezTo>
                  <a:cubicBezTo>
                    <a:pt x="398" y="134"/>
                    <a:pt x="399" y="132"/>
                    <a:pt x="399" y="131"/>
                  </a:cubicBezTo>
                  <a:cubicBezTo>
                    <a:pt x="399" y="129"/>
                    <a:pt x="398" y="127"/>
                    <a:pt x="397" y="125"/>
                  </a:cubicBezTo>
                  <a:cubicBezTo>
                    <a:pt x="397" y="124"/>
                    <a:pt x="396" y="122"/>
                    <a:pt x="395" y="121"/>
                  </a:cubicBezTo>
                  <a:cubicBezTo>
                    <a:pt x="394" y="121"/>
                    <a:pt x="393" y="120"/>
                    <a:pt x="392" y="120"/>
                  </a:cubicBezTo>
                  <a:cubicBezTo>
                    <a:pt x="390" y="120"/>
                    <a:pt x="386" y="123"/>
                    <a:pt x="384" y="123"/>
                  </a:cubicBezTo>
                  <a:cubicBezTo>
                    <a:pt x="382" y="123"/>
                    <a:pt x="379" y="120"/>
                    <a:pt x="377" y="120"/>
                  </a:cubicBezTo>
                  <a:cubicBezTo>
                    <a:pt x="375" y="119"/>
                    <a:pt x="372" y="118"/>
                    <a:pt x="370" y="118"/>
                  </a:cubicBezTo>
                  <a:cubicBezTo>
                    <a:pt x="369" y="118"/>
                    <a:pt x="366" y="120"/>
                    <a:pt x="364" y="120"/>
                  </a:cubicBezTo>
                  <a:cubicBezTo>
                    <a:pt x="362" y="121"/>
                    <a:pt x="359" y="121"/>
                    <a:pt x="358" y="121"/>
                  </a:cubicBezTo>
                  <a:cubicBezTo>
                    <a:pt x="356" y="121"/>
                    <a:pt x="352" y="122"/>
                    <a:pt x="350" y="121"/>
                  </a:cubicBezTo>
                  <a:cubicBezTo>
                    <a:pt x="349" y="121"/>
                    <a:pt x="347" y="119"/>
                    <a:pt x="347" y="118"/>
                  </a:cubicBezTo>
                  <a:cubicBezTo>
                    <a:pt x="346" y="117"/>
                    <a:pt x="346" y="115"/>
                    <a:pt x="345" y="114"/>
                  </a:cubicBezTo>
                  <a:cubicBezTo>
                    <a:pt x="345" y="113"/>
                    <a:pt x="344" y="111"/>
                    <a:pt x="343" y="111"/>
                  </a:cubicBezTo>
                  <a:cubicBezTo>
                    <a:pt x="343" y="110"/>
                    <a:pt x="341" y="109"/>
                    <a:pt x="340" y="109"/>
                  </a:cubicBezTo>
                  <a:cubicBezTo>
                    <a:pt x="339" y="109"/>
                    <a:pt x="338" y="109"/>
                    <a:pt x="337" y="110"/>
                  </a:cubicBezTo>
                  <a:cubicBezTo>
                    <a:pt x="336" y="110"/>
                    <a:pt x="334" y="112"/>
                    <a:pt x="333" y="112"/>
                  </a:cubicBezTo>
                  <a:cubicBezTo>
                    <a:pt x="332" y="112"/>
                    <a:pt x="331" y="110"/>
                    <a:pt x="330" y="110"/>
                  </a:cubicBezTo>
                  <a:cubicBezTo>
                    <a:pt x="329" y="110"/>
                    <a:pt x="327" y="110"/>
                    <a:pt x="326" y="111"/>
                  </a:cubicBezTo>
                  <a:cubicBezTo>
                    <a:pt x="325" y="111"/>
                    <a:pt x="325" y="113"/>
                    <a:pt x="324" y="113"/>
                  </a:cubicBezTo>
                  <a:cubicBezTo>
                    <a:pt x="324" y="114"/>
                    <a:pt x="322" y="114"/>
                    <a:pt x="321" y="114"/>
                  </a:cubicBezTo>
                  <a:cubicBezTo>
                    <a:pt x="320" y="114"/>
                    <a:pt x="318" y="113"/>
                    <a:pt x="317" y="113"/>
                  </a:cubicBezTo>
                  <a:cubicBezTo>
                    <a:pt x="314" y="112"/>
                    <a:pt x="309" y="111"/>
                    <a:pt x="307" y="110"/>
                  </a:cubicBezTo>
                  <a:cubicBezTo>
                    <a:pt x="305" y="109"/>
                    <a:pt x="303" y="108"/>
                    <a:pt x="302" y="107"/>
                  </a:cubicBezTo>
                  <a:cubicBezTo>
                    <a:pt x="300" y="106"/>
                    <a:pt x="298" y="105"/>
                    <a:pt x="296" y="103"/>
                  </a:cubicBezTo>
                  <a:cubicBezTo>
                    <a:pt x="295" y="103"/>
                    <a:pt x="294" y="101"/>
                    <a:pt x="293" y="100"/>
                  </a:cubicBezTo>
                  <a:cubicBezTo>
                    <a:pt x="293" y="99"/>
                    <a:pt x="292" y="96"/>
                    <a:pt x="292" y="95"/>
                  </a:cubicBezTo>
                  <a:cubicBezTo>
                    <a:pt x="292" y="94"/>
                    <a:pt x="293" y="92"/>
                    <a:pt x="293" y="91"/>
                  </a:cubicBezTo>
                  <a:cubicBezTo>
                    <a:pt x="293" y="90"/>
                    <a:pt x="294" y="87"/>
                    <a:pt x="294" y="86"/>
                  </a:cubicBezTo>
                  <a:cubicBezTo>
                    <a:pt x="293" y="85"/>
                    <a:pt x="293" y="82"/>
                    <a:pt x="292" y="81"/>
                  </a:cubicBezTo>
                  <a:cubicBezTo>
                    <a:pt x="292" y="79"/>
                    <a:pt x="292" y="75"/>
                    <a:pt x="292" y="73"/>
                  </a:cubicBezTo>
                  <a:cubicBezTo>
                    <a:pt x="291" y="72"/>
                    <a:pt x="291" y="69"/>
                    <a:pt x="290" y="68"/>
                  </a:cubicBezTo>
                  <a:cubicBezTo>
                    <a:pt x="290" y="67"/>
                    <a:pt x="289" y="65"/>
                    <a:pt x="288" y="64"/>
                  </a:cubicBezTo>
                  <a:cubicBezTo>
                    <a:pt x="287" y="63"/>
                    <a:pt x="286" y="63"/>
                    <a:pt x="286" y="63"/>
                  </a:cubicBezTo>
                  <a:cubicBezTo>
                    <a:pt x="285" y="62"/>
                    <a:pt x="285" y="59"/>
                    <a:pt x="284" y="58"/>
                  </a:cubicBezTo>
                  <a:cubicBezTo>
                    <a:pt x="284" y="56"/>
                    <a:pt x="285" y="52"/>
                    <a:pt x="285" y="50"/>
                  </a:cubicBezTo>
                  <a:cubicBezTo>
                    <a:pt x="285" y="49"/>
                    <a:pt x="285" y="47"/>
                    <a:pt x="284" y="46"/>
                  </a:cubicBezTo>
                  <a:cubicBezTo>
                    <a:pt x="284" y="45"/>
                    <a:pt x="282" y="43"/>
                    <a:pt x="282" y="42"/>
                  </a:cubicBezTo>
                  <a:cubicBezTo>
                    <a:pt x="281" y="40"/>
                    <a:pt x="279" y="35"/>
                    <a:pt x="278" y="33"/>
                  </a:cubicBezTo>
                  <a:cubicBezTo>
                    <a:pt x="277" y="30"/>
                    <a:pt x="277" y="23"/>
                    <a:pt x="276" y="20"/>
                  </a:cubicBezTo>
                  <a:cubicBezTo>
                    <a:pt x="276" y="19"/>
                    <a:pt x="275" y="16"/>
                    <a:pt x="274" y="15"/>
                  </a:cubicBezTo>
                  <a:cubicBezTo>
                    <a:pt x="274" y="14"/>
                    <a:pt x="275" y="11"/>
                    <a:pt x="275" y="10"/>
                  </a:cubicBezTo>
                  <a:cubicBezTo>
                    <a:pt x="274" y="9"/>
                    <a:pt x="272" y="7"/>
                    <a:pt x="271" y="7"/>
                  </a:cubicBezTo>
                  <a:cubicBezTo>
                    <a:pt x="270" y="6"/>
                    <a:pt x="268" y="7"/>
                    <a:pt x="267" y="7"/>
                  </a:cubicBezTo>
                  <a:cubicBezTo>
                    <a:pt x="266" y="7"/>
                    <a:pt x="265" y="5"/>
                    <a:pt x="264" y="4"/>
                  </a:cubicBezTo>
                  <a:cubicBezTo>
                    <a:pt x="262" y="3"/>
                    <a:pt x="260" y="0"/>
                    <a:pt x="258" y="0"/>
                  </a:cubicBezTo>
                  <a:cubicBezTo>
                    <a:pt x="256" y="0"/>
                    <a:pt x="253" y="1"/>
                    <a:pt x="251" y="1"/>
                  </a:cubicBezTo>
                  <a:cubicBezTo>
                    <a:pt x="250" y="2"/>
                    <a:pt x="249" y="3"/>
                    <a:pt x="248" y="4"/>
                  </a:cubicBezTo>
                  <a:cubicBezTo>
                    <a:pt x="247" y="4"/>
                    <a:pt x="244" y="5"/>
                    <a:pt x="243" y="4"/>
                  </a:cubicBezTo>
                  <a:cubicBezTo>
                    <a:pt x="241" y="4"/>
                    <a:pt x="239" y="2"/>
                    <a:pt x="238" y="1"/>
                  </a:cubicBezTo>
                  <a:cubicBezTo>
                    <a:pt x="237" y="1"/>
                    <a:pt x="236" y="0"/>
                    <a:pt x="235" y="0"/>
                  </a:cubicBezTo>
                  <a:cubicBezTo>
                    <a:pt x="222" y="9"/>
                    <a:pt x="237" y="65"/>
                    <a:pt x="237" y="65"/>
                  </a:cubicBezTo>
                  <a:cubicBezTo>
                    <a:pt x="93" y="71"/>
                    <a:pt x="93" y="71"/>
                    <a:pt x="93" y="71"/>
                  </a:cubicBezTo>
                  <a:cubicBezTo>
                    <a:pt x="0" y="73"/>
                    <a:pt x="0" y="73"/>
                    <a:pt x="0" y="73"/>
                  </a:cubicBezTo>
                  <a:cubicBezTo>
                    <a:pt x="1" y="76"/>
                    <a:pt x="1" y="78"/>
                    <a:pt x="1" y="78"/>
                  </a:cubicBezTo>
                  <a:cubicBezTo>
                    <a:pt x="1" y="79"/>
                    <a:pt x="1" y="80"/>
                    <a:pt x="1" y="81"/>
                  </a:cubicBezTo>
                  <a:cubicBezTo>
                    <a:pt x="1" y="81"/>
                    <a:pt x="1" y="82"/>
                    <a:pt x="1" y="82"/>
                  </a:cubicBezTo>
                  <a:cubicBezTo>
                    <a:pt x="1" y="83"/>
                    <a:pt x="2" y="86"/>
                    <a:pt x="3" y="87"/>
                  </a:cubicBezTo>
                  <a:cubicBezTo>
                    <a:pt x="4" y="88"/>
                    <a:pt x="4" y="90"/>
                    <a:pt x="5" y="91"/>
                  </a:cubicBezTo>
                  <a:cubicBezTo>
                    <a:pt x="5" y="91"/>
                    <a:pt x="5" y="91"/>
                    <a:pt x="5" y="92"/>
                  </a:cubicBezTo>
                  <a:cubicBezTo>
                    <a:pt x="6" y="94"/>
                    <a:pt x="7" y="97"/>
                    <a:pt x="8" y="98"/>
                  </a:cubicBezTo>
                  <a:cubicBezTo>
                    <a:pt x="8" y="100"/>
                    <a:pt x="8" y="101"/>
                    <a:pt x="8" y="102"/>
                  </a:cubicBezTo>
                  <a:cubicBezTo>
                    <a:pt x="8" y="103"/>
                    <a:pt x="8" y="103"/>
                    <a:pt x="8" y="104"/>
                  </a:cubicBezTo>
                  <a:cubicBezTo>
                    <a:pt x="8" y="104"/>
                    <a:pt x="8" y="104"/>
                    <a:pt x="9" y="104"/>
                  </a:cubicBezTo>
                  <a:cubicBezTo>
                    <a:pt x="9" y="105"/>
                    <a:pt x="10" y="106"/>
                    <a:pt x="10" y="108"/>
                  </a:cubicBezTo>
                  <a:cubicBezTo>
                    <a:pt x="11" y="109"/>
                    <a:pt x="11" y="111"/>
                    <a:pt x="11" y="113"/>
                  </a:cubicBezTo>
                  <a:cubicBezTo>
                    <a:pt x="11" y="114"/>
                    <a:pt x="11" y="115"/>
                    <a:pt x="11" y="116"/>
                  </a:cubicBezTo>
                  <a:cubicBezTo>
                    <a:pt x="11" y="116"/>
                    <a:pt x="13" y="118"/>
                    <a:pt x="13" y="119"/>
                  </a:cubicBezTo>
                  <a:cubicBezTo>
                    <a:pt x="14" y="120"/>
                    <a:pt x="15" y="121"/>
                    <a:pt x="16" y="123"/>
                  </a:cubicBezTo>
                  <a:cubicBezTo>
                    <a:pt x="17" y="125"/>
                    <a:pt x="18" y="127"/>
                    <a:pt x="19" y="129"/>
                  </a:cubicBezTo>
                  <a:cubicBezTo>
                    <a:pt x="19" y="131"/>
                    <a:pt x="19" y="134"/>
                    <a:pt x="18" y="136"/>
                  </a:cubicBezTo>
                  <a:cubicBezTo>
                    <a:pt x="18" y="138"/>
                    <a:pt x="17" y="139"/>
                    <a:pt x="16" y="140"/>
                  </a:cubicBezTo>
                  <a:cubicBezTo>
                    <a:pt x="16" y="140"/>
                    <a:pt x="16" y="141"/>
                    <a:pt x="16" y="141"/>
                  </a:cubicBezTo>
                  <a:cubicBezTo>
                    <a:pt x="15" y="141"/>
                    <a:pt x="15" y="143"/>
                    <a:pt x="15" y="143"/>
                  </a:cubicBezTo>
                  <a:cubicBezTo>
                    <a:pt x="15" y="145"/>
                    <a:pt x="15" y="146"/>
                    <a:pt x="14" y="148"/>
                  </a:cubicBezTo>
                  <a:cubicBezTo>
                    <a:pt x="14" y="149"/>
                    <a:pt x="13" y="150"/>
                    <a:pt x="12" y="152"/>
                  </a:cubicBezTo>
                  <a:cubicBezTo>
                    <a:pt x="12" y="152"/>
                    <a:pt x="11" y="153"/>
                    <a:pt x="11" y="153"/>
                  </a:cubicBezTo>
                  <a:cubicBezTo>
                    <a:pt x="11" y="154"/>
                    <a:pt x="11" y="156"/>
                    <a:pt x="12" y="157"/>
                  </a:cubicBezTo>
                  <a:cubicBezTo>
                    <a:pt x="12" y="158"/>
                    <a:pt x="13" y="159"/>
                    <a:pt x="13" y="160"/>
                  </a:cubicBezTo>
                  <a:cubicBezTo>
                    <a:pt x="14" y="161"/>
                    <a:pt x="16" y="163"/>
                    <a:pt x="16" y="165"/>
                  </a:cubicBezTo>
                  <a:cubicBezTo>
                    <a:pt x="17" y="169"/>
                    <a:pt x="17" y="175"/>
                    <a:pt x="16" y="177"/>
                  </a:cubicBezTo>
                  <a:cubicBezTo>
                    <a:pt x="16" y="178"/>
                    <a:pt x="16" y="179"/>
                    <a:pt x="15" y="180"/>
                  </a:cubicBezTo>
                  <a:cubicBezTo>
                    <a:pt x="15" y="181"/>
                    <a:pt x="15" y="181"/>
                    <a:pt x="15" y="182"/>
                  </a:cubicBezTo>
                  <a:cubicBezTo>
                    <a:pt x="15" y="183"/>
                    <a:pt x="15" y="185"/>
                    <a:pt x="15" y="186"/>
                  </a:cubicBezTo>
                  <a:cubicBezTo>
                    <a:pt x="15" y="186"/>
                    <a:pt x="15" y="187"/>
                    <a:pt x="16" y="188"/>
                  </a:cubicBezTo>
                  <a:cubicBezTo>
                    <a:pt x="17" y="190"/>
                    <a:pt x="18" y="192"/>
                    <a:pt x="19" y="194"/>
                  </a:cubicBezTo>
                  <a:cubicBezTo>
                    <a:pt x="19" y="196"/>
                    <a:pt x="18" y="199"/>
                    <a:pt x="18" y="202"/>
                  </a:cubicBezTo>
                  <a:cubicBezTo>
                    <a:pt x="17" y="202"/>
                    <a:pt x="17" y="203"/>
                    <a:pt x="17" y="203"/>
                  </a:cubicBezTo>
                  <a:cubicBezTo>
                    <a:pt x="17" y="204"/>
                    <a:pt x="17" y="204"/>
                    <a:pt x="17" y="205"/>
                  </a:cubicBezTo>
                  <a:cubicBezTo>
                    <a:pt x="16" y="205"/>
                    <a:pt x="16" y="207"/>
                    <a:pt x="16" y="207"/>
                  </a:cubicBezTo>
                  <a:cubicBezTo>
                    <a:pt x="16" y="208"/>
                    <a:pt x="16" y="210"/>
                    <a:pt x="16" y="211"/>
                  </a:cubicBezTo>
                  <a:cubicBezTo>
                    <a:pt x="16" y="212"/>
                    <a:pt x="16" y="212"/>
                    <a:pt x="16" y="213"/>
                  </a:cubicBezTo>
                  <a:cubicBezTo>
                    <a:pt x="16" y="213"/>
                    <a:pt x="16" y="214"/>
                    <a:pt x="16" y="215"/>
                  </a:cubicBezTo>
                  <a:cubicBezTo>
                    <a:pt x="16" y="216"/>
                    <a:pt x="16" y="218"/>
                    <a:pt x="16" y="219"/>
                  </a:cubicBezTo>
                  <a:cubicBezTo>
                    <a:pt x="16" y="219"/>
                    <a:pt x="16" y="219"/>
                    <a:pt x="16" y="219"/>
                  </a:cubicBezTo>
                  <a:cubicBezTo>
                    <a:pt x="17" y="220"/>
                    <a:pt x="18" y="221"/>
                    <a:pt x="18" y="222"/>
                  </a:cubicBezTo>
                  <a:cubicBezTo>
                    <a:pt x="19" y="224"/>
                    <a:pt x="19" y="225"/>
                    <a:pt x="19" y="226"/>
                  </a:cubicBezTo>
                  <a:cubicBezTo>
                    <a:pt x="19" y="227"/>
                    <a:pt x="20" y="227"/>
                    <a:pt x="20" y="228"/>
                  </a:cubicBezTo>
                  <a:cubicBezTo>
                    <a:pt x="20" y="229"/>
                    <a:pt x="21" y="230"/>
                    <a:pt x="21" y="231"/>
                  </a:cubicBezTo>
                  <a:cubicBezTo>
                    <a:pt x="21" y="231"/>
                    <a:pt x="21" y="232"/>
                    <a:pt x="22" y="232"/>
                  </a:cubicBezTo>
                  <a:cubicBezTo>
                    <a:pt x="22" y="232"/>
                    <a:pt x="22" y="233"/>
                    <a:pt x="22" y="233"/>
                  </a:cubicBezTo>
                  <a:cubicBezTo>
                    <a:pt x="23" y="234"/>
                    <a:pt x="23" y="235"/>
                    <a:pt x="24" y="236"/>
                  </a:cubicBezTo>
                  <a:cubicBezTo>
                    <a:pt x="24" y="238"/>
                    <a:pt x="24" y="239"/>
                    <a:pt x="24" y="240"/>
                  </a:cubicBezTo>
                  <a:cubicBezTo>
                    <a:pt x="24" y="241"/>
                    <a:pt x="24" y="242"/>
                    <a:pt x="24" y="242"/>
                  </a:cubicBezTo>
                  <a:cubicBezTo>
                    <a:pt x="24" y="243"/>
                    <a:pt x="25" y="244"/>
                    <a:pt x="25" y="245"/>
                  </a:cubicBezTo>
                  <a:cubicBezTo>
                    <a:pt x="26" y="247"/>
                    <a:pt x="27" y="248"/>
                    <a:pt x="27" y="250"/>
                  </a:cubicBezTo>
                  <a:cubicBezTo>
                    <a:pt x="27" y="251"/>
                    <a:pt x="27" y="252"/>
                    <a:pt x="27" y="254"/>
                  </a:cubicBezTo>
                  <a:cubicBezTo>
                    <a:pt x="27" y="254"/>
                    <a:pt x="27" y="254"/>
                    <a:pt x="27" y="254"/>
                  </a:cubicBezTo>
                  <a:cubicBezTo>
                    <a:pt x="28" y="254"/>
                    <a:pt x="30" y="255"/>
                    <a:pt x="31" y="257"/>
                  </a:cubicBezTo>
                  <a:cubicBezTo>
                    <a:pt x="32" y="259"/>
                    <a:pt x="31" y="261"/>
                    <a:pt x="31" y="263"/>
                  </a:cubicBezTo>
                  <a:cubicBezTo>
                    <a:pt x="32" y="264"/>
                    <a:pt x="33" y="264"/>
                    <a:pt x="33" y="265"/>
                  </a:cubicBezTo>
                  <a:cubicBezTo>
                    <a:pt x="35" y="267"/>
                    <a:pt x="37" y="271"/>
                    <a:pt x="37" y="273"/>
                  </a:cubicBezTo>
                  <a:cubicBezTo>
                    <a:pt x="38" y="275"/>
                    <a:pt x="37" y="276"/>
                    <a:pt x="37" y="278"/>
                  </a:cubicBezTo>
                  <a:cubicBezTo>
                    <a:pt x="37" y="278"/>
                    <a:pt x="37" y="278"/>
                    <a:pt x="37" y="279"/>
                  </a:cubicBezTo>
                  <a:cubicBezTo>
                    <a:pt x="37" y="279"/>
                    <a:pt x="37" y="279"/>
                    <a:pt x="37" y="279"/>
                  </a:cubicBezTo>
                  <a:cubicBezTo>
                    <a:pt x="38" y="280"/>
                    <a:pt x="38" y="280"/>
                    <a:pt x="39" y="281"/>
                  </a:cubicBezTo>
                  <a:cubicBezTo>
                    <a:pt x="39" y="281"/>
                    <a:pt x="39" y="281"/>
                    <a:pt x="39" y="282"/>
                  </a:cubicBezTo>
                  <a:cubicBezTo>
                    <a:pt x="41" y="284"/>
                    <a:pt x="42" y="286"/>
                    <a:pt x="43" y="287"/>
                  </a:cubicBezTo>
                  <a:cubicBezTo>
                    <a:pt x="44" y="289"/>
                    <a:pt x="44" y="291"/>
                    <a:pt x="44" y="293"/>
                  </a:cubicBezTo>
                  <a:cubicBezTo>
                    <a:pt x="44" y="293"/>
                    <a:pt x="44" y="294"/>
                    <a:pt x="44" y="295"/>
                  </a:cubicBezTo>
                  <a:cubicBezTo>
                    <a:pt x="44" y="295"/>
                    <a:pt x="44" y="295"/>
                    <a:pt x="44" y="296"/>
                  </a:cubicBezTo>
                  <a:cubicBezTo>
                    <a:pt x="45" y="297"/>
                    <a:pt x="46" y="298"/>
                    <a:pt x="47" y="299"/>
                  </a:cubicBezTo>
                  <a:cubicBezTo>
                    <a:pt x="48" y="301"/>
                    <a:pt x="48" y="303"/>
                    <a:pt x="48" y="304"/>
                  </a:cubicBezTo>
                  <a:cubicBezTo>
                    <a:pt x="48" y="305"/>
                    <a:pt x="48" y="306"/>
                    <a:pt x="48" y="306"/>
                  </a:cubicBezTo>
                  <a:cubicBezTo>
                    <a:pt x="48" y="306"/>
                    <a:pt x="49" y="307"/>
                    <a:pt x="49" y="307"/>
                  </a:cubicBezTo>
                  <a:cubicBezTo>
                    <a:pt x="49" y="307"/>
                    <a:pt x="50" y="308"/>
                    <a:pt x="51" y="309"/>
                  </a:cubicBezTo>
                  <a:cubicBezTo>
                    <a:pt x="51" y="309"/>
                    <a:pt x="53" y="312"/>
                    <a:pt x="54" y="315"/>
                  </a:cubicBezTo>
                  <a:cubicBezTo>
                    <a:pt x="54" y="317"/>
                    <a:pt x="54" y="319"/>
                    <a:pt x="53" y="321"/>
                  </a:cubicBezTo>
                  <a:cubicBezTo>
                    <a:pt x="53" y="322"/>
                    <a:pt x="53" y="323"/>
                    <a:pt x="53" y="323"/>
                  </a:cubicBezTo>
                  <a:cubicBezTo>
                    <a:pt x="53" y="323"/>
                    <a:pt x="53" y="324"/>
                    <a:pt x="53" y="324"/>
                  </a:cubicBezTo>
                  <a:cubicBezTo>
                    <a:pt x="53" y="325"/>
                    <a:pt x="53" y="327"/>
                    <a:pt x="53" y="327"/>
                  </a:cubicBezTo>
                  <a:cubicBezTo>
                    <a:pt x="53" y="328"/>
                    <a:pt x="53" y="328"/>
                    <a:pt x="53" y="329"/>
                  </a:cubicBezTo>
                  <a:cubicBezTo>
                    <a:pt x="54" y="330"/>
                    <a:pt x="55" y="332"/>
                    <a:pt x="55" y="334"/>
                  </a:cubicBezTo>
                  <a:cubicBezTo>
                    <a:pt x="55" y="336"/>
                    <a:pt x="55" y="338"/>
                    <a:pt x="54" y="340"/>
                  </a:cubicBezTo>
                  <a:cubicBezTo>
                    <a:pt x="54" y="340"/>
                    <a:pt x="54" y="341"/>
                    <a:pt x="54" y="341"/>
                  </a:cubicBezTo>
                  <a:cubicBezTo>
                    <a:pt x="54" y="341"/>
                    <a:pt x="54" y="342"/>
                    <a:pt x="53" y="342"/>
                  </a:cubicBezTo>
                  <a:cubicBezTo>
                    <a:pt x="53" y="343"/>
                    <a:pt x="53" y="344"/>
                    <a:pt x="53" y="344"/>
                  </a:cubicBezTo>
                  <a:cubicBezTo>
                    <a:pt x="54" y="345"/>
                    <a:pt x="55" y="347"/>
                    <a:pt x="56" y="348"/>
                  </a:cubicBezTo>
                  <a:cubicBezTo>
                    <a:pt x="57" y="351"/>
                    <a:pt x="56" y="353"/>
                    <a:pt x="55" y="355"/>
                  </a:cubicBezTo>
                  <a:cubicBezTo>
                    <a:pt x="55" y="356"/>
                    <a:pt x="55" y="356"/>
                    <a:pt x="55" y="356"/>
                  </a:cubicBezTo>
                  <a:cubicBezTo>
                    <a:pt x="55" y="357"/>
                    <a:pt x="55" y="357"/>
                    <a:pt x="55" y="357"/>
                  </a:cubicBezTo>
                  <a:cubicBezTo>
                    <a:pt x="57" y="359"/>
                    <a:pt x="58" y="361"/>
                    <a:pt x="58" y="363"/>
                  </a:cubicBezTo>
                  <a:cubicBezTo>
                    <a:pt x="59" y="365"/>
                    <a:pt x="58" y="368"/>
                    <a:pt x="57" y="370"/>
                  </a:cubicBezTo>
                  <a:cubicBezTo>
                    <a:pt x="57" y="370"/>
                    <a:pt x="57" y="371"/>
                    <a:pt x="57" y="371"/>
                  </a:cubicBezTo>
                  <a:cubicBezTo>
                    <a:pt x="57" y="372"/>
                    <a:pt x="57" y="373"/>
                    <a:pt x="57" y="374"/>
                  </a:cubicBezTo>
                  <a:cubicBezTo>
                    <a:pt x="57" y="375"/>
                    <a:pt x="58" y="377"/>
                    <a:pt x="58" y="379"/>
                  </a:cubicBezTo>
                  <a:cubicBezTo>
                    <a:pt x="58" y="380"/>
                    <a:pt x="57" y="382"/>
                    <a:pt x="56" y="383"/>
                  </a:cubicBezTo>
                  <a:cubicBezTo>
                    <a:pt x="56" y="384"/>
                    <a:pt x="56" y="385"/>
                    <a:pt x="56" y="385"/>
                  </a:cubicBezTo>
                  <a:cubicBezTo>
                    <a:pt x="56" y="385"/>
                    <a:pt x="56" y="386"/>
                    <a:pt x="56" y="386"/>
                  </a:cubicBezTo>
                  <a:cubicBezTo>
                    <a:pt x="57" y="387"/>
                    <a:pt x="59" y="389"/>
                    <a:pt x="59" y="391"/>
                  </a:cubicBezTo>
                  <a:cubicBezTo>
                    <a:pt x="59" y="393"/>
                    <a:pt x="59" y="394"/>
                    <a:pt x="59" y="395"/>
                  </a:cubicBezTo>
                  <a:cubicBezTo>
                    <a:pt x="59" y="395"/>
                    <a:pt x="59" y="396"/>
                    <a:pt x="58" y="396"/>
                  </a:cubicBezTo>
                  <a:cubicBezTo>
                    <a:pt x="59" y="396"/>
                    <a:pt x="59" y="397"/>
                    <a:pt x="59" y="397"/>
                  </a:cubicBezTo>
                  <a:cubicBezTo>
                    <a:pt x="60" y="399"/>
                    <a:pt x="60" y="400"/>
                    <a:pt x="60" y="401"/>
                  </a:cubicBezTo>
                  <a:cubicBezTo>
                    <a:pt x="61" y="404"/>
                    <a:pt x="61" y="409"/>
                    <a:pt x="60" y="411"/>
                  </a:cubicBezTo>
                  <a:cubicBezTo>
                    <a:pt x="60" y="412"/>
                    <a:pt x="60" y="413"/>
                    <a:pt x="60" y="415"/>
                  </a:cubicBezTo>
                  <a:cubicBezTo>
                    <a:pt x="59" y="416"/>
                    <a:pt x="59" y="417"/>
                    <a:pt x="59" y="417"/>
                  </a:cubicBezTo>
                  <a:cubicBezTo>
                    <a:pt x="59" y="418"/>
                    <a:pt x="59" y="419"/>
                    <a:pt x="60" y="420"/>
                  </a:cubicBezTo>
                  <a:cubicBezTo>
                    <a:pt x="60" y="420"/>
                    <a:pt x="62" y="421"/>
                    <a:pt x="63" y="422"/>
                  </a:cubicBezTo>
                  <a:cubicBezTo>
                    <a:pt x="64" y="424"/>
                    <a:pt x="64" y="426"/>
                    <a:pt x="64" y="427"/>
                  </a:cubicBezTo>
                  <a:cubicBezTo>
                    <a:pt x="66" y="428"/>
                    <a:pt x="68" y="429"/>
                    <a:pt x="69" y="431"/>
                  </a:cubicBezTo>
                  <a:cubicBezTo>
                    <a:pt x="70" y="435"/>
                    <a:pt x="68" y="438"/>
                    <a:pt x="67" y="441"/>
                  </a:cubicBezTo>
                  <a:cubicBezTo>
                    <a:pt x="67" y="441"/>
                    <a:pt x="66" y="442"/>
                    <a:pt x="66" y="442"/>
                  </a:cubicBezTo>
                  <a:cubicBezTo>
                    <a:pt x="66" y="442"/>
                    <a:pt x="66" y="443"/>
                    <a:pt x="66" y="443"/>
                  </a:cubicBezTo>
                  <a:cubicBezTo>
                    <a:pt x="67" y="445"/>
                    <a:pt x="68" y="446"/>
                    <a:pt x="67" y="449"/>
                  </a:cubicBezTo>
                  <a:cubicBezTo>
                    <a:pt x="67" y="450"/>
                    <a:pt x="66" y="452"/>
                    <a:pt x="65" y="453"/>
                  </a:cubicBezTo>
                  <a:cubicBezTo>
                    <a:pt x="65" y="454"/>
                    <a:pt x="65" y="454"/>
                    <a:pt x="66" y="455"/>
                  </a:cubicBezTo>
                  <a:cubicBezTo>
                    <a:pt x="66" y="457"/>
                    <a:pt x="67" y="458"/>
                    <a:pt x="67" y="460"/>
                  </a:cubicBezTo>
                  <a:cubicBezTo>
                    <a:pt x="67" y="462"/>
                    <a:pt x="67" y="466"/>
                    <a:pt x="67" y="468"/>
                  </a:cubicBezTo>
                  <a:cubicBezTo>
                    <a:pt x="67" y="468"/>
                    <a:pt x="67" y="469"/>
                    <a:pt x="66" y="470"/>
                  </a:cubicBezTo>
                  <a:cubicBezTo>
                    <a:pt x="67" y="470"/>
                    <a:pt x="67" y="470"/>
                    <a:pt x="67" y="470"/>
                  </a:cubicBezTo>
                  <a:cubicBezTo>
                    <a:pt x="67" y="471"/>
                    <a:pt x="68" y="473"/>
                    <a:pt x="68" y="474"/>
                  </a:cubicBezTo>
                  <a:cubicBezTo>
                    <a:pt x="68" y="476"/>
                    <a:pt x="67" y="478"/>
                    <a:pt x="66" y="479"/>
                  </a:cubicBezTo>
                  <a:cubicBezTo>
                    <a:pt x="66" y="479"/>
                    <a:pt x="66" y="479"/>
                    <a:pt x="66" y="479"/>
                  </a:cubicBezTo>
                  <a:cubicBezTo>
                    <a:pt x="66" y="480"/>
                    <a:pt x="67" y="481"/>
                    <a:pt x="68" y="483"/>
                  </a:cubicBezTo>
                  <a:cubicBezTo>
                    <a:pt x="68" y="483"/>
                    <a:pt x="69" y="484"/>
                    <a:pt x="69" y="484"/>
                  </a:cubicBezTo>
                  <a:cubicBezTo>
                    <a:pt x="71" y="486"/>
                    <a:pt x="72" y="488"/>
                    <a:pt x="73" y="490"/>
                  </a:cubicBezTo>
                  <a:cubicBezTo>
                    <a:pt x="74" y="493"/>
                    <a:pt x="73" y="496"/>
                    <a:pt x="73" y="498"/>
                  </a:cubicBezTo>
                  <a:cubicBezTo>
                    <a:pt x="73" y="500"/>
                    <a:pt x="73" y="502"/>
                    <a:pt x="73" y="502"/>
                  </a:cubicBezTo>
                  <a:cubicBezTo>
                    <a:pt x="73" y="503"/>
                    <a:pt x="74" y="505"/>
                    <a:pt x="74" y="507"/>
                  </a:cubicBezTo>
                  <a:cubicBezTo>
                    <a:pt x="75" y="508"/>
                    <a:pt x="76" y="510"/>
                    <a:pt x="76" y="511"/>
                  </a:cubicBezTo>
                  <a:cubicBezTo>
                    <a:pt x="76" y="512"/>
                    <a:pt x="77" y="513"/>
                    <a:pt x="77" y="514"/>
                  </a:cubicBezTo>
                  <a:cubicBezTo>
                    <a:pt x="77" y="514"/>
                    <a:pt x="77" y="515"/>
                    <a:pt x="77" y="515"/>
                  </a:cubicBezTo>
                  <a:cubicBezTo>
                    <a:pt x="77" y="515"/>
                    <a:pt x="78" y="516"/>
                    <a:pt x="78" y="516"/>
                  </a:cubicBezTo>
                  <a:cubicBezTo>
                    <a:pt x="79" y="517"/>
                    <a:pt x="80" y="518"/>
                    <a:pt x="80" y="519"/>
                  </a:cubicBezTo>
                  <a:cubicBezTo>
                    <a:pt x="81" y="520"/>
                    <a:pt x="81" y="521"/>
                    <a:pt x="82" y="523"/>
                  </a:cubicBezTo>
                  <a:cubicBezTo>
                    <a:pt x="82" y="523"/>
                    <a:pt x="83" y="525"/>
                    <a:pt x="83" y="525"/>
                  </a:cubicBezTo>
                  <a:cubicBezTo>
                    <a:pt x="83" y="525"/>
                    <a:pt x="84" y="526"/>
                    <a:pt x="84" y="526"/>
                  </a:cubicBezTo>
                  <a:cubicBezTo>
                    <a:pt x="85" y="526"/>
                    <a:pt x="86" y="527"/>
                    <a:pt x="87" y="528"/>
                  </a:cubicBezTo>
                  <a:cubicBezTo>
                    <a:pt x="88" y="529"/>
                    <a:pt x="91" y="533"/>
                    <a:pt x="91" y="536"/>
                  </a:cubicBezTo>
                  <a:cubicBezTo>
                    <a:pt x="92" y="538"/>
                    <a:pt x="92" y="541"/>
                    <a:pt x="92" y="543"/>
                  </a:cubicBezTo>
                  <a:cubicBezTo>
                    <a:pt x="92" y="544"/>
                    <a:pt x="92" y="545"/>
                    <a:pt x="92" y="546"/>
                  </a:cubicBezTo>
                  <a:cubicBezTo>
                    <a:pt x="92" y="546"/>
                    <a:pt x="92" y="546"/>
                    <a:pt x="92" y="546"/>
                  </a:cubicBezTo>
                  <a:cubicBezTo>
                    <a:pt x="92" y="549"/>
                    <a:pt x="92" y="554"/>
                    <a:pt x="92" y="556"/>
                  </a:cubicBezTo>
                  <a:cubicBezTo>
                    <a:pt x="93" y="557"/>
                    <a:pt x="94" y="559"/>
                    <a:pt x="94" y="561"/>
                  </a:cubicBezTo>
                  <a:cubicBezTo>
                    <a:pt x="95" y="562"/>
                    <a:pt x="96" y="564"/>
                    <a:pt x="96" y="565"/>
                  </a:cubicBezTo>
                  <a:cubicBezTo>
                    <a:pt x="97" y="569"/>
                    <a:pt x="98" y="573"/>
                    <a:pt x="98" y="575"/>
                  </a:cubicBezTo>
                  <a:cubicBezTo>
                    <a:pt x="99" y="578"/>
                    <a:pt x="98" y="583"/>
                    <a:pt x="98" y="585"/>
                  </a:cubicBezTo>
                  <a:cubicBezTo>
                    <a:pt x="98" y="586"/>
                    <a:pt x="97" y="587"/>
                    <a:pt x="96" y="589"/>
                  </a:cubicBezTo>
                  <a:cubicBezTo>
                    <a:pt x="96" y="589"/>
                    <a:pt x="96" y="590"/>
                    <a:pt x="96" y="591"/>
                  </a:cubicBezTo>
                  <a:cubicBezTo>
                    <a:pt x="96" y="592"/>
                    <a:pt x="96" y="594"/>
                    <a:pt x="96" y="595"/>
                  </a:cubicBezTo>
                  <a:cubicBezTo>
                    <a:pt x="96" y="596"/>
                    <a:pt x="97" y="597"/>
                    <a:pt x="97" y="598"/>
                  </a:cubicBezTo>
                  <a:cubicBezTo>
                    <a:pt x="97" y="599"/>
                    <a:pt x="97" y="604"/>
                    <a:pt x="98" y="607"/>
                  </a:cubicBezTo>
                  <a:cubicBezTo>
                    <a:pt x="98" y="609"/>
                    <a:pt x="98" y="609"/>
                    <a:pt x="98" y="609"/>
                  </a:cubicBezTo>
                  <a:cubicBezTo>
                    <a:pt x="99" y="611"/>
                    <a:pt x="99" y="614"/>
                    <a:pt x="99" y="616"/>
                  </a:cubicBezTo>
                  <a:cubicBezTo>
                    <a:pt x="99" y="620"/>
                    <a:pt x="97" y="624"/>
                    <a:pt x="95" y="626"/>
                  </a:cubicBezTo>
                  <a:cubicBezTo>
                    <a:pt x="95" y="628"/>
                    <a:pt x="94" y="629"/>
                    <a:pt x="93" y="630"/>
                  </a:cubicBezTo>
                  <a:cubicBezTo>
                    <a:pt x="92" y="630"/>
                    <a:pt x="92" y="631"/>
                    <a:pt x="91" y="631"/>
                  </a:cubicBezTo>
                  <a:cubicBezTo>
                    <a:pt x="91" y="632"/>
                    <a:pt x="91" y="632"/>
                    <a:pt x="91" y="633"/>
                  </a:cubicBezTo>
                  <a:cubicBezTo>
                    <a:pt x="91" y="635"/>
                    <a:pt x="90" y="636"/>
                    <a:pt x="89" y="638"/>
                  </a:cubicBezTo>
                  <a:cubicBezTo>
                    <a:pt x="89" y="639"/>
                    <a:pt x="87" y="642"/>
                    <a:pt x="85" y="643"/>
                  </a:cubicBezTo>
                  <a:cubicBezTo>
                    <a:pt x="83" y="644"/>
                    <a:pt x="82" y="644"/>
                    <a:pt x="80" y="645"/>
                  </a:cubicBezTo>
                  <a:cubicBezTo>
                    <a:pt x="80" y="645"/>
                    <a:pt x="80" y="645"/>
                    <a:pt x="79" y="645"/>
                  </a:cubicBezTo>
                  <a:cubicBezTo>
                    <a:pt x="79" y="645"/>
                    <a:pt x="77" y="647"/>
                    <a:pt x="76" y="648"/>
                  </a:cubicBezTo>
                  <a:cubicBezTo>
                    <a:pt x="76" y="648"/>
                    <a:pt x="75" y="649"/>
                    <a:pt x="75" y="649"/>
                  </a:cubicBezTo>
                  <a:cubicBezTo>
                    <a:pt x="74" y="650"/>
                    <a:pt x="71" y="653"/>
                    <a:pt x="70" y="654"/>
                  </a:cubicBezTo>
                  <a:cubicBezTo>
                    <a:pt x="69" y="655"/>
                    <a:pt x="69" y="655"/>
                    <a:pt x="68" y="656"/>
                  </a:cubicBezTo>
                  <a:cubicBezTo>
                    <a:pt x="67" y="656"/>
                    <a:pt x="66" y="657"/>
                    <a:pt x="66" y="658"/>
                  </a:cubicBezTo>
                  <a:cubicBezTo>
                    <a:pt x="66" y="659"/>
                    <a:pt x="66" y="661"/>
                    <a:pt x="66" y="662"/>
                  </a:cubicBezTo>
                  <a:cubicBezTo>
                    <a:pt x="66" y="662"/>
                    <a:pt x="67" y="663"/>
                    <a:pt x="68" y="664"/>
                  </a:cubicBezTo>
                  <a:cubicBezTo>
                    <a:pt x="68" y="664"/>
                    <a:pt x="68" y="664"/>
                    <a:pt x="68" y="664"/>
                  </a:cubicBezTo>
                  <a:cubicBezTo>
                    <a:pt x="68" y="665"/>
                    <a:pt x="69" y="666"/>
                    <a:pt x="70" y="667"/>
                  </a:cubicBezTo>
                  <a:cubicBezTo>
                    <a:pt x="71" y="668"/>
                    <a:pt x="72" y="669"/>
                    <a:pt x="73" y="670"/>
                  </a:cubicBezTo>
                  <a:cubicBezTo>
                    <a:pt x="74" y="672"/>
                    <a:pt x="76" y="675"/>
                    <a:pt x="77" y="677"/>
                  </a:cubicBezTo>
                  <a:cubicBezTo>
                    <a:pt x="78" y="678"/>
                    <a:pt x="78" y="680"/>
                    <a:pt x="79" y="681"/>
                  </a:cubicBezTo>
                  <a:cubicBezTo>
                    <a:pt x="79" y="682"/>
                    <a:pt x="79" y="683"/>
                    <a:pt x="80" y="684"/>
                  </a:cubicBezTo>
                  <a:cubicBezTo>
                    <a:pt x="80" y="685"/>
                    <a:pt x="83" y="688"/>
                    <a:pt x="84" y="689"/>
                  </a:cubicBezTo>
                  <a:cubicBezTo>
                    <a:pt x="84" y="690"/>
                    <a:pt x="85" y="691"/>
                    <a:pt x="85" y="691"/>
                  </a:cubicBezTo>
                  <a:cubicBezTo>
                    <a:pt x="86" y="691"/>
                    <a:pt x="87" y="691"/>
                    <a:pt x="87" y="691"/>
                  </a:cubicBezTo>
                  <a:cubicBezTo>
                    <a:pt x="88" y="691"/>
                    <a:pt x="90" y="690"/>
                    <a:pt x="91" y="690"/>
                  </a:cubicBezTo>
                  <a:cubicBezTo>
                    <a:pt x="92" y="690"/>
                    <a:pt x="93" y="691"/>
                    <a:pt x="93" y="691"/>
                  </a:cubicBezTo>
                  <a:cubicBezTo>
                    <a:pt x="95" y="691"/>
                    <a:pt x="96" y="692"/>
                    <a:pt x="97" y="693"/>
                  </a:cubicBezTo>
                  <a:cubicBezTo>
                    <a:pt x="97" y="693"/>
                    <a:pt x="97" y="693"/>
                    <a:pt x="98" y="693"/>
                  </a:cubicBezTo>
                  <a:cubicBezTo>
                    <a:pt x="98" y="693"/>
                    <a:pt x="99" y="694"/>
                    <a:pt x="99" y="694"/>
                  </a:cubicBezTo>
                  <a:cubicBezTo>
                    <a:pt x="101" y="695"/>
                    <a:pt x="103" y="695"/>
                    <a:pt x="104" y="696"/>
                  </a:cubicBezTo>
                  <a:cubicBezTo>
                    <a:pt x="106" y="698"/>
                    <a:pt x="109" y="700"/>
                    <a:pt x="110" y="702"/>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76.4</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6" name="Freeform 245"/>
            <p:cNvSpPr>
              <a:spLocks/>
            </p:cNvSpPr>
            <p:nvPr/>
          </p:nvSpPr>
          <p:spPr bwMode="auto">
            <a:xfrm>
              <a:off x="3879848" y="2287590"/>
              <a:ext cx="612775" cy="650875"/>
            </a:xfrm>
            <a:custGeom>
              <a:avLst/>
              <a:gdLst>
                <a:gd name="T0" fmla="*/ 708 w 726"/>
                <a:gd name="T1" fmla="*/ 251 h 772"/>
                <a:gd name="T2" fmla="*/ 694 w 726"/>
                <a:gd name="T3" fmla="*/ 268 h 772"/>
                <a:gd name="T4" fmla="*/ 681 w 726"/>
                <a:gd name="T5" fmla="*/ 303 h 772"/>
                <a:gd name="T6" fmla="*/ 675 w 726"/>
                <a:gd name="T7" fmla="*/ 314 h 772"/>
                <a:gd name="T8" fmla="*/ 644 w 726"/>
                <a:gd name="T9" fmla="*/ 353 h 772"/>
                <a:gd name="T10" fmla="*/ 614 w 726"/>
                <a:gd name="T11" fmla="*/ 382 h 772"/>
                <a:gd name="T12" fmla="*/ 617 w 726"/>
                <a:gd name="T13" fmla="*/ 343 h 772"/>
                <a:gd name="T14" fmla="*/ 631 w 726"/>
                <a:gd name="T15" fmla="*/ 307 h 772"/>
                <a:gd name="T16" fmla="*/ 647 w 726"/>
                <a:gd name="T17" fmla="*/ 278 h 772"/>
                <a:gd name="T18" fmla="*/ 639 w 726"/>
                <a:gd name="T19" fmla="*/ 237 h 772"/>
                <a:gd name="T20" fmla="*/ 611 w 726"/>
                <a:gd name="T21" fmla="*/ 235 h 772"/>
                <a:gd name="T22" fmla="*/ 619 w 726"/>
                <a:gd name="T23" fmla="*/ 192 h 772"/>
                <a:gd name="T24" fmla="*/ 589 w 726"/>
                <a:gd name="T25" fmla="*/ 168 h 772"/>
                <a:gd name="T26" fmla="*/ 572 w 726"/>
                <a:gd name="T27" fmla="*/ 146 h 772"/>
                <a:gd name="T28" fmla="*/ 527 w 726"/>
                <a:gd name="T29" fmla="*/ 137 h 772"/>
                <a:gd name="T30" fmla="*/ 488 w 726"/>
                <a:gd name="T31" fmla="*/ 137 h 772"/>
                <a:gd name="T32" fmla="*/ 312 w 726"/>
                <a:gd name="T33" fmla="*/ 82 h 772"/>
                <a:gd name="T34" fmla="*/ 281 w 726"/>
                <a:gd name="T35" fmla="*/ 64 h 772"/>
                <a:gd name="T36" fmla="*/ 244 w 726"/>
                <a:gd name="T37" fmla="*/ 47 h 772"/>
                <a:gd name="T38" fmla="*/ 218 w 726"/>
                <a:gd name="T39" fmla="*/ 62 h 772"/>
                <a:gd name="T40" fmla="*/ 230 w 726"/>
                <a:gd name="T41" fmla="*/ 24 h 772"/>
                <a:gd name="T42" fmla="*/ 214 w 726"/>
                <a:gd name="T43" fmla="*/ 7 h 772"/>
                <a:gd name="T44" fmla="*/ 189 w 726"/>
                <a:gd name="T45" fmla="*/ 20 h 772"/>
                <a:gd name="T46" fmla="*/ 157 w 726"/>
                <a:gd name="T47" fmla="*/ 36 h 772"/>
                <a:gd name="T48" fmla="*/ 103 w 726"/>
                <a:gd name="T49" fmla="*/ 59 h 772"/>
                <a:gd name="T50" fmla="*/ 74 w 726"/>
                <a:gd name="T51" fmla="*/ 57 h 772"/>
                <a:gd name="T52" fmla="*/ 61 w 726"/>
                <a:gd name="T53" fmla="*/ 176 h 772"/>
                <a:gd name="T54" fmla="*/ 39 w 726"/>
                <a:gd name="T55" fmla="*/ 195 h 772"/>
                <a:gd name="T56" fmla="*/ 13 w 726"/>
                <a:gd name="T57" fmla="*/ 220 h 772"/>
                <a:gd name="T58" fmla="*/ 0 w 726"/>
                <a:gd name="T59" fmla="*/ 243 h 772"/>
                <a:gd name="T60" fmla="*/ 11 w 726"/>
                <a:gd name="T61" fmla="*/ 257 h 772"/>
                <a:gd name="T62" fmla="*/ 26 w 726"/>
                <a:gd name="T63" fmla="*/ 275 h 772"/>
                <a:gd name="T64" fmla="*/ 24 w 726"/>
                <a:gd name="T65" fmla="*/ 311 h 772"/>
                <a:gd name="T66" fmla="*/ 24 w 726"/>
                <a:gd name="T67" fmla="*/ 347 h 772"/>
                <a:gd name="T68" fmla="*/ 24 w 726"/>
                <a:gd name="T69" fmla="*/ 365 h 772"/>
                <a:gd name="T70" fmla="*/ 23 w 726"/>
                <a:gd name="T71" fmla="*/ 403 h 772"/>
                <a:gd name="T72" fmla="*/ 45 w 726"/>
                <a:gd name="T73" fmla="*/ 422 h 772"/>
                <a:gd name="T74" fmla="*/ 71 w 726"/>
                <a:gd name="T75" fmla="*/ 431 h 772"/>
                <a:gd name="T76" fmla="*/ 95 w 726"/>
                <a:gd name="T77" fmla="*/ 451 h 772"/>
                <a:gd name="T78" fmla="*/ 139 w 726"/>
                <a:gd name="T79" fmla="*/ 472 h 772"/>
                <a:gd name="T80" fmla="*/ 154 w 726"/>
                <a:gd name="T81" fmla="*/ 494 h 772"/>
                <a:gd name="T82" fmla="*/ 181 w 726"/>
                <a:gd name="T83" fmla="*/ 515 h 772"/>
                <a:gd name="T84" fmla="*/ 217 w 726"/>
                <a:gd name="T85" fmla="*/ 536 h 772"/>
                <a:gd name="T86" fmla="*/ 229 w 726"/>
                <a:gd name="T87" fmla="*/ 570 h 772"/>
                <a:gd name="T88" fmla="*/ 234 w 726"/>
                <a:gd name="T89" fmla="*/ 598 h 772"/>
                <a:gd name="T90" fmla="*/ 241 w 726"/>
                <a:gd name="T91" fmla="*/ 617 h 772"/>
                <a:gd name="T92" fmla="*/ 260 w 726"/>
                <a:gd name="T93" fmla="*/ 655 h 772"/>
                <a:gd name="T94" fmla="*/ 255 w 726"/>
                <a:gd name="T95" fmla="*/ 696 h 772"/>
                <a:gd name="T96" fmla="*/ 268 w 726"/>
                <a:gd name="T97" fmla="*/ 732 h 772"/>
                <a:gd name="T98" fmla="*/ 323 w 726"/>
                <a:gd name="T99" fmla="*/ 760 h 772"/>
                <a:gd name="T100" fmla="*/ 680 w 726"/>
                <a:gd name="T101" fmla="*/ 708 h 772"/>
                <a:gd name="T102" fmla="*/ 670 w 726"/>
                <a:gd name="T103" fmla="*/ 659 h 772"/>
                <a:gd name="T104" fmla="*/ 660 w 726"/>
                <a:gd name="T105" fmla="*/ 619 h 772"/>
                <a:gd name="T106" fmla="*/ 665 w 726"/>
                <a:gd name="T107" fmla="*/ 560 h 772"/>
                <a:gd name="T108" fmla="*/ 662 w 726"/>
                <a:gd name="T109" fmla="*/ 499 h 772"/>
                <a:gd name="T110" fmla="*/ 680 w 726"/>
                <a:gd name="T111" fmla="*/ 442 h 772"/>
                <a:gd name="T112" fmla="*/ 681 w 726"/>
                <a:gd name="T113" fmla="*/ 365 h 772"/>
                <a:gd name="T114" fmla="*/ 699 w 726"/>
                <a:gd name="T115" fmla="*/ 317 h 772"/>
                <a:gd name="T116" fmla="*/ 708 w 726"/>
                <a:gd name="T117" fmla="*/ 288 h 772"/>
                <a:gd name="T118" fmla="*/ 716 w 726"/>
                <a:gd name="T119" fmla="*/ 253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6" h="772">
                  <a:moveTo>
                    <a:pt x="726" y="238"/>
                  </a:moveTo>
                  <a:cubicBezTo>
                    <a:pt x="726" y="237"/>
                    <a:pt x="723" y="235"/>
                    <a:pt x="722" y="235"/>
                  </a:cubicBezTo>
                  <a:cubicBezTo>
                    <a:pt x="721" y="235"/>
                    <a:pt x="719" y="236"/>
                    <a:pt x="717" y="236"/>
                  </a:cubicBezTo>
                  <a:cubicBezTo>
                    <a:pt x="717" y="236"/>
                    <a:pt x="715" y="236"/>
                    <a:pt x="714" y="236"/>
                  </a:cubicBezTo>
                  <a:cubicBezTo>
                    <a:pt x="713" y="237"/>
                    <a:pt x="713" y="239"/>
                    <a:pt x="712" y="239"/>
                  </a:cubicBezTo>
                  <a:cubicBezTo>
                    <a:pt x="711" y="240"/>
                    <a:pt x="710" y="241"/>
                    <a:pt x="710" y="241"/>
                  </a:cubicBezTo>
                  <a:cubicBezTo>
                    <a:pt x="709" y="242"/>
                    <a:pt x="707" y="242"/>
                    <a:pt x="706" y="243"/>
                  </a:cubicBezTo>
                  <a:cubicBezTo>
                    <a:pt x="706" y="244"/>
                    <a:pt x="706" y="246"/>
                    <a:pt x="706" y="247"/>
                  </a:cubicBezTo>
                  <a:cubicBezTo>
                    <a:pt x="706" y="248"/>
                    <a:pt x="708" y="250"/>
                    <a:pt x="708" y="251"/>
                  </a:cubicBezTo>
                  <a:cubicBezTo>
                    <a:pt x="708" y="252"/>
                    <a:pt x="708" y="254"/>
                    <a:pt x="707" y="254"/>
                  </a:cubicBezTo>
                  <a:cubicBezTo>
                    <a:pt x="707" y="255"/>
                    <a:pt x="705" y="254"/>
                    <a:pt x="704" y="255"/>
                  </a:cubicBezTo>
                  <a:cubicBezTo>
                    <a:pt x="704" y="255"/>
                    <a:pt x="703" y="256"/>
                    <a:pt x="702" y="257"/>
                  </a:cubicBezTo>
                  <a:cubicBezTo>
                    <a:pt x="702" y="257"/>
                    <a:pt x="701" y="258"/>
                    <a:pt x="700" y="259"/>
                  </a:cubicBezTo>
                  <a:cubicBezTo>
                    <a:pt x="700" y="259"/>
                    <a:pt x="699" y="260"/>
                    <a:pt x="698" y="260"/>
                  </a:cubicBezTo>
                  <a:cubicBezTo>
                    <a:pt x="697" y="260"/>
                    <a:pt x="696" y="258"/>
                    <a:pt x="695" y="259"/>
                  </a:cubicBezTo>
                  <a:cubicBezTo>
                    <a:pt x="694" y="259"/>
                    <a:pt x="694" y="260"/>
                    <a:pt x="694" y="261"/>
                  </a:cubicBezTo>
                  <a:cubicBezTo>
                    <a:pt x="694" y="262"/>
                    <a:pt x="694" y="264"/>
                    <a:pt x="694" y="265"/>
                  </a:cubicBezTo>
                  <a:cubicBezTo>
                    <a:pt x="694" y="265"/>
                    <a:pt x="694" y="267"/>
                    <a:pt x="694" y="268"/>
                  </a:cubicBezTo>
                  <a:cubicBezTo>
                    <a:pt x="694" y="269"/>
                    <a:pt x="692" y="270"/>
                    <a:pt x="692" y="271"/>
                  </a:cubicBezTo>
                  <a:cubicBezTo>
                    <a:pt x="692" y="272"/>
                    <a:pt x="692" y="275"/>
                    <a:pt x="691" y="276"/>
                  </a:cubicBezTo>
                  <a:cubicBezTo>
                    <a:pt x="691" y="277"/>
                    <a:pt x="689" y="279"/>
                    <a:pt x="688" y="281"/>
                  </a:cubicBezTo>
                  <a:cubicBezTo>
                    <a:pt x="688" y="281"/>
                    <a:pt x="688" y="282"/>
                    <a:pt x="687" y="283"/>
                  </a:cubicBezTo>
                  <a:cubicBezTo>
                    <a:pt x="687" y="284"/>
                    <a:pt x="686" y="286"/>
                    <a:pt x="686" y="287"/>
                  </a:cubicBezTo>
                  <a:cubicBezTo>
                    <a:pt x="685" y="288"/>
                    <a:pt x="685" y="290"/>
                    <a:pt x="685" y="291"/>
                  </a:cubicBezTo>
                  <a:cubicBezTo>
                    <a:pt x="684" y="291"/>
                    <a:pt x="683" y="292"/>
                    <a:pt x="683" y="293"/>
                  </a:cubicBezTo>
                  <a:cubicBezTo>
                    <a:pt x="682" y="294"/>
                    <a:pt x="682" y="297"/>
                    <a:pt x="681" y="298"/>
                  </a:cubicBezTo>
                  <a:cubicBezTo>
                    <a:pt x="681" y="299"/>
                    <a:pt x="681" y="302"/>
                    <a:pt x="681" y="303"/>
                  </a:cubicBezTo>
                  <a:cubicBezTo>
                    <a:pt x="680" y="304"/>
                    <a:pt x="680" y="305"/>
                    <a:pt x="680" y="306"/>
                  </a:cubicBezTo>
                  <a:cubicBezTo>
                    <a:pt x="679" y="306"/>
                    <a:pt x="680" y="308"/>
                    <a:pt x="681" y="308"/>
                  </a:cubicBezTo>
                  <a:cubicBezTo>
                    <a:pt x="681" y="309"/>
                    <a:pt x="683" y="310"/>
                    <a:pt x="683" y="310"/>
                  </a:cubicBezTo>
                  <a:cubicBezTo>
                    <a:pt x="683" y="311"/>
                    <a:pt x="684" y="314"/>
                    <a:pt x="684" y="315"/>
                  </a:cubicBezTo>
                  <a:cubicBezTo>
                    <a:pt x="684" y="315"/>
                    <a:pt x="684" y="317"/>
                    <a:pt x="684" y="318"/>
                  </a:cubicBezTo>
                  <a:cubicBezTo>
                    <a:pt x="683" y="318"/>
                    <a:pt x="681" y="318"/>
                    <a:pt x="681" y="318"/>
                  </a:cubicBezTo>
                  <a:cubicBezTo>
                    <a:pt x="680" y="318"/>
                    <a:pt x="679" y="317"/>
                    <a:pt x="679" y="317"/>
                  </a:cubicBezTo>
                  <a:cubicBezTo>
                    <a:pt x="678" y="316"/>
                    <a:pt x="678" y="314"/>
                    <a:pt x="677" y="313"/>
                  </a:cubicBezTo>
                  <a:cubicBezTo>
                    <a:pt x="677" y="313"/>
                    <a:pt x="676" y="313"/>
                    <a:pt x="675" y="314"/>
                  </a:cubicBezTo>
                  <a:cubicBezTo>
                    <a:pt x="674" y="314"/>
                    <a:pt x="673" y="317"/>
                    <a:pt x="672" y="318"/>
                  </a:cubicBezTo>
                  <a:cubicBezTo>
                    <a:pt x="671" y="319"/>
                    <a:pt x="669" y="319"/>
                    <a:pt x="668" y="319"/>
                  </a:cubicBezTo>
                  <a:cubicBezTo>
                    <a:pt x="667" y="319"/>
                    <a:pt x="665" y="320"/>
                    <a:pt x="665" y="321"/>
                  </a:cubicBezTo>
                  <a:cubicBezTo>
                    <a:pt x="663" y="321"/>
                    <a:pt x="661" y="321"/>
                    <a:pt x="660" y="322"/>
                  </a:cubicBezTo>
                  <a:cubicBezTo>
                    <a:pt x="658" y="322"/>
                    <a:pt x="656" y="325"/>
                    <a:pt x="655" y="326"/>
                  </a:cubicBezTo>
                  <a:cubicBezTo>
                    <a:pt x="654" y="327"/>
                    <a:pt x="652" y="330"/>
                    <a:pt x="651" y="331"/>
                  </a:cubicBezTo>
                  <a:cubicBezTo>
                    <a:pt x="649" y="334"/>
                    <a:pt x="647" y="339"/>
                    <a:pt x="646" y="341"/>
                  </a:cubicBezTo>
                  <a:cubicBezTo>
                    <a:pt x="646" y="342"/>
                    <a:pt x="645" y="345"/>
                    <a:pt x="645" y="346"/>
                  </a:cubicBezTo>
                  <a:cubicBezTo>
                    <a:pt x="644" y="348"/>
                    <a:pt x="644" y="351"/>
                    <a:pt x="644" y="353"/>
                  </a:cubicBezTo>
                  <a:cubicBezTo>
                    <a:pt x="644" y="354"/>
                    <a:pt x="643" y="357"/>
                    <a:pt x="642" y="358"/>
                  </a:cubicBezTo>
                  <a:cubicBezTo>
                    <a:pt x="642" y="359"/>
                    <a:pt x="641" y="360"/>
                    <a:pt x="640" y="361"/>
                  </a:cubicBezTo>
                  <a:cubicBezTo>
                    <a:pt x="638" y="362"/>
                    <a:pt x="635" y="363"/>
                    <a:pt x="634" y="363"/>
                  </a:cubicBezTo>
                  <a:cubicBezTo>
                    <a:pt x="633" y="364"/>
                    <a:pt x="630" y="366"/>
                    <a:pt x="629" y="367"/>
                  </a:cubicBezTo>
                  <a:cubicBezTo>
                    <a:pt x="628" y="368"/>
                    <a:pt x="627" y="370"/>
                    <a:pt x="626" y="371"/>
                  </a:cubicBezTo>
                  <a:cubicBezTo>
                    <a:pt x="626" y="372"/>
                    <a:pt x="626" y="375"/>
                    <a:pt x="625" y="376"/>
                  </a:cubicBezTo>
                  <a:cubicBezTo>
                    <a:pt x="625" y="378"/>
                    <a:pt x="624" y="381"/>
                    <a:pt x="623" y="382"/>
                  </a:cubicBezTo>
                  <a:cubicBezTo>
                    <a:pt x="622" y="383"/>
                    <a:pt x="620" y="384"/>
                    <a:pt x="619" y="384"/>
                  </a:cubicBezTo>
                  <a:cubicBezTo>
                    <a:pt x="618" y="384"/>
                    <a:pt x="616" y="382"/>
                    <a:pt x="614" y="382"/>
                  </a:cubicBezTo>
                  <a:cubicBezTo>
                    <a:pt x="614" y="381"/>
                    <a:pt x="612" y="381"/>
                    <a:pt x="612" y="381"/>
                  </a:cubicBezTo>
                  <a:cubicBezTo>
                    <a:pt x="611" y="380"/>
                    <a:pt x="609" y="379"/>
                    <a:pt x="609" y="377"/>
                  </a:cubicBezTo>
                  <a:cubicBezTo>
                    <a:pt x="608" y="376"/>
                    <a:pt x="610" y="374"/>
                    <a:pt x="611" y="373"/>
                  </a:cubicBezTo>
                  <a:cubicBezTo>
                    <a:pt x="612" y="373"/>
                    <a:pt x="613" y="371"/>
                    <a:pt x="614" y="370"/>
                  </a:cubicBezTo>
                  <a:cubicBezTo>
                    <a:pt x="614" y="369"/>
                    <a:pt x="612" y="367"/>
                    <a:pt x="612" y="366"/>
                  </a:cubicBezTo>
                  <a:cubicBezTo>
                    <a:pt x="612" y="364"/>
                    <a:pt x="614" y="360"/>
                    <a:pt x="614" y="358"/>
                  </a:cubicBezTo>
                  <a:cubicBezTo>
                    <a:pt x="614" y="357"/>
                    <a:pt x="614" y="354"/>
                    <a:pt x="614" y="353"/>
                  </a:cubicBezTo>
                  <a:cubicBezTo>
                    <a:pt x="614" y="351"/>
                    <a:pt x="614" y="348"/>
                    <a:pt x="614" y="347"/>
                  </a:cubicBezTo>
                  <a:cubicBezTo>
                    <a:pt x="615" y="346"/>
                    <a:pt x="616" y="344"/>
                    <a:pt x="617" y="343"/>
                  </a:cubicBezTo>
                  <a:cubicBezTo>
                    <a:pt x="617" y="342"/>
                    <a:pt x="619" y="340"/>
                    <a:pt x="619" y="339"/>
                  </a:cubicBezTo>
                  <a:cubicBezTo>
                    <a:pt x="620" y="338"/>
                    <a:pt x="619" y="335"/>
                    <a:pt x="620" y="334"/>
                  </a:cubicBezTo>
                  <a:cubicBezTo>
                    <a:pt x="620" y="333"/>
                    <a:pt x="622" y="331"/>
                    <a:pt x="622" y="329"/>
                  </a:cubicBezTo>
                  <a:cubicBezTo>
                    <a:pt x="623" y="329"/>
                    <a:pt x="624" y="328"/>
                    <a:pt x="624" y="327"/>
                  </a:cubicBezTo>
                  <a:cubicBezTo>
                    <a:pt x="625" y="326"/>
                    <a:pt x="625" y="323"/>
                    <a:pt x="626" y="322"/>
                  </a:cubicBezTo>
                  <a:cubicBezTo>
                    <a:pt x="626" y="321"/>
                    <a:pt x="629" y="319"/>
                    <a:pt x="628" y="317"/>
                  </a:cubicBezTo>
                  <a:cubicBezTo>
                    <a:pt x="628" y="316"/>
                    <a:pt x="626" y="316"/>
                    <a:pt x="626" y="316"/>
                  </a:cubicBezTo>
                  <a:cubicBezTo>
                    <a:pt x="625" y="314"/>
                    <a:pt x="626" y="312"/>
                    <a:pt x="626" y="311"/>
                  </a:cubicBezTo>
                  <a:cubicBezTo>
                    <a:pt x="627" y="309"/>
                    <a:pt x="629" y="308"/>
                    <a:pt x="631" y="307"/>
                  </a:cubicBezTo>
                  <a:cubicBezTo>
                    <a:pt x="632" y="306"/>
                    <a:pt x="634" y="304"/>
                    <a:pt x="635" y="304"/>
                  </a:cubicBezTo>
                  <a:cubicBezTo>
                    <a:pt x="636" y="303"/>
                    <a:pt x="639" y="303"/>
                    <a:pt x="640" y="302"/>
                  </a:cubicBezTo>
                  <a:cubicBezTo>
                    <a:pt x="641" y="302"/>
                    <a:pt x="645" y="302"/>
                    <a:pt x="646" y="301"/>
                  </a:cubicBezTo>
                  <a:cubicBezTo>
                    <a:pt x="647" y="301"/>
                    <a:pt x="648" y="300"/>
                    <a:pt x="648" y="299"/>
                  </a:cubicBezTo>
                  <a:cubicBezTo>
                    <a:pt x="649" y="298"/>
                    <a:pt x="650" y="297"/>
                    <a:pt x="650" y="296"/>
                  </a:cubicBezTo>
                  <a:cubicBezTo>
                    <a:pt x="650" y="294"/>
                    <a:pt x="649" y="291"/>
                    <a:pt x="650" y="289"/>
                  </a:cubicBezTo>
                  <a:cubicBezTo>
                    <a:pt x="650" y="288"/>
                    <a:pt x="651" y="285"/>
                    <a:pt x="651" y="284"/>
                  </a:cubicBezTo>
                  <a:cubicBezTo>
                    <a:pt x="651" y="283"/>
                    <a:pt x="651" y="280"/>
                    <a:pt x="651" y="279"/>
                  </a:cubicBezTo>
                  <a:cubicBezTo>
                    <a:pt x="649" y="279"/>
                    <a:pt x="648" y="279"/>
                    <a:pt x="647" y="278"/>
                  </a:cubicBezTo>
                  <a:cubicBezTo>
                    <a:pt x="645" y="278"/>
                    <a:pt x="642" y="277"/>
                    <a:pt x="641" y="276"/>
                  </a:cubicBezTo>
                  <a:cubicBezTo>
                    <a:pt x="641" y="275"/>
                    <a:pt x="641" y="274"/>
                    <a:pt x="641" y="273"/>
                  </a:cubicBezTo>
                  <a:cubicBezTo>
                    <a:pt x="640" y="272"/>
                    <a:pt x="638" y="271"/>
                    <a:pt x="637" y="270"/>
                  </a:cubicBezTo>
                  <a:cubicBezTo>
                    <a:pt x="636" y="269"/>
                    <a:pt x="634" y="268"/>
                    <a:pt x="633" y="267"/>
                  </a:cubicBezTo>
                  <a:cubicBezTo>
                    <a:pt x="633" y="266"/>
                    <a:pt x="632" y="262"/>
                    <a:pt x="632" y="261"/>
                  </a:cubicBezTo>
                  <a:cubicBezTo>
                    <a:pt x="632" y="259"/>
                    <a:pt x="634" y="254"/>
                    <a:pt x="634" y="252"/>
                  </a:cubicBezTo>
                  <a:cubicBezTo>
                    <a:pt x="634" y="251"/>
                    <a:pt x="635" y="247"/>
                    <a:pt x="636" y="246"/>
                  </a:cubicBezTo>
                  <a:cubicBezTo>
                    <a:pt x="636" y="244"/>
                    <a:pt x="638" y="242"/>
                    <a:pt x="638" y="240"/>
                  </a:cubicBezTo>
                  <a:cubicBezTo>
                    <a:pt x="639" y="240"/>
                    <a:pt x="640" y="238"/>
                    <a:pt x="639" y="237"/>
                  </a:cubicBezTo>
                  <a:cubicBezTo>
                    <a:pt x="639" y="236"/>
                    <a:pt x="639" y="234"/>
                    <a:pt x="638" y="233"/>
                  </a:cubicBezTo>
                  <a:cubicBezTo>
                    <a:pt x="637" y="232"/>
                    <a:pt x="636" y="231"/>
                    <a:pt x="635" y="230"/>
                  </a:cubicBezTo>
                  <a:cubicBezTo>
                    <a:pt x="634" y="230"/>
                    <a:pt x="631" y="230"/>
                    <a:pt x="631" y="231"/>
                  </a:cubicBezTo>
                  <a:cubicBezTo>
                    <a:pt x="630" y="232"/>
                    <a:pt x="630" y="234"/>
                    <a:pt x="629" y="235"/>
                  </a:cubicBezTo>
                  <a:cubicBezTo>
                    <a:pt x="629" y="236"/>
                    <a:pt x="627" y="237"/>
                    <a:pt x="626" y="238"/>
                  </a:cubicBezTo>
                  <a:cubicBezTo>
                    <a:pt x="624" y="238"/>
                    <a:pt x="621" y="237"/>
                    <a:pt x="620" y="238"/>
                  </a:cubicBezTo>
                  <a:cubicBezTo>
                    <a:pt x="619" y="238"/>
                    <a:pt x="617" y="240"/>
                    <a:pt x="616" y="240"/>
                  </a:cubicBezTo>
                  <a:cubicBezTo>
                    <a:pt x="614" y="240"/>
                    <a:pt x="612" y="240"/>
                    <a:pt x="611" y="239"/>
                  </a:cubicBezTo>
                  <a:cubicBezTo>
                    <a:pt x="610" y="238"/>
                    <a:pt x="610" y="236"/>
                    <a:pt x="611" y="235"/>
                  </a:cubicBezTo>
                  <a:cubicBezTo>
                    <a:pt x="611" y="234"/>
                    <a:pt x="614" y="233"/>
                    <a:pt x="614" y="231"/>
                  </a:cubicBezTo>
                  <a:cubicBezTo>
                    <a:pt x="614" y="230"/>
                    <a:pt x="612" y="227"/>
                    <a:pt x="612" y="225"/>
                  </a:cubicBezTo>
                  <a:cubicBezTo>
                    <a:pt x="612" y="224"/>
                    <a:pt x="613" y="223"/>
                    <a:pt x="613" y="222"/>
                  </a:cubicBezTo>
                  <a:cubicBezTo>
                    <a:pt x="614" y="221"/>
                    <a:pt x="616" y="221"/>
                    <a:pt x="617" y="220"/>
                  </a:cubicBezTo>
                  <a:cubicBezTo>
                    <a:pt x="618" y="219"/>
                    <a:pt x="618" y="217"/>
                    <a:pt x="618" y="216"/>
                  </a:cubicBezTo>
                  <a:cubicBezTo>
                    <a:pt x="618" y="213"/>
                    <a:pt x="615" y="207"/>
                    <a:pt x="615" y="205"/>
                  </a:cubicBezTo>
                  <a:cubicBezTo>
                    <a:pt x="614" y="204"/>
                    <a:pt x="614" y="202"/>
                    <a:pt x="615" y="201"/>
                  </a:cubicBezTo>
                  <a:cubicBezTo>
                    <a:pt x="615" y="200"/>
                    <a:pt x="618" y="200"/>
                    <a:pt x="618" y="199"/>
                  </a:cubicBezTo>
                  <a:cubicBezTo>
                    <a:pt x="619" y="198"/>
                    <a:pt x="620" y="194"/>
                    <a:pt x="619" y="192"/>
                  </a:cubicBezTo>
                  <a:cubicBezTo>
                    <a:pt x="619" y="190"/>
                    <a:pt x="613" y="189"/>
                    <a:pt x="612" y="187"/>
                  </a:cubicBezTo>
                  <a:cubicBezTo>
                    <a:pt x="612" y="186"/>
                    <a:pt x="612" y="184"/>
                    <a:pt x="612" y="183"/>
                  </a:cubicBezTo>
                  <a:cubicBezTo>
                    <a:pt x="612" y="182"/>
                    <a:pt x="615" y="182"/>
                    <a:pt x="616" y="181"/>
                  </a:cubicBezTo>
                  <a:cubicBezTo>
                    <a:pt x="616" y="180"/>
                    <a:pt x="614" y="177"/>
                    <a:pt x="613" y="176"/>
                  </a:cubicBezTo>
                  <a:cubicBezTo>
                    <a:pt x="611" y="175"/>
                    <a:pt x="606" y="175"/>
                    <a:pt x="605" y="174"/>
                  </a:cubicBezTo>
                  <a:cubicBezTo>
                    <a:pt x="604" y="173"/>
                    <a:pt x="603" y="171"/>
                    <a:pt x="603" y="170"/>
                  </a:cubicBezTo>
                  <a:cubicBezTo>
                    <a:pt x="602" y="169"/>
                    <a:pt x="599" y="168"/>
                    <a:pt x="597" y="168"/>
                  </a:cubicBezTo>
                  <a:cubicBezTo>
                    <a:pt x="596" y="168"/>
                    <a:pt x="593" y="171"/>
                    <a:pt x="592" y="170"/>
                  </a:cubicBezTo>
                  <a:cubicBezTo>
                    <a:pt x="591" y="170"/>
                    <a:pt x="590" y="169"/>
                    <a:pt x="589" y="168"/>
                  </a:cubicBezTo>
                  <a:cubicBezTo>
                    <a:pt x="588" y="168"/>
                    <a:pt x="589" y="165"/>
                    <a:pt x="588" y="165"/>
                  </a:cubicBezTo>
                  <a:cubicBezTo>
                    <a:pt x="586" y="164"/>
                    <a:pt x="584" y="166"/>
                    <a:pt x="582" y="166"/>
                  </a:cubicBezTo>
                  <a:cubicBezTo>
                    <a:pt x="581" y="167"/>
                    <a:pt x="579" y="169"/>
                    <a:pt x="578" y="169"/>
                  </a:cubicBezTo>
                  <a:cubicBezTo>
                    <a:pt x="576" y="169"/>
                    <a:pt x="573" y="167"/>
                    <a:pt x="572" y="166"/>
                  </a:cubicBezTo>
                  <a:cubicBezTo>
                    <a:pt x="571" y="164"/>
                    <a:pt x="570" y="161"/>
                    <a:pt x="570" y="159"/>
                  </a:cubicBezTo>
                  <a:cubicBezTo>
                    <a:pt x="570" y="158"/>
                    <a:pt x="572" y="157"/>
                    <a:pt x="573" y="156"/>
                  </a:cubicBezTo>
                  <a:cubicBezTo>
                    <a:pt x="573" y="155"/>
                    <a:pt x="575" y="154"/>
                    <a:pt x="575" y="153"/>
                  </a:cubicBezTo>
                  <a:cubicBezTo>
                    <a:pt x="575" y="152"/>
                    <a:pt x="573" y="151"/>
                    <a:pt x="573" y="150"/>
                  </a:cubicBezTo>
                  <a:cubicBezTo>
                    <a:pt x="573" y="149"/>
                    <a:pt x="573" y="147"/>
                    <a:pt x="572" y="146"/>
                  </a:cubicBezTo>
                  <a:cubicBezTo>
                    <a:pt x="572" y="145"/>
                    <a:pt x="570" y="144"/>
                    <a:pt x="569" y="144"/>
                  </a:cubicBezTo>
                  <a:cubicBezTo>
                    <a:pt x="568" y="143"/>
                    <a:pt x="565" y="141"/>
                    <a:pt x="563" y="141"/>
                  </a:cubicBezTo>
                  <a:cubicBezTo>
                    <a:pt x="562" y="141"/>
                    <a:pt x="560" y="142"/>
                    <a:pt x="559" y="142"/>
                  </a:cubicBezTo>
                  <a:cubicBezTo>
                    <a:pt x="557" y="142"/>
                    <a:pt x="555" y="140"/>
                    <a:pt x="553" y="140"/>
                  </a:cubicBezTo>
                  <a:cubicBezTo>
                    <a:pt x="551" y="140"/>
                    <a:pt x="548" y="143"/>
                    <a:pt x="546" y="143"/>
                  </a:cubicBezTo>
                  <a:cubicBezTo>
                    <a:pt x="545" y="143"/>
                    <a:pt x="542" y="140"/>
                    <a:pt x="540" y="139"/>
                  </a:cubicBezTo>
                  <a:cubicBezTo>
                    <a:pt x="539" y="139"/>
                    <a:pt x="537" y="138"/>
                    <a:pt x="535" y="138"/>
                  </a:cubicBezTo>
                  <a:cubicBezTo>
                    <a:pt x="535" y="138"/>
                    <a:pt x="534" y="140"/>
                    <a:pt x="533" y="140"/>
                  </a:cubicBezTo>
                  <a:cubicBezTo>
                    <a:pt x="531" y="140"/>
                    <a:pt x="529" y="137"/>
                    <a:pt x="527" y="137"/>
                  </a:cubicBezTo>
                  <a:cubicBezTo>
                    <a:pt x="526" y="136"/>
                    <a:pt x="523" y="137"/>
                    <a:pt x="522" y="137"/>
                  </a:cubicBezTo>
                  <a:cubicBezTo>
                    <a:pt x="521" y="136"/>
                    <a:pt x="519" y="134"/>
                    <a:pt x="518" y="134"/>
                  </a:cubicBezTo>
                  <a:cubicBezTo>
                    <a:pt x="517" y="134"/>
                    <a:pt x="514" y="135"/>
                    <a:pt x="512" y="136"/>
                  </a:cubicBezTo>
                  <a:cubicBezTo>
                    <a:pt x="510" y="137"/>
                    <a:pt x="508" y="140"/>
                    <a:pt x="506" y="140"/>
                  </a:cubicBezTo>
                  <a:cubicBezTo>
                    <a:pt x="505" y="141"/>
                    <a:pt x="503" y="141"/>
                    <a:pt x="503" y="140"/>
                  </a:cubicBezTo>
                  <a:cubicBezTo>
                    <a:pt x="502" y="140"/>
                    <a:pt x="501" y="138"/>
                    <a:pt x="500" y="137"/>
                  </a:cubicBezTo>
                  <a:cubicBezTo>
                    <a:pt x="499" y="137"/>
                    <a:pt x="496" y="137"/>
                    <a:pt x="495" y="137"/>
                  </a:cubicBezTo>
                  <a:cubicBezTo>
                    <a:pt x="494" y="136"/>
                    <a:pt x="492" y="135"/>
                    <a:pt x="492" y="136"/>
                  </a:cubicBezTo>
                  <a:cubicBezTo>
                    <a:pt x="491" y="136"/>
                    <a:pt x="489" y="137"/>
                    <a:pt x="488" y="137"/>
                  </a:cubicBezTo>
                  <a:cubicBezTo>
                    <a:pt x="487" y="137"/>
                    <a:pt x="486" y="136"/>
                    <a:pt x="485" y="136"/>
                  </a:cubicBezTo>
                  <a:cubicBezTo>
                    <a:pt x="484" y="136"/>
                    <a:pt x="482" y="138"/>
                    <a:pt x="482" y="138"/>
                  </a:cubicBezTo>
                  <a:cubicBezTo>
                    <a:pt x="449" y="122"/>
                    <a:pt x="449" y="122"/>
                    <a:pt x="449" y="122"/>
                  </a:cubicBezTo>
                  <a:cubicBezTo>
                    <a:pt x="325" y="101"/>
                    <a:pt x="325" y="101"/>
                    <a:pt x="325" y="101"/>
                  </a:cubicBezTo>
                  <a:cubicBezTo>
                    <a:pt x="325" y="101"/>
                    <a:pt x="322" y="99"/>
                    <a:pt x="321" y="98"/>
                  </a:cubicBezTo>
                  <a:cubicBezTo>
                    <a:pt x="320" y="97"/>
                    <a:pt x="318" y="95"/>
                    <a:pt x="318" y="94"/>
                  </a:cubicBezTo>
                  <a:cubicBezTo>
                    <a:pt x="317" y="93"/>
                    <a:pt x="316" y="92"/>
                    <a:pt x="315" y="92"/>
                  </a:cubicBezTo>
                  <a:cubicBezTo>
                    <a:pt x="315" y="91"/>
                    <a:pt x="315" y="89"/>
                    <a:pt x="314" y="88"/>
                  </a:cubicBezTo>
                  <a:cubicBezTo>
                    <a:pt x="314" y="86"/>
                    <a:pt x="313" y="83"/>
                    <a:pt x="312" y="82"/>
                  </a:cubicBezTo>
                  <a:cubicBezTo>
                    <a:pt x="311" y="81"/>
                    <a:pt x="309" y="78"/>
                    <a:pt x="307" y="77"/>
                  </a:cubicBezTo>
                  <a:cubicBezTo>
                    <a:pt x="306" y="75"/>
                    <a:pt x="304" y="73"/>
                    <a:pt x="303" y="72"/>
                  </a:cubicBezTo>
                  <a:cubicBezTo>
                    <a:pt x="302" y="72"/>
                    <a:pt x="299" y="72"/>
                    <a:pt x="298" y="72"/>
                  </a:cubicBezTo>
                  <a:cubicBezTo>
                    <a:pt x="297" y="72"/>
                    <a:pt x="295" y="71"/>
                    <a:pt x="294" y="71"/>
                  </a:cubicBezTo>
                  <a:cubicBezTo>
                    <a:pt x="294" y="70"/>
                    <a:pt x="294" y="69"/>
                    <a:pt x="294" y="68"/>
                  </a:cubicBezTo>
                  <a:cubicBezTo>
                    <a:pt x="293" y="67"/>
                    <a:pt x="291" y="66"/>
                    <a:pt x="291" y="66"/>
                  </a:cubicBezTo>
                  <a:cubicBezTo>
                    <a:pt x="289" y="66"/>
                    <a:pt x="287" y="68"/>
                    <a:pt x="286" y="69"/>
                  </a:cubicBezTo>
                  <a:cubicBezTo>
                    <a:pt x="285" y="69"/>
                    <a:pt x="282" y="69"/>
                    <a:pt x="282" y="68"/>
                  </a:cubicBezTo>
                  <a:cubicBezTo>
                    <a:pt x="281" y="68"/>
                    <a:pt x="281" y="65"/>
                    <a:pt x="281" y="64"/>
                  </a:cubicBezTo>
                  <a:cubicBezTo>
                    <a:pt x="281" y="64"/>
                    <a:pt x="281" y="64"/>
                    <a:pt x="281" y="64"/>
                  </a:cubicBezTo>
                  <a:cubicBezTo>
                    <a:pt x="280" y="64"/>
                    <a:pt x="280" y="64"/>
                    <a:pt x="280" y="64"/>
                  </a:cubicBezTo>
                  <a:cubicBezTo>
                    <a:pt x="278" y="65"/>
                    <a:pt x="276" y="65"/>
                    <a:pt x="274" y="64"/>
                  </a:cubicBezTo>
                  <a:cubicBezTo>
                    <a:pt x="273" y="64"/>
                    <a:pt x="271" y="62"/>
                    <a:pt x="269" y="62"/>
                  </a:cubicBezTo>
                  <a:cubicBezTo>
                    <a:pt x="268" y="62"/>
                    <a:pt x="265" y="63"/>
                    <a:pt x="264" y="63"/>
                  </a:cubicBezTo>
                  <a:cubicBezTo>
                    <a:pt x="263" y="63"/>
                    <a:pt x="262" y="61"/>
                    <a:pt x="261" y="61"/>
                  </a:cubicBezTo>
                  <a:cubicBezTo>
                    <a:pt x="259" y="60"/>
                    <a:pt x="256" y="57"/>
                    <a:pt x="254" y="56"/>
                  </a:cubicBezTo>
                  <a:cubicBezTo>
                    <a:pt x="253" y="55"/>
                    <a:pt x="250" y="53"/>
                    <a:pt x="248" y="52"/>
                  </a:cubicBezTo>
                  <a:cubicBezTo>
                    <a:pt x="247" y="51"/>
                    <a:pt x="246" y="48"/>
                    <a:pt x="244" y="47"/>
                  </a:cubicBezTo>
                  <a:cubicBezTo>
                    <a:pt x="243" y="46"/>
                    <a:pt x="240" y="46"/>
                    <a:pt x="239" y="46"/>
                  </a:cubicBezTo>
                  <a:cubicBezTo>
                    <a:pt x="239" y="46"/>
                    <a:pt x="238" y="48"/>
                    <a:pt x="237" y="49"/>
                  </a:cubicBezTo>
                  <a:cubicBezTo>
                    <a:pt x="237" y="50"/>
                    <a:pt x="237" y="53"/>
                    <a:pt x="236" y="55"/>
                  </a:cubicBezTo>
                  <a:cubicBezTo>
                    <a:pt x="236" y="56"/>
                    <a:pt x="236" y="58"/>
                    <a:pt x="235" y="59"/>
                  </a:cubicBezTo>
                  <a:cubicBezTo>
                    <a:pt x="233" y="61"/>
                    <a:pt x="229" y="62"/>
                    <a:pt x="227" y="63"/>
                  </a:cubicBezTo>
                  <a:cubicBezTo>
                    <a:pt x="226" y="64"/>
                    <a:pt x="225" y="66"/>
                    <a:pt x="224" y="66"/>
                  </a:cubicBezTo>
                  <a:cubicBezTo>
                    <a:pt x="223" y="67"/>
                    <a:pt x="221" y="69"/>
                    <a:pt x="219" y="69"/>
                  </a:cubicBezTo>
                  <a:cubicBezTo>
                    <a:pt x="218" y="69"/>
                    <a:pt x="215" y="68"/>
                    <a:pt x="215" y="66"/>
                  </a:cubicBezTo>
                  <a:cubicBezTo>
                    <a:pt x="214" y="65"/>
                    <a:pt x="217" y="63"/>
                    <a:pt x="218" y="62"/>
                  </a:cubicBezTo>
                  <a:cubicBezTo>
                    <a:pt x="218" y="61"/>
                    <a:pt x="218" y="58"/>
                    <a:pt x="218" y="56"/>
                  </a:cubicBezTo>
                  <a:cubicBezTo>
                    <a:pt x="219" y="55"/>
                    <a:pt x="220" y="54"/>
                    <a:pt x="221" y="53"/>
                  </a:cubicBezTo>
                  <a:cubicBezTo>
                    <a:pt x="222" y="52"/>
                    <a:pt x="224" y="51"/>
                    <a:pt x="225" y="50"/>
                  </a:cubicBezTo>
                  <a:cubicBezTo>
                    <a:pt x="225" y="50"/>
                    <a:pt x="226" y="48"/>
                    <a:pt x="226" y="47"/>
                  </a:cubicBezTo>
                  <a:cubicBezTo>
                    <a:pt x="226" y="46"/>
                    <a:pt x="226" y="43"/>
                    <a:pt x="226" y="42"/>
                  </a:cubicBezTo>
                  <a:cubicBezTo>
                    <a:pt x="225" y="41"/>
                    <a:pt x="223" y="40"/>
                    <a:pt x="222" y="39"/>
                  </a:cubicBezTo>
                  <a:cubicBezTo>
                    <a:pt x="222" y="37"/>
                    <a:pt x="223" y="34"/>
                    <a:pt x="224" y="32"/>
                  </a:cubicBezTo>
                  <a:cubicBezTo>
                    <a:pt x="225" y="31"/>
                    <a:pt x="226" y="30"/>
                    <a:pt x="227" y="29"/>
                  </a:cubicBezTo>
                  <a:cubicBezTo>
                    <a:pt x="228" y="28"/>
                    <a:pt x="230" y="26"/>
                    <a:pt x="230" y="24"/>
                  </a:cubicBezTo>
                  <a:cubicBezTo>
                    <a:pt x="231" y="23"/>
                    <a:pt x="231" y="20"/>
                    <a:pt x="232" y="18"/>
                  </a:cubicBezTo>
                  <a:cubicBezTo>
                    <a:pt x="232" y="17"/>
                    <a:pt x="234" y="15"/>
                    <a:pt x="234" y="13"/>
                  </a:cubicBezTo>
                  <a:cubicBezTo>
                    <a:pt x="235" y="12"/>
                    <a:pt x="234" y="10"/>
                    <a:pt x="234" y="9"/>
                  </a:cubicBezTo>
                  <a:cubicBezTo>
                    <a:pt x="233" y="8"/>
                    <a:pt x="230" y="6"/>
                    <a:pt x="229" y="5"/>
                  </a:cubicBezTo>
                  <a:cubicBezTo>
                    <a:pt x="228" y="4"/>
                    <a:pt x="226" y="2"/>
                    <a:pt x="225" y="1"/>
                  </a:cubicBezTo>
                  <a:cubicBezTo>
                    <a:pt x="224" y="1"/>
                    <a:pt x="222" y="0"/>
                    <a:pt x="221" y="0"/>
                  </a:cubicBezTo>
                  <a:cubicBezTo>
                    <a:pt x="220" y="0"/>
                    <a:pt x="219" y="2"/>
                    <a:pt x="218" y="2"/>
                  </a:cubicBezTo>
                  <a:cubicBezTo>
                    <a:pt x="217" y="3"/>
                    <a:pt x="216" y="3"/>
                    <a:pt x="215" y="4"/>
                  </a:cubicBezTo>
                  <a:cubicBezTo>
                    <a:pt x="215" y="5"/>
                    <a:pt x="215" y="7"/>
                    <a:pt x="214" y="7"/>
                  </a:cubicBezTo>
                  <a:cubicBezTo>
                    <a:pt x="213" y="8"/>
                    <a:pt x="212" y="8"/>
                    <a:pt x="211" y="8"/>
                  </a:cubicBezTo>
                  <a:cubicBezTo>
                    <a:pt x="210" y="7"/>
                    <a:pt x="210" y="5"/>
                    <a:pt x="209" y="5"/>
                  </a:cubicBezTo>
                  <a:cubicBezTo>
                    <a:pt x="208" y="5"/>
                    <a:pt x="206" y="7"/>
                    <a:pt x="205" y="8"/>
                  </a:cubicBezTo>
                  <a:cubicBezTo>
                    <a:pt x="204" y="9"/>
                    <a:pt x="203" y="11"/>
                    <a:pt x="203" y="12"/>
                  </a:cubicBezTo>
                  <a:cubicBezTo>
                    <a:pt x="202" y="12"/>
                    <a:pt x="200" y="13"/>
                    <a:pt x="200" y="13"/>
                  </a:cubicBezTo>
                  <a:cubicBezTo>
                    <a:pt x="200" y="14"/>
                    <a:pt x="200" y="17"/>
                    <a:pt x="199" y="18"/>
                  </a:cubicBezTo>
                  <a:cubicBezTo>
                    <a:pt x="198" y="19"/>
                    <a:pt x="196" y="19"/>
                    <a:pt x="195" y="19"/>
                  </a:cubicBezTo>
                  <a:cubicBezTo>
                    <a:pt x="194" y="20"/>
                    <a:pt x="194" y="23"/>
                    <a:pt x="193" y="23"/>
                  </a:cubicBezTo>
                  <a:cubicBezTo>
                    <a:pt x="192" y="23"/>
                    <a:pt x="190" y="20"/>
                    <a:pt x="189" y="20"/>
                  </a:cubicBezTo>
                  <a:cubicBezTo>
                    <a:pt x="188" y="20"/>
                    <a:pt x="187" y="23"/>
                    <a:pt x="186" y="23"/>
                  </a:cubicBezTo>
                  <a:cubicBezTo>
                    <a:pt x="185" y="24"/>
                    <a:pt x="183" y="25"/>
                    <a:pt x="182" y="25"/>
                  </a:cubicBezTo>
                  <a:cubicBezTo>
                    <a:pt x="181" y="25"/>
                    <a:pt x="180" y="21"/>
                    <a:pt x="179" y="21"/>
                  </a:cubicBezTo>
                  <a:cubicBezTo>
                    <a:pt x="178" y="21"/>
                    <a:pt x="177" y="24"/>
                    <a:pt x="177" y="24"/>
                  </a:cubicBezTo>
                  <a:cubicBezTo>
                    <a:pt x="176" y="25"/>
                    <a:pt x="176" y="28"/>
                    <a:pt x="175" y="29"/>
                  </a:cubicBezTo>
                  <a:cubicBezTo>
                    <a:pt x="174" y="30"/>
                    <a:pt x="170" y="28"/>
                    <a:pt x="169" y="29"/>
                  </a:cubicBezTo>
                  <a:cubicBezTo>
                    <a:pt x="167" y="29"/>
                    <a:pt x="165" y="32"/>
                    <a:pt x="164" y="33"/>
                  </a:cubicBezTo>
                  <a:cubicBezTo>
                    <a:pt x="164" y="33"/>
                    <a:pt x="163" y="35"/>
                    <a:pt x="163" y="36"/>
                  </a:cubicBezTo>
                  <a:cubicBezTo>
                    <a:pt x="161" y="37"/>
                    <a:pt x="158" y="36"/>
                    <a:pt x="157" y="36"/>
                  </a:cubicBezTo>
                  <a:cubicBezTo>
                    <a:pt x="155" y="37"/>
                    <a:pt x="153" y="41"/>
                    <a:pt x="151" y="41"/>
                  </a:cubicBezTo>
                  <a:cubicBezTo>
                    <a:pt x="150" y="42"/>
                    <a:pt x="148" y="42"/>
                    <a:pt x="147" y="43"/>
                  </a:cubicBezTo>
                  <a:cubicBezTo>
                    <a:pt x="146" y="43"/>
                    <a:pt x="144" y="45"/>
                    <a:pt x="143" y="45"/>
                  </a:cubicBezTo>
                  <a:cubicBezTo>
                    <a:pt x="141" y="45"/>
                    <a:pt x="138" y="44"/>
                    <a:pt x="136" y="45"/>
                  </a:cubicBezTo>
                  <a:cubicBezTo>
                    <a:pt x="135" y="45"/>
                    <a:pt x="133" y="47"/>
                    <a:pt x="132" y="48"/>
                  </a:cubicBezTo>
                  <a:cubicBezTo>
                    <a:pt x="130" y="49"/>
                    <a:pt x="126" y="50"/>
                    <a:pt x="124" y="51"/>
                  </a:cubicBezTo>
                  <a:cubicBezTo>
                    <a:pt x="122" y="52"/>
                    <a:pt x="119" y="54"/>
                    <a:pt x="118" y="55"/>
                  </a:cubicBezTo>
                  <a:cubicBezTo>
                    <a:pt x="116" y="56"/>
                    <a:pt x="112" y="59"/>
                    <a:pt x="109" y="60"/>
                  </a:cubicBezTo>
                  <a:cubicBezTo>
                    <a:pt x="108" y="60"/>
                    <a:pt x="104" y="59"/>
                    <a:pt x="103" y="59"/>
                  </a:cubicBezTo>
                  <a:cubicBezTo>
                    <a:pt x="102" y="60"/>
                    <a:pt x="100" y="61"/>
                    <a:pt x="99" y="61"/>
                  </a:cubicBezTo>
                  <a:cubicBezTo>
                    <a:pt x="98" y="62"/>
                    <a:pt x="96" y="61"/>
                    <a:pt x="95" y="61"/>
                  </a:cubicBezTo>
                  <a:cubicBezTo>
                    <a:pt x="93" y="61"/>
                    <a:pt x="91" y="59"/>
                    <a:pt x="90" y="59"/>
                  </a:cubicBezTo>
                  <a:cubicBezTo>
                    <a:pt x="88" y="58"/>
                    <a:pt x="86" y="58"/>
                    <a:pt x="84" y="58"/>
                  </a:cubicBezTo>
                  <a:cubicBezTo>
                    <a:pt x="84" y="57"/>
                    <a:pt x="82" y="57"/>
                    <a:pt x="81" y="56"/>
                  </a:cubicBezTo>
                  <a:cubicBezTo>
                    <a:pt x="79" y="56"/>
                    <a:pt x="79" y="56"/>
                    <a:pt x="79" y="56"/>
                  </a:cubicBezTo>
                  <a:cubicBezTo>
                    <a:pt x="79" y="57"/>
                    <a:pt x="78" y="57"/>
                    <a:pt x="78" y="57"/>
                  </a:cubicBezTo>
                  <a:cubicBezTo>
                    <a:pt x="78" y="57"/>
                    <a:pt x="77" y="57"/>
                    <a:pt x="77" y="57"/>
                  </a:cubicBezTo>
                  <a:cubicBezTo>
                    <a:pt x="76" y="57"/>
                    <a:pt x="75" y="57"/>
                    <a:pt x="74" y="57"/>
                  </a:cubicBezTo>
                  <a:cubicBezTo>
                    <a:pt x="74" y="59"/>
                    <a:pt x="73" y="60"/>
                    <a:pt x="72" y="61"/>
                  </a:cubicBezTo>
                  <a:cubicBezTo>
                    <a:pt x="72" y="64"/>
                    <a:pt x="72" y="67"/>
                    <a:pt x="71" y="68"/>
                  </a:cubicBezTo>
                  <a:cubicBezTo>
                    <a:pt x="70" y="71"/>
                    <a:pt x="66" y="75"/>
                    <a:pt x="63" y="76"/>
                  </a:cubicBezTo>
                  <a:cubicBezTo>
                    <a:pt x="62" y="76"/>
                    <a:pt x="62" y="76"/>
                    <a:pt x="61" y="76"/>
                  </a:cubicBezTo>
                  <a:cubicBezTo>
                    <a:pt x="60" y="76"/>
                    <a:pt x="59" y="76"/>
                    <a:pt x="58" y="76"/>
                  </a:cubicBezTo>
                  <a:cubicBezTo>
                    <a:pt x="66" y="166"/>
                    <a:pt x="66" y="166"/>
                    <a:pt x="66" y="166"/>
                  </a:cubicBezTo>
                  <a:cubicBezTo>
                    <a:pt x="66" y="166"/>
                    <a:pt x="66" y="166"/>
                    <a:pt x="66" y="166"/>
                  </a:cubicBezTo>
                  <a:cubicBezTo>
                    <a:pt x="66" y="173"/>
                    <a:pt x="64" y="174"/>
                    <a:pt x="63" y="175"/>
                  </a:cubicBezTo>
                  <a:cubicBezTo>
                    <a:pt x="63" y="175"/>
                    <a:pt x="62" y="176"/>
                    <a:pt x="61" y="176"/>
                  </a:cubicBezTo>
                  <a:cubicBezTo>
                    <a:pt x="61" y="176"/>
                    <a:pt x="61" y="177"/>
                    <a:pt x="61" y="177"/>
                  </a:cubicBezTo>
                  <a:cubicBezTo>
                    <a:pt x="61" y="178"/>
                    <a:pt x="61" y="178"/>
                    <a:pt x="61" y="178"/>
                  </a:cubicBezTo>
                  <a:cubicBezTo>
                    <a:pt x="60" y="180"/>
                    <a:pt x="60" y="183"/>
                    <a:pt x="58" y="184"/>
                  </a:cubicBezTo>
                  <a:cubicBezTo>
                    <a:pt x="56" y="186"/>
                    <a:pt x="53" y="186"/>
                    <a:pt x="52" y="186"/>
                  </a:cubicBezTo>
                  <a:cubicBezTo>
                    <a:pt x="51" y="186"/>
                    <a:pt x="51" y="186"/>
                    <a:pt x="51" y="186"/>
                  </a:cubicBezTo>
                  <a:cubicBezTo>
                    <a:pt x="50" y="186"/>
                    <a:pt x="49" y="186"/>
                    <a:pt x="48" y="186"/>
                  </a:cubicBezTo>
                  <a:cubicBezTo>
                    <a:pt x="48" y="187"/>
                    <a:pt x="48" y="189"/>
                    <a:pt x="47" y="190"/>
                  </a:cubicBezTo>
                  <a:cubicBezTo>
                    <a:pt x="46" y="191"/>
                    <a:pt x="44" y="194"/>
                    <a:pt x="41" y="195"/>
                  </a:cubicBezTo>
                  <a:cubicBezTo>
                    <a:pt x="40" y="195"/>
                    <a:pt x="40" y="195"/>
                    <a:pt x="39" y="195"/>
                  </a:cubicBezTo>
                  <a:cubicBezTo>
                    <a:pt x="38" y="195"/>
                    <a:pt x="37" y="195"/>
                    <a:pt x="35" y="194"/>
                  </a:cubicBezTo>
                  <a:cubicBezTo>
                    <a:pt x="35" y="195"/>
                    <a:pt x="35" y="196"/>
                    <a:pt x="34" y="197"/>
                  </a:cubicBezTo>
                  <a:cubicBezTo>
                    <a:pt x="33" y="199"/>
                    <a:pt x="30" y="202"/>
                    <a:pt x="29" y="202"/>
                  </a:cubicBezTo>
                  <a:cubicBezTo>
                    <a:pt x="28" y="203"/>
                    <a:pt x="26" y="204"/>
                    <a:pt x="25" y="204"/>
                  </a:cubicBezTo>
                  <a:cubicBezTo>
                    <a:pt x="24" y="205"/>
                    <a:pt x="22" y="205"/>
                    <a:pt x="22" y="206"/>
                  </a:cubicBezTo>
                  <a:cubicBezTo>
                    <a:pt x="20" y="207"/>
                    <a:pt x="17" y="210"/>
                    <a:pt x="17" y="211"/>
                  </a:cubicBezTo>
                  <a:cubicBezTo>
                    <a:pt x="16" y="211"/>
                    <a:pt x="16" y="212"/>
                    <a:pt x="16" y="212"/>
                  </a:cubicBezTo>
                  <a:cubicBezTo>
                    <a:pt x="16" y="214"/>
                    <a:pt x="16" y="216"/>
                    <a:pt x="15" y="218"/>
                  </a:cubicBezTo>
                  <a:cubicBezTo>
                    <a:pt x="14" y="219"/>
                    <a:pt x="14" y="220"/>
                    <a:pt x="13" y="220"/>
                  </a:cubicBezTo>
                  <a:cubicBezTo>
                    <a:pt x="13" y="221"/>
                    <a:pt x="13" y="222"/>
                    <a:pt x="13" y="223"/>
                  </a:cubicBezTo>
                  <a:cubicBezTo>
                    <a:pt x="13" y="224"/>
                    <a:pt x="12" y="225"/>
                    <a:pt x="12" y="226"/>
                  </a:cubicBezTo>
                  <a:cubicBezTo>
                    <a:pt x="12" y="226"/>
                    <a:pt x="12" y="226"/>
                    <a:pt x="12" y="226"/>
                  </a:cubicBezTo>
                  <a:cubicBezTo>
                    <a:pt x="12" y="226"/>
                    <a:pt x="12" y="226"/>
                    <a:pt x="12" y="226"/>
                  </a:cubicBezTo>
                  <a:cubicBezTo>
                    <a:pt x="12" y="227"/>
                    <a:pt x="12" y="229"/>
                    <a:pt x="12" y="230"/>
                  </a:cubicBezTo>
                  <a:cubicBezTo>
                    <a:pt x="11" y="233"/>
                    <a:pt x="7" y="237"/>
                    <a:pt x="7" y="237"/>
                  </a:cubicBezTo>
                  <a:cubicBezTo>
                    <a:pt x="6" y="238"/>
                    <a:pt x="5" y="239"/>
                    <a:pt x="4" y="239"/>
                  </a:cubicBezTo>
                  <a:cubicBezTo>
                    <a:pt x="3" y="240"/>
                    <a:pt x="2" y="240"/>
                    <a:pt x="2" y="241"/>
                  </a:cubicBezTo>
                  <a:cubicBezTo>
                    <a:pt x="1" y="241"/>
                    <a:pt x="1" y="243"/>
                    <a:pt x="0" y="243"/>
                  </a:cubicBezTo>
                  <a:cubicBezTo>
                    <a:pt x="0" y="245"/>
                    <a:pt x="0" y="248"/>
                    <a:pt x="0" y="250"/>
                  </a:cubicBezTo>
                  <a:cubicBezTo>
                    <a:pt x="0" y="250"/>
                    <a:pt x="0" y="250"/>
                    <a:pt x="0" y="250"/>
                  </a:cubicBezTo>
                  <a:cubicBezTo>
                    <a:pt x="1" y="251"/>
                    <a:pt x="2" y="253"/>
                    <a:pt x="2" y="255"/>
                  </a:cubicBezTo>
                  <a:cubicBezTo>
                    <a:pt x="2" y="257"/>
                    <a:pt x="2" y="258"/>
                    <a:pt x="1" y="260"/>
                  </a:cubicBezTo>
                  <a:cubicBezTo>
                    <a:pt x="1" y="260"/>
                    <a:pt x="2" y="260"/>
                    <a:pt x="2" y="260"/>
                  </a:cubicBezTo>
                  <a:cubicBezTo>
                    <a:pt x="2" y="260"/>
                    <a:pt x="3" y="261"/>
                    <a:pt x="4" y="261"/>
                  </a:cubicBezTo>
                  <a:cubicBezTo>
                    <a:pt x="4" y="261"/>
                    <a:pt x="4" y="261"/>
                    <a:pt x="5" y="261"/>
                  </a:cubicBezTo>
                  <a:cubicBezTo>
                    <a:pt x="5" y="260"/>
                    <a:pt x="5" y="260"/>
                    <a:pt x="5" y="260"/>
                  </a:cubicBezTo>
                  <a:cubicBezTo>
                    <a:pt x="6" y="259"/>
                    <a:pt x="8" y="257"/>
                    <a:pt x="11" y="257"/>
                  </a:cubicBezTo>
                  <a:cubicBezTo>
                    <a:pt x="11" y="257"/>
                    <a:pt x="11" y="257"/>
                    <a:pt x="11" y="257"/>
                  </a:cubicBezTo>
                  <a:cubicBezTo>
                    <a:pt x="11" y="257"/>
                    <a:pt x="11" y="257"/>
                    <a:pt x="11" y="257"/>
                  </a:cubicBezTo>
                  <a:cubicBezTo>
                    <a:pt x="12" y="257"/>
                    <a:pt x="15" y="258"/>
                    <a:pt x="20" y="263"/>
                  </a:cubicBezTo>
                  <a:cubicBezTo>
                    <a:pt x="20" y="265"/>
                    <a:pt x="21" y="266"/>
                    <a:pt x="22" y="268"/>
                  </a:cubicBezTo>
                  <a:cubicBezTo>
                    <a:pt x="22" y="269"/>
                    <a:pt x="22" y="270"/>
                    <a:pt x="22" y="271"/>
                  </a:cubicBezTo>
                  <a:cubicBezTo>
                    <a:pt x="22" y="271"/>
                    <a:pt x="22" y="272"/>
                    <a:pt x="22" y="272"/>
                  </a:cubicBezTo>
                  <a:cubicBezTo>
                    <a:pt x="23" y="273"/>
                    <a:pt x="24" y="274"/>
                    <a:pt x="25" y="274"/>
                  </a:cubicBezTo>
                  <a:cubicBezTo>
                    <a:pt x="25" y="275"/>
                    <a:pt x="25" y="275"/>
                    <a:pt x="25" y="275"/>
                  </a:cubicBezTo>
                  <a:cubicBezTo>
                    <a:pt x="25" y="275"/>
                    <a:pt x="26" y="275"/>
                    <a:pt x="26" y="275"/>
                  </a:cubicBezTo>
                  <a:cubicBezTo>
                    <a:pt x="27" y="276"/>
                    <a:pt x="28" y="277"/>
                    <a:pt x="29" y="278"/>
                  </a:cubicBezTo>
                  <a:cubicBezTo>
                    <a:pt x="30" y="280"/>
                    <a:pt x="32" y="284"/>
                    <a:pt x="32" y="286"/>
                  </a:cubicBezTo>
                  <a:cubicBezTo>
                    <a:pt x="32" y="289"/>
                    <a:pt x="32" y="293"/>
                    <a:pt x="31" y="295"/>
                  </a:cubicBezTo>
                  <a:cubicBezTo>
                    <a:pt x="30" y="296"/>
                    <a:pt x="29" y="297"/>
                    <a:pt x="28" y="298"/>
                  </a:cubicBezTo>
                  <a:cubicBezTo>
                    <a:pt x="28" y="298"/>
                    <a:pt x="28" y="298"/>
                    <a:pt x="28" y="298"/>
                  </a:cubicBezTo>
                  <a:cubicBezTo>
                    <a:pt x="27" y="299"/>
                    <a:pt x="27" y="299"/>
                    <a:pt x="27" y="300"/>
                  </a:cubicBezTo>
                  <a:cubicBezTo>
                    <a:pt x="27" y="300"/>
                    <a:pt x="27" y="300"/>
                    <a:pt x="27" y="301"/>
                  </a:cubicBezTo>
                  <a:cubicBezTo>
                    <a:pt x="27" y="302"/>
                    <a:pt x="28" y="304"/>
                    <a:pt x="27" y="306"/>
                  </a:cubicBezTo>
                  <a:cubicBezTo>
                    <a:pt x="27" y="308"/>
                    <a:pt x="25" y="310"/>
                    <a:pt x="24" y="311"/>
                  </a:cubicBezTo>
                  <a:cubicBezTo>
                    <a:pt x="23" y="311"/>
                    <a:pt x="23" y="312"/>
                    <a:pt x="23" y="312"/>
                  </a:cubicBezTo>
                  <a:cubicBezTo>
                    <a:pt x="22" y="313"/>
                    <a:pt x="21" y="315"/>
                    <a:pt x="21" y="316"/>
                  </a:cubicBezTo>
                  <a:cubicBezTo>
                    <a:pt x="21" y="316"/>
                    <a:pt x="22" y="317"/>
                    <a:pt x="22" y="318"/>
                  </a:cubicBezTo>
                  <a:cubicBezTo>
                    <a:pt x="23" y="320"/>
                    <a:pt x="24" y="322"/>
                    <a:pt x="24" y="324"/>
                  </a:cubicBezTo>
                  <a:cubicBezTo>
                    <a:pt x="24" y="326"/>
                    <a:pt x="23" y="327"/>
                    <a:pt x="23" y="329"/>
                  </a:cubicBezTo>
                  <a:cubicBezTo>
                    <a:pt x="23" y="330"/>
                    <a:pt x="24" y="331"/>
                    <a:pt x="24" y="332"/>
                  </a:cubicBezTo>
                  <a:cubicBezTo>
                    <a:pt x="24" y="333"/>
                    <a:pt x="24" y="334"/>
                    <a:pt x="23" y="335"/>
                  </a:cubicBezTo>
                  <a:cubicBezTo>
                    <a:pt x="24" y="336"/>
                    <a:pt x="25" y="337"/>
                    <a:pt x="25" y="339"/>
                  </a:cubicBezTo>
                  <a:cubicBezTo>
                    <a:pt x="26" y="340"/>
                    <a:pt x="26" y="344"/>
                    <a:pt x="24" y="347"/>
                  </a:cubicBezTo>
                  <a:cubicBezTo>
                    <a:pt x="23" y="349"/>
                    <a:pt x="22" y="350"/>
                    <a:pt x="20" y="350"/>
                  </a:cubicBezTo>
                  <a:cubicBezTo>
                    <a:pt x="20" y="350"/>
                    <a:pt x="20" y="351"/>
                    <a:pt x="19" y="351"/>
                  </a:cubicBezTo>
                  <a:cubicBezTo>
                    <a:pt x="19" y="351"/>
                    <a:pt x="19" y="351"/>
                    <a:pt x="19" y="351"/>
                  </a:cubicBezTo>
                  <a:cubicBezTo>
                    <a:pt x="20" y="351"/>
                    <a:pt x="20" y="351"/>
                    <a:pt x="20" y="352"/>
                  </a:cubicBezTo>
                  <a:cubicBezTo>
                    <a:pt x="21" y="352"/>
                    <a:pt x="21" y="352"/>
                    <a:pt x="21" y="353"/>
                  </a:cubicBezTo>
                  <a:cubicBezTo>
                    <a:pt x="23" y="355"/>
                    <a:pt x="24" y="357"/>
                    <a:pt x="25" y="359"/>
                  </a:cubicBezTo>
                  <a:cubicBezTo>
                    <a:pt x="25" y="361"/>
                    <a:pt x="25" y="363"/>
                    <a:pt x="24" y="364"/>
                  </a:cubicBezTo>
                  <a:cubicBezTo>
                    <a:pt x="24" y="365"/>
                    <a:pt x="24" y="365"/>
                    <a:pt x="24" y="365"/>
                  </a:cubicBezTo>
                  <a:cubicBezTo>
                    <a:pt x="24" y="365"/>
                    <a:pt x="24" y="365"/>
                    <a:pt x="24" y="365"/>
                  </a:cubicBezTo>
                  <a:cubicBezTo>
                    <a:pt x="25" y="366"/>
                    <a:pt x="26" y="367"/>
                    <a:pt x="26" y="368"/>
                  </a:cubicBezTo>
                  <a:cubicBezTo>
                    <a:pt x="27" y="370"/>
                    <a:pt x="28" y="374"/>
                    <a:pt x="27" y="378"/>
                  </a:cubicBezTo>
                  <a:cubicBezTo>
                    <a:pt x="27" y="379"/>
                    <a:pt x="26" y="381"/>
                    <a:pt x="25" y="382"/>
                  </a:cubicBezTo>
                  <a:cubicBezTo>
                    <a:pt x="26" y="383"/>
                    <a:pt x="27" y="384"/>
                    <a:pt x="27" y="386"/>
                  </a:cubicBezTo>
                  <a:cubicBezTo>
                    <a:pt x="27" y="388"/>
                    <a:pt x="26" y="390"/>
                    <a:pt x="26" y="392"/>
                  </a:cubicBezTo>
                  <a:cubicBezTo>
                    <a:pt x="26" y="392"/>
                    <a:pt x="25" y="393"/>
                    <a:pt x="25" y="394"/>
                  </a:cubicBezTo>
                  <a:cubicBezTo>
                    <a:pt x="25" y="394"/>
                    <a:pt x="25" y="394"/>
                    <a:pt x="25" y="395"/>
                  </a:cubicBezTo>
                  <a:cubicBezTo>
                    <a:pt x="26" y="396"/>
                    <a:pt x="26" y="398"/>
                    <a:pt x="25" y="400"/>
                  </a:cubicBezTo>
                  <a:cubicBezTo>
                    <a:pt x="24" y="401"/>
                    <a:pt x="24" y="403"/>
                    <a:pt x="23" y="403"/>
                  </a:cubicBezTo>
                  <a:cubicBezTo>
                    <a:pt x="23" y="403"/>
                    <a:pt x="23" y="404"/>
                    <a:pt x="23" y="404"/>
                  </a:cubicBezTo>
                  <a:cubicBezTo>
                    <a:pt x="24" y="404"/>
                    <a:pt x="25" y="405"/>
                    <a:pt x="26" y="405"/>
                  </a:cubicBezTo>
                  <a:cubicBezTo>
                    <a:pt x="28" y="406"/>
                    <a:pt x="29" y="407"/>
                    <a:pt x="31" y="409"/>
                  </a:cubicBezTo>
                  <a:cubicBezTo>
                    <a:pt x="31" y="409"/>
                    <a:pt x="31" y="409"/>
                    <a:pt x="31" y="409"/>
                  </a:cubicBezTo>
                  <a:cubicBezTo>
                    <a:pt x="31" y="409"/>
                    <a:pt x="32" y="410"/>
                    <a:pt x="33" y="411"/>
                  </a:cubicBezTo>
                  <a:cubicBezTo>
                    <a:pt x="34" y="412"/>
                    <a:pt x="35" y="413"/>
                    <a:pt x="36" y="414"/>
                  </a:cubicBezTo>
                  <a:cubicBezTo>
                    <a:pt x="36" y="414"/>
                    <a:pt x="37" y="415"/>
                    <a:pt x="38" y="415"/>
                  </a:cubicBezTo>
                  <a:cubicBezTo>
                    <a:pt x="40" y="416"/>
                    <a:pt x="42" y="417"/>
                    <a:pt x="43" y="418"/>
                  </a:cubicBezTo>
                  <a:cubicBezTo>
                    <a:pt x="44" y="419"/>
                    <a:pt x="44" y="420"/>
                    <a:pt x="45" y="422"/>
                  </a:cubicBezTo>
                  <a:cubicBezTo>
                    <a:pt x="45" y="422"/>
                    <a:pt x="46" y="423"/>
                    <a:pt x="46" y="423"/>
                  </a:cubicBezTo>
                  <a:cubicBezTo>
                    <a:pt x="46" y="423"/>
                    <a:pt x="47" y="424"/>
                    <a:pt x="48" y="425"/>
                  </a:cubicBezTo>
                  <a:cubicBezTo>
                    <a:pt x="48" y="425"/>
                    <a:pt x="49" y="425"/>
                    <a:pt x="49" y="425"/>
                  </a:cubicBezTo>
                  <a:cubicBezTo>
                    <a:pt x="50" y="425"/>
                    <a:pt x="52" y="425"/>
                    <a:pt x="53" y="426"/>
                  </a:cubicBezTo>
                  <a:cubicBezTo>
                    <a:pt x="55" y="427"/>
                    <a:pt x="55" y="428"/>
                    <a:pt x="56" y="430"/>
                  </a:cubicBezTo>
                  <a:cubicBezTo>
                    <a:pt x="57" y="429"/>
                    <a:pt x="58" y="429"/>
                    <a:pt x="59" y="429"/>
                  </a:cubicBezTo>
                  <a:cubicBezTo>
                    <a:pt x="60" y="429"/>
                    <a:pt x="60" y="429"/>
                    <a:pt x="61" y="429"/>
                  </a:cubicBezTo>
                  <a:cubicBezTo>
                    <a:pt x="61" y="429"/>
                    <a:pt x="65" y="429"/>
                    <a:pt x="68" y="429"/>
                  </a:cubicBezTo>
                  <a:cubicBezTo>
                    <a:pt x="69" y="430"/>
                    <a:pt x="70" y="430"/>
                    <a:pt x="71" y="431"/>
                  </a:cubicBezTo>
                  <a:cubicBezTo>
                    <a:pt x="71" y="431"/>
                    <a:pt x="71" y="431"/>
                    <a:pt x="71" y="431"/>
                  </a:cubicBezTo>
                  <a:cubicBezTo>
                    <a:pt x="72" y="431"/>
                    <a:pt x="72" y="431"/>
                    <a:pt x="73" y="431"/>
                  </a:cubicBezTo>
                  <a:cubicBezTo>
                    <a:pt x="74" y="431"/>
                    <a:pt x="75" y="430"/>
                    <a:pt x="77" y="430"/>
                  </a:cubicBezTo>
                  <a:cubicBezTo>
                    <a:pt x="78" y="430"/>
                    <a:pt x="79" y="431"/>
                    <a:pt x="81" y="431"/>
                  </a:cubicBezTo>
                  <a:cubicBezTo>
                    <a:pt x="83" y="433"/>
                    <a:pt x="85" y="436"/>
                    <a:pt x="86" y="438"/>
                  </a:cubicBezTo>
                  <a:cubicBezTo>
                    <a:pt x="86" y="439"/>
                    <a:pt x="87" y="440"/>
                    <a:pt x="87" y="440"/>
                  </a:cubicBezTo>
                  <a:cubicBezTo>
                    <a:pt x="87" y="440"/>
                    <a:pt x="87" y="441"/>
                    <a:pt x="87" y="441"/>
                  </a:cubicBezTo>
                  <a:cubicBezTo>
                    <a:pt x="88" y="443"/>
                    <a:pt x="90" y="445"/>
                    <a:pt x="91" y="446"/>
                  </a:cubicBezTo>
                  <a:cubicBezTo>
                    <a:pt x="93" y="449"/>
                    <a:pt x="95" y="450"/>
                    <a:pt x="95" y="451"/>
                  </a:cubicBezTo>
                  <a:cubicBezTo>
                    <a:pt x="96" y="451"/>
                    <a:pt x="100" y="451"/>
                    <a:pt x="101" y="452"/>
                  </a:cubicBezTo>
                  <a:cubicBezTo>
                    <a:pt x="104" y="452"/>
                    <a:pt x="106" y="452"/>
                    <a:pt x="107" y="452"/>
                  </a:cubicBezTo>
                  <a:cubicBezTo>
                    <a:pt x="110" y="453"/>
                    <a:pt x="113" y="454"/>
                    <a:pt x="116" y="456"/>
                  </a:cubicBezTo>
                  <a:cubicBezTo>
                    <a:pt x="117" y="456"/>
                    <a:pt x="118" y="456"/>
                    <a:pt x="119" y="457"/>
                  </a:cubicBezTo>
                  <a:cubicBezTo>
                    <a:pt x="119" y="457"/>
                    <a:pt x="120" y="457"/>
                    <a:pt x="121" y="458"/>
                  </a:cubicBezTo>
                  <a:cubicBezTo>
                    <a:pt x="123" y="458"/>
                    <a:pt x="125" y="459"/>
                    <a:pt x="127" y="460"/>
                  </a:cubicBezTo>
                  <a:cubicBezTo>
                    <a:pt x="127" y="460"/>
                    <a:pt x="128" y="460"/>
                    <a:pt x="128" y="460"/>
                  </a:cubicBezTo>
                  <a:cubicBezTo>
                    <a:pt x="131" y="462"/>
                    <a:pt x="134" y="463"/>
                    <a:pt x="136" y="465"/>
                  </a:cubicBezTo>
                  <a:cubicBezTo>
                    <a:pt x="138" y="467"/>
                    <a:pt x="139" y="471"/>
                    <a:pt x="139" y="472"/>
                  </a:cubicBezTo>
                  <a:cubicBezTo>
                    <a:pt x="139" y="473"/>
                    <a:pt x="139" y="474"/>
                    <a:pt x="139" y="475"/>
                  </a:cubicBezTo>
                  <a:cubicBezTo>
                    <a:pt x="140" y="476"/>
                    <a:pt x="140" y="476"/>
                    <a:pt x="141" y="477"/>
                  </a:cubicBezTo>
                  <a:cubicBezTo>
                    <a:pt x="142" y="479"/>
                    <a:pt x="142" y="480"/>
                    <a:pt x="143" y="482"/>
                  </a:cubicBezTo>
                  <a:cubicBezTo>
                    <a:pt x="143" y="483"/>
                    <a:pt x="143" y="484"/>
                    <a:pt x="143" y="484"/>
                  </a:cubicBezTo>
                  <a:cubicBezTo>
                    <a:pt x="144" y="485"/>
                    <a:pt x="145" y="487"/>
                    <a:pt x="146" y="488"/>
                  </a:cubicBezTo>
                  <a:cubicBezTo>
                    <a:pt x="146" y="488"/>
                    <a:pt x="146" y="489"/>
                    <a:pt x="146" y="489"/>
                  </a:cubicBezTo>
                  <a:cubicBezTo>
                    <a:pt x="147" y="490"/>
                    <a:pt x="148" y="491"/>
                    <a:pt x="148" y="492"/>
                  </a:cubicBezTo>
                  <a:cubicBezTo>
                    <a:pt x="149" y="492"/>
                    <a:pt x="150" y="493"/>
                    <a:pt x="151" y="493"/>
                  </a:cubicBezTo>
                  <a:cubicBezTo>
                    <a:pt x="152" y="493"/>
                    <a:pt x="153" y="494"/>
                    <a:pt x="154" y="494"/>
                  </a:cubicBezTo>
                  <a:cubicBezTo>
                    <a:pt x="157" y="495"/>
                    <a:pt x="161" y="498"/>
                    <a:pt x="162" y="499"/>
                  </a:cubicBezTo>
                  <a:cubicBezTo>
                    <a:pt x="163" y="499"/>
                    <a:pt x="163" y="500"/>
                    <a:pt x="164" y="500"/>
                  </a:cubicBezTo>
                  <a:cubicBezTo>
                    <a:pt x="164" y="501"/>
                    <a:pt x="165" y="501"/>
                    <a:pt x="165" y="501"/>
                  </a:cubicBezTo>
                  <a:cubicBezTo>
                    <a:pt x="165" y="501"/>
                    <a:pt x="166" y="502"/>
                    <a:pt x="166" y="502"/>
                  </a:cubicBezTo>
                  <a:cubicBezTo>
                    <a:pt x="167" y="503"/>
                    <a:pt x="169" y="504"/>
                    <a:pt x="170" y="504"/>
                  </a:cubicBezTo>
                  <a:cubicBezTo>
                    <a:pt x="171" y="505"/>
                    <a:pt x="172" y="507"/>
                    <a:pt x="173" y="508"/>
                  </a:cubicBezTo>
                  <a:cubicBezTo>
                    <a:pt x="174" y="509"/>
                    <a:pt x="175" y="510"/>
                    <a:pt x="175" y="511"/>
                  </a:cubicBezTo>
                  <a:cubicBezTo>
                    <a:pt x="177" y="513"/>
                    <a:pt x="180" y="514"/>
                    <a:pt x="180" y="515"/>
                  </a:cubicBezTo>
                  <a:cubicBezTo>
                    <a:pt x="181" y="515"/>
                    <a:pt x="181" y="515"/>
                    <a:pt x="181" y="515"/>
                  </a:cubicBezTo>
                  <a:cubicBezTo>
                    <a:pt x="182" y="515"/>
                    <a:pt x="183" y="514"/>
                    <a:pt x="184" y="514"/>
                  </a:cubicBezTo>
                  <a:cubicBezTo>
                    <a:pt x="185" y="514"/>
                    <a:pt x="186" y="514"/>
                    <a:pt x="188" y="514"/>
                  </a:cubicBezTo>
                  <a:cubicBezTo>
                    <a:pt x="188" y="514"/>
                    <a:pt x="188" y="514"/>
                    <a:pt x="189" y="514"/>
                  </a:cubicBezTo>
                  <a:cubicBezTo>
                    <a:pt x="189" y="514"/>
                    <a:pt x="189" y="514"/>
                    <a:pt x="189" y="514"/>
                  </a:cubicBezTo>
                  <a:cubicBezTo>
                    <a:pt x="193" y="514"/>
                    <a:pt x="198" y="515"/>
                    <a:pt x="201" y="517"/>
                  </a:cubicBezTo>
                  <a:cubicBezTo>
                    <a:pt x="203" y="518"/>
                    <a:pt x="205" y="521"/>
                    <a:pt x="207" y="524"/>
                  </a:cubicBezTo>
                  <a:cubicBezTo>
                    <a:pt x="207" y="525"/>
                    <a:pt x="208" y="527"/>
                    <a:pt x="209" y="527"/>
                  </a:cubicBezTo>
                  <a:cubicBezTo>
                    <a:pt x="210" y="528"/>
                    <a:pt x="212" y="531"/>
                    <a:pt x="214" y="533"/>
                  </a:cubicBezTo>
                  <a:cubicBezTo>
                    <a:pt x="215" y="534"/>
                    <a:pt x="216" y="535"/>
                    <a:pt x="217" y="536"/>
                  </a:cubicBezTo>
                  <a:cubicBezTo>
                    <a:pt x="217" y="537"/>
                    <a:pt x="218" y="537"/>
                    <a:pt x="219" y="538"/>
                  </a:cubicBezTo>
                  <a:cubicBezTo>
                    <a:pt x="221" y="540"/>
                    <a:pt x="223" y="543"/>
                    <a:pt x="225" y="545"/>
                  </a:cubicBezTo>
                  <a:cubicBezTo>
                    <a:pt x="225" y="546"/>
                    <a:pt x="226" y="547"/>
                    <a:pt x="227" y="549"/>
                  </a:cubicBezTo>
                  <a:cubicBezTo>
                    <a:pt x="227" y="550"/>
                    <a:pt x="227" y="550"/>
                    <a:pt x="228" y="551"/>
                  </a:cubicBezTo>
                  <a:cubicBezTo>
                    <a:pt x="228" y="551"/>
                    <a:pt x="228" y="552"/>
                    <a:pt x="228" y="552"/>
                  </a:cubicBezTo>
                  <a:cubicBezTo>
                    <a:pt x="230" y="554"/>
                    <a:pt x="231" y="556"/>
                    <a:pt x="231" y="558"/>
                  </a:cubicBezTo>
                  <a:cubicBezTo>
                    <a:pt x="232" y="560"/>
                    <a:pt x="231" y="563"/>
                    <a:pt x="230" y="566"/>
                  </a:cubicBezTo>
                  <a:cubicBezTo>
                    <a:pt x="230" y="567"/>
                    <a:pt x="230" y="567"/>
                    <a:pt x="230" y="567"/>
                  </a:cubicBezTo>
                  <a:cubicBezTo>
                    <a:pt x="230" y="568"/>
                    <a:pt x="230" y="569"/>
                    <a:pt x="229" y="570"/>
                  </a:cubicBezTo>
                  <a:cubicBezTo>
                    <a:pt x="229" y="571"/>
                    <a:pt x="228" y="572"/>
                    <a:pt x="228" y="573"/>
                  </a:cubicBezTo>
                  <a:cubicBezTo>
                    <a:pt x="228" y="574"/>
                    <a:pt x="228" y="576"/>
                    <a:pt x="228" y="577"/>
                  </a:cubicBezTo>
                  <a:cubicBezTo>
                    <a:pt x="229" y="578"/>
                    <a:pt x="229" y="578"/>
                    <a:pt x="229" y="578"/>
                  </a:cubicBezTo>
                  <a:cubicBezTo>
                    <a:pt x="230" y="579"/>
                    <a:pt x="230" y="580"/>
                    <a:pt x="231" y="582"/>
                  </a:cubicBezTo>
                  <a:cubicBezTo>
                    <a:pt x="231" y="583"/>
                    <a:pt x="231" y="585"/>
                    <a:pt x="231" y="586"/>
                  </a:cubicBezTo>
                  <a:cubicBezTo>
                    <a:pt x="231" y="587"/>
                    <a:pt x="231" y="587"/>
                    <a:pt x="231" y="588"/>
                  </a:cubicBezTo>
                  <a:cubicBezTo>
                    <a:pt x="231" y="588"/>
                    <a:pt x="231" y="589"/>
                    <a:pt x="232" y="589"/>
                  </a:cubicBezTo>
                  <a:cubicBezTo>
                    <a:pt x="233" y="590"/>
                    <a:pt x="233" y="592"/>
                    <a:pt x="234" y="593"/>
                  </a:cubicBezTo>
                  <a:cubicBezTo>
                    <a:pt x="234" y="595"/>
                    <a:pt x="234" y="596"/>
                    <a:pt x="234" y="598"/>
                  </a:cubicBezTo>
                  <a:cubicBezTo>
                    <a:pt x="234" y="598"/>
                    <a:pt x="234" y="598"/>
                    <a:pt x="234" y="598"/>
                  </a:cubicBezTo>
                  <a:cubicBezTo>
                    <a:pt x="236" y="601"/>
                    <a:pt x="236" y="601"/>
                    <a:pt x="236" y="601"/>
                  </a:cubicBezTo>
                  <a:cubicBezTo>
                    <a:pt x="237" y="601"/>
                    <a:pt x="237" y="601"/>
                    <a:pt x="237" y="601"/>
                  </a:cubicBezTo>
                  <a:cubicBezTo>
                    <a:pt x="237" y="602"/>
                    <a:pt x="237" y="602"/>
                    <a:pt x="237" y="602"/>
                  </a:cubicBezTo>
                  <a:cubicBezTo>
                    <a:pt x="241" y="606"/>
                    <a:pt x="241" y="606"/>
                    <a:pt x="241" y="606"/>
                  </a:cubicBezTo>
                  <a:cubicBezTo>
                    <a:pt x="238" y="606"/>
                    <a:pt x="238" y="606"/>
                    <a:pt x="238" y="606"/>
                  </a:cubicBezTo>
                  <a:cubicBezTo>
                    <a:pt x="239" y="607"/>
                    <a:pt x="239" y="608"/>
                    <a:pt x="239" y="609"/>
                  </a:cubicBezTo>
                  <a:cubicBezTo>
                    <a:pt x="239" y="611"/>
                    <a:pt x="238" y="612"/>
                    <a:pt x="238" y="613"/>
                  </a:cubicBezTo>
                  <a:cubicBezTo>
                    <a:pt x="239" y="614"/>
                    <a:pt x="240" y="616"/>
                    <a:pt x="241" y="617"/>
                  </a:cubicBezTo>
                  <a:cubicBezTo>
                    <a:pt x="242" y="620"/>
                    <a:pt x="242" y="624"/>
                    <a:pt x="241" y="626"/>
                  </a:cubicBezTo>
                  <a:cubicBezTo>
                    <a:pt x="241" y="627"/>
                    <a:pt x="241" y="628"/>
                    <a:pt x="240" y="629"/>
                  </a:cubicBezTo>
                  <a:cubicBezTo>
                    <a:pt x="241" y="629"/>
                    <a:pt x="241" y="629"/>
                    <a:pt x="241" y="629"/>
                  </a:cubicBezTo>
                  <a:cubicBezTo>
                    <a:pt x="242" y="629"/>
                    <a:pt x="244" y="630"/>
                    <a:pt x="244" y="630"/>
                  </a:cubicBezTo>
                  <a:cubicBezTo>
                    <a:pt x="245" y="630"/>
                    <a:pt x="245" y="630"/>
                    <a:pt x="245" y="630"/>
                  </a:cubicBezTo>
                  <a:cubicBezTo>
                    <a:pt x="248" y="631"/>
                    <a:pt x="250" y="633"/>
                    <a:pt x="252" y="634"/>
                  </a:cubicBezTo>
                  <a:cubicBezTo>
                    <a:pt x="254" y="635"/>
                    <a:pt x="257" y="639"/>
                    <a:pt x="259" y="642"/>
                  </a:cubicBezTo>
                  <a:cubicBezTo>
                    <a:pt x="260" y="643"/>
                    <a:pt x="261" y="647"/>
                    <a:pt x="261" y="649"/>
                  </a:cubicBezTo>
                  <a:cubicBezTo>
                    <a:pt x="261" y="650"/>
                    <a:pt x="260" y="653"/>
                    <a:pt x="260" y="655"/>
                  </a:cubicBezTo>
                  <a:cubicBezTo>
                    <a:pt x="259" y="657"/>
                    <a:pt x="258" y="658"/>
                    <a:pt x="257" y="659"/>
                  </a:cubicBezTo>
                  <a:cubicBezTo>
                    <a:pt x="257" y="659"/>
                    <a:pt x="256" y="660"/>
                    <a:pt x="256" y="660"/>
                  </a:cubicBezTo>
                  <a:cubicBezTo>
                    <a:pt x="256" y="661"/>
                    <a:pt x="256" y="662"/>
                    <a:pt x="255" y="663"/>
                  </a:cubicBezTo>
                  <a:cubicBezTo>
                    <a:pt x="255" y="665"/>
                    <a:pt x="255" y="666"/>
                    <a:pt x="254" y="667"/>
                  </a:cubicBezTo>
                  <a:cubicBezTo>
                    <a:pt x="253" y="669"/>
                    <a:pt x="253" y="670"/>
                    <a:pt x="252" y="671"/>
                  </a:cubicBezTo>
                  <a:cubicBezTo>
                    <a:pt x="251" y="672"/>
                    <a:pt x="250" y="673"/>
                    <a:pt x="250" y="674"/>
                  </a:cubicBezTo>
                  <a:cubicBezTo>
                    <a:pt x="249" y="676"/>
                    <a:pt x="250" y="683"/>
                    <a:pt x="251" y="687"/>
                  </a:cubicBezTo>
                  <a:cubicBezTo>
                    <a:pt x="252" y="688"/>
                    <a:pt x="252" y="690"/>
                    <a:pt x="253" y="691"/>
                  </a:cubicBezTo>
                  <a:cubicBezTo>
                    <a:pt x="254" y="693"/>
                    <a:pt x="255" y="694"/>
                    <a:pt x="255" y="696"/>
                  </a:cubicBezTo>
                  <a:cubicBezTo>
                    <a:pt x="256" y="698"/>
                    <a:pt x="256" y="700"/>
                    <a:pt x="256" y="702"/>
                  </a:cubicBezTo>
                  <a:cubicBezTo>
                    <a:pt x="256" y="703"/>
                    <a:pt x="256" y="705"/>
                    <a:pt x="256" y="706"/>
                  </a:cubicBezTo>
                  <a:cubicBezTo>
                    <a:pt x="257" y="706"/>
                    <a:pt x="257" y="708"/>
                    <a:pt x="258" y="708"/>
                  </a:cubicBezTo>
                  <a:cubicBezTo>
                    <a:pt x="258" y="708"/>
                    <a:pt x="259" y="709"/>
                    <a:pt x="259" y="709"/>
                  </a:cubicBezTo>
                  <a:cubicBezTo>
                    <a:pt x="260" y="710"/>
                    <a:pt x="262" y="711"/>
                    <a:pt x="263" y="713"/>
                  </a:cubicBezTo>
                  <a:cubicBezTo>
                    <a:pt x="265" y="715"/>
                    <a:pt x="265" y="718"/>
                    <a:pt x="265" y="720"/>
                  </a:cubicBezTo>
                  <a:cubicBezTo>
                    <a:pt x="265" y="721"/>
                    <a:pt x="265" y="722"/>
                    <a:pt x="265" y="722"/>
                  </a:cubicBezTo>
                  <a:cubicBezTo>
                    <a:pt x="266" y="722"/>
                    <a:pt x="266" y="723"/>
                    <a:pt x="266" y="724"/>
                  </a:cubicBezTo>
                  <a:cubicBezTo>
                    <a:pt x="266" y="726"/>
                    <a:pt x="267" y="731"/>
                    <a:pt x="268" y="732"/>
                  </a:cubicBezTo>
                  <a:cubicBezTo>
                    <a:pt x="269" y="732"/>
                    <a:pt x="270" y="734"/>
                    <a:pt x="272" y="735"/>
                  </a:cubicBezTo>
                  <a:cubicBezTo>
                    <a:pt x="274" y="736"/>
                    <a:pt x="278" y="738"/>
                    <a:pt x="281" y="740"/>
                  </a:cubicBezTo>
                  <a:cubicBezTo>
                    <a:pt x="283" y="741"/>
                    <a:pt x="288" y="742"/>
                    <a:pt x="290" y="743"/>
                  </a:cubicBezTo>
                  <a:cubicBezTo>
                    <a:pt x="292" y="743"/>
                    <a:pt x="294" y="743"/>
                    <a:pt x="297" y="743"/>
                  </a:cubicBezTo>
                  <a:cubicBezTo>
                    <a:pt x="300" y="743"/>
                    <a:pt x="303" y="744"/>
                    <a:pt x="305" y="744"/>
                  </a:cubicBezTo>
                  <a:cubicBezTo>
                    <a:pt x="312" y="745"/>
                    <a:pt x="314" y="747"/>
                    <a:pt x="315" y="748"/>
                  </a:cubicBezTo>
                  <a:cubicBezTo>
                    <a:pt x="317" y="750"/>
                    <a:pt x="319" y="753"/>
                    <a:pt x="321" y="756"/>
                  </a:cubicBezTo>
                  <a:cubicBezTo>
                    <a:pt x="321" y="757"/>
                    <a:pt x="322" y="758"/>
                    <a:pt x="322" y="758"/>
                  </a:cubicBezTo>
                  <a:cubicBezTo>
                    <a:pt x="322" y="759"/>
                    <a:pt x="322" y="759"/>
                    <a:pt x="323" y="760"/>
                  </a:cubicBezTo>
                  <a:cubicBezTo>
                    <a:pt x="324" y="762"/>
                    <a:pt x="325" y="764"/>
                    <a:pt x="326" y="765"/>
                  </a:cubicBezTo>
                  <a:cubicBezTo>
                    <a:pt x="326" y="766"/>
                    <a:pt x="327" y="769"/>
                    <a:pt x="327" y="772"/>
                  </a:cubicBezTo>
                  <a:cubicBezTo>
                    <a:pt x="484" y="757"/>
                    <a:pt x="484" y="757"/>
                    <a:pt x="484" y="757"/>
                  </a:cubicBezTo>
                  <a:cubicBezTo>
                    <a:pt x="687" y="735"/>
                    <a:pt x="687" y="735"/>
                    <a:pt x="687" y="735"/>
                  </a:cubicBezTo>
                  <a:cubicBezTo>
                    <a:pt x="687" y="734"/>
                    <a:pt x="687" y="733"/>
                    <a:pt x="687" y="733"/>
                  </a:cubicBezTo>
                  <a:cubicBezTo>
                    <a:pt x="687" y="731"/>
                    <a:pt x="686" y="728"/>
                    <a:pt x="685" y="726"/>
                  </a:cubicBezTo>
                  <a:cubicBezTo>
                    <a:pt x="685" y="724"/>
                    <a:pt x="684" y="720"/>
                    <a:pt x="683" y="718"/>
                  </a:cubicBezTo>
                  <a:cubicBezTo>
                    <a:pt x="682" y="717"/>
                    <a:pt x="680" y="714"/>
                    <a:pt x="679" y="713"/>
                  </a:cubicBezTo>
                  <a:cubicBezTo>
                    <a:pt x="679" y="712"/>
                    <a:pt x="679" y="709"/>
                    <a:pt x="680" y="708"/>
                  </a:cubicBezTo>
                  <a:cubicBezTo>
                    <a:pt x="680" y="707"/>
                    <a:pt x="681" y="705"/>
                    <a:pt x="682" y="704"/>
                  </a:cubicBezTo>
                  <a:cubicBezTo>
                    <a:pt x="682" y="703"/>
                    <a:pt x="682" y="701"/>
                    <a:pt x="682" y="700"/>
                  </a:cubicBezTo>
                  <a:cubicBezTo>
                    <a:pt x="682" y="697"/>
                    <a:pt x="681" y="693"/>
                    <a:pt x="681" y="691"/>
                  </a:cubicBezTo>
                  <a:cubicBezTo>
                    <a:pt x="682" y="690"/>
                    <a:pt x="683" y="687"/>
                    <a:pt x="682" y="686"/>
                  </a:cubicBezTo>
                  <a:cubicBezTo>
                    <a:pt x="682" y="685"/>
                    <a:pt x="681" y="683"/>
                    <a:pt x="680" y="682"/>
                  </a:cubicBezTo>
                  <a:cubicBezTo>
                    <a:pt x="680" y="681"/>
                    <a:pt x="678" y="677"/>
                    <a:pt x="677" y="676"/>
                  </a:cubicBezTo>
                  <a:cubicBezTo>
                    <a:pt x="676" y="675"/>
                    <a:pt x="673" y="673"/>
                    <a:pt x="672" y="672"/>
                  </a:cubicBezTo>
                  <a:cubicBezTo>
                    <a:pt x="671" y="671"/>
                    <a:pt x="670" y="669"/>
                    <a:pt x="670" y="667"/>
                  </a:cubicBezTo>
                  <a:cubicBezTo>
                    <a:pt x="670" y="665"/>
                    <a:pt x="671" y="661"/>
                    <a:pt x="670" y="659"/>
                  </a:cubicBezTo>
                  <a:cubicBezTo>
                    <a:pt x="670" y="658"/>
                    <a:pt x="669" y="655"/>
                    <a:pt x="668" y="653"/>
                  </a:cubicBezTo>
                  <a:cubicBezTo>
                    <a:pt x="667" y="652"/>
                    <a:pt x="664" y="649"/>
                    <a:pt x="663" y="648"/>
                  </a:cubicBezTo>
                  <a:cubicBezTo>
                    <a:pt x="662" y="647"/>
                    <a:pt x="661" y="645"/>
                    <a:pt x="661" y="644"/>
                  </a:cubicBezTo>
                  <a:cubicBezTo>
                    <a:pt x="661" y="643"/>
                    <a:pt x="661" y="641"/>
                    <a:pt x="661" y="640"/>
                  </a:cubicBezTo>
                  <a:cubicBezTo>
                    <a:pt x="662" y="639"/>
                    <a:pt x="664" y="637"/>
                    <a:pt x="664" y="635"/>
                  </a:cubicBezTo>
                  <a:cubicBezTo>
                    <a:pt x="664" y="634"/>
                    <a:pt x="663" y="632"/>
                    <a:pt x="662" y="631"/>
                  </a:cubicBezTo>
                  <a:cubicBezTo>
                    <a:pt x="661" y="629"/>
                    <a:pt x="658" y="627"/>
                    <a:pt x="657" y="625"/>
                  </a:cubicBezTo>
                  <a:cubicBezTo>
                    <a:pt x="657" y="624"/>
                    <a:pt x="658" y="623"/>
                    <a:pt x="658" y="622"/>
                  </a:cubicBezTo>
                  <a:cubicBezTo>
                    <a:pt x="658" y="621"/>
                    <a:pt x="660" y="619"/>
                    <a:pt x="660" y="619"/>
                  </a:cubicBezTo>
                  <a:cubicBezTo>
                    <a:pt x="660" y="617"/>
                    <a:pt x="658" y="615"/>
                    <a:pt x="658" y="614"/>
                  </a:cubicBezTo>
                  <a:cubicBezTo>
                    <a:pt x="657" y="613"/>
                    <a:pt x="656" y="610"/>
                    <a:pt x="655" y="609"/>
                  </a:cubicBezTo>
                  <a:cubicBezTo>
                    <a:pt x="655" y="607"/>
                    <a:pt x="653" y="604"/>
                    <a:pt x="653" y="603"/>
                  </a:cubicBezTo>
                  <a:cubicBezTo>
                    <a:pt x="653" y="601"/>
                    <a:pt x="656" y="597"/>
                    <a:pt x="656" y="595"/>
                  </a:cubicBezTo>
                  <a:cubicBezTo>
                    <a:pt x="656" y="593"/>
                    <a:pt x="656" y="589"/>
                    <a:pt x="656" y="587"/>
                  </a:cubicBezTo>
                  <a:cubicBezTo>
                    <a:pt x="656" y="585"/>
                    <a:pt x="656" y="581"/>
                    <a:pt x="656" y="578"/>
                  </a:cubicBezTo>
                  <a:cubicBezTo>
                    <a:pt x="657" y="577"/>
                    <a:pt x="659" y="573"/>
                    <a:pt x="660" y="572"/>
                  </a:cubicBezTo>
                  <a:cubicBezTo>
                    <a:pt x="660" y="570"/>
                    <a:pt x="663" y="567"/>
                    <a:pt x="664" y="566"/>
                  </a:cubicBezTo>
                  <a:cubicBezTo>
                    <a:pt x="664" y="564"/>
                    <a:pt x="665" y="561"/>
                    <a:pt x="665" y="560"/>
                  </a:cubicBezTo>
                  <a:cubicBezTo>
                    <a:pt x="665" y="558"/>
                    <a:pt x="663" y="555"/>
                    <a:pt x="663" y="554"/>
                  </a:cubicBezTo>
                  <a:cubicBezTo>
                    <a:pt x="663" y="552"/>
                    <a:pt x="663" y="548"/>
                    <a:pt x="664" y="546"/>
                  </a:cubicBezTo>
                  <a:cubicBezTo>
                    <a:pt x="664" y="544"/>
                    <a:pt x="666" y="541"/>
                    <a:pt x="667" y="539"/>
                  </a:cubicBezTo>
                  <a:cubicBezTo>
                    <a:pt x="668" y="538"/>
                    <a:pt x="670" y="535"/>
                    <a:pt x="671" y="534"/>
                  </a:cubicBezTo>
                  <a:cubicBezTo>
                    <a:pt x="671" y="532"/>
                    <a:pt x="671" y="529"/>
                    <a:pt x="671" y="527"/>
                  </a:cubicBezTo>
                  <a:cubicBezTo>
                    <a:pt x="671" y="525"/>
                    <a:pt x="669" y="521"/>
                    <a:pt x="669" y="519"/>
                  </a:cubicBezTo>
                  <a:cubicBezTo>
                    <a:pt x="669" y="517"/>
                    <a:pt x="669" y="513"/>
                    <a:pt x="669" y="512"/>
                  </a:cubicBezTo>
                  <a:cubicBezTo>
                    <a:pt x="668" y="510"/>
                    <a:pt x="666" y="507"/>
                    <a:pt x="665" y="506"/>
                  </a:cubicBezTo>
                  <a:cubicBezTo>
                    <a:pt x="664" y="504"/>
                    <a:pt x="662" y="499"/>
                    <a:pt x="662" y="499"/>
                  </a:cubicBezTo>
                  <a:cubicBezTo>
                    <a:pt x="663" y="498"/>
                    <a:pt x="663" y="495"/>
                    <a:pt x="663" y="494"/>
                  </a:cubicBezTo>
                  <a:cubicBezTo>
                    <a:pt x="663" y="493"/>
                    <a:pt x="663" y="491"/>
                    <a:pt x="663" y="490"/>
                  </a:cubicBezTo>
                  <a:cubicBezTo>
                    <a:pt x="663" y="486"/>
                    <a:pt x="662" y="480"/>
                    <a:pt x="663" y="477"/>
                  </a:cubicBezTo>
                  <a:cubicBezTo>
                    <a:pt x="663" y="474"/>
                    <a:pt x="664" y="469"/>
                    <a:pt x="665" y="466"/>
                  </a:cubicBezTo>
                  <a:cubicBezTo>
                    <a:pt x="666" y="465"/>
                    <a:pt x="669" y="463"/>
                    <a:pt x="669" y="462"/>
                  </a:cubicBezTo>
                  <a:cubicBezTo>
                    <a:pt x="669" y="460"/>
                    <a:pt x="666" y="457"/>
                    <a:pt x="667" y="455"/>
                  </a:cubicBezTo>
                  <a:cubicBezTo>
                    <a:pt x="667" y="453"/>
                    <a:pt x="669" y="449"/>
                    <a:pt x="671" y="448"/>
                  </a:cubicBezTo>
                  <a:cubicBezTo>
                    <a:pt x="672" y="447"/>
                    <a:pt x="675" y="446"/>
                    <a:pt x="676" y="445"/>
                  </a:cubicBezTo>
                  <a:cubicBezTo>
                    <a:pt x="677" y="445"/>
                    <a:pt x="679" y="443"/>
                    <a:pt x="680" y="442"/>
                  </a:cubicBezTo>
                  <a:cubicBezTo>
                    <a:pt x="681" y="440"/>
                    <a:pt x="682" y="438"/>
                    <a:pt x="683" y="437"/>
                  </a:cubicBezTo>
                  <a:cubicBezTo>
                    <a:pt x="683" y="435"/>
                    <a:pt x="684" y="433"/>
                    <a:pt x="684" y="432"/>
                  </a:cubicBezTo>
                  <a:cubicBezTo>
                    <a:pt x="684" y="430"/>
                    <a:pt x="683" y="426"/>
                    <a:pt x="682" y="424"/>
                  </a:cubicBezTo>
                  <a:cubicBezTo>
                    <a:pt x="682" y="422"/>
                    <a:pt x="679" y="420"/>
                    <a:pt x="678" y="418"/>
                  </a:cubicBezTo>
                  <a:cubicBezTo>
                    <a:pt x="677" y="417"/>
                    <a:pt x="676" y="414"/>
                    <a:pt x="676" y="413"/>
                  </a:cubicBezTo>
                  <a:cubicBezTo>
                    <a:pt x="676" y="410"/>
                    <a:pt x="678" y="406"/>
                    <a:pt x="679" y="404"/>
                  </a:cubicBezTo>
                  <a:cubicBezTo>
                    <a:pt x="679" y="400"/>
                    <a:pt x="680" y="393"/>
                    <a:pt x="680" y="390"/>
                  </a:cubicBezTo>
                  <a:cubicBezTo>
                    <a:pt x="680" y="388"/>
                    <a:pt x="679" y="383"/>
                    <a:pt x="679" y="381"/>
                  </a:cubicBezTo>
                  <a:cubicBezTo>
                    <a:pt x="680" y="377"/>
                    <a:pt x="680" y="369"/>
                    <a:pt x="681" y="365"/>
                  </a:cubicBezTo>
                  <a:cubicBezTo>
                    <a:pt x="681" y="363"/>
                    <a:pt x="683" y="358"/>
                    <a:pt x="684" y="356"/>
                  </a:cubicBezTo>
                  <a:cubicBezTo>
                    <a:pt x="685" y="355"/>
                    <a:pt x="687" y="354"/>
                    <a:pt x="687" y="353"/>
                  </a:cubicBezTo>
                  <a:cubicBezTo>
                    <a:pt x="688" y="352"/>
                    <a:pt x="688" y="347"/>
                    <a:pt x="688" y="346"/>
                  </a:cubicBezTo>
                  <a:cubicBezTo>
                    <a:pt x="688" y="344"/>
                    <a:pt x="690" y="342"/>
                    <a:pt x="690" y="340"/>
                  </a:cubicBezTo>
                  <a:cubicBezTo>
                    <a:pt x="691" y="339"/>
                    <a:pt x="693" y="335"/>
                    <a:pt x="693" y="333"/>
                  </a:cubicBezTo>
                  <a:cubicBezTo>
                    <a:pt x="693" y="332"/>
                    <a:pt x="693" y="328"/>
                    <a:pt x="693" y="327"/>
                  </a:cubicBezTo>
                  <a:cubicBezTo>
                    <a:pt x="693" y="326"/>
                    <a:pt x="695" y="324"/>
                    <a:pt x="695" y="324"/>
                  </a:cubicBezTo>
                  <a:cubicBezTo>
                    <a:pt x="696" y="323"/>
                    <a:pt x="696" y="320"/>
                    <a:pt x="696" y="319"/>
                  </a:cubicBezTo>
                  <a:cubicBezTo>
                    <a:pt x="697" y="318"/>
                    <a:pt x="698" y="317"/>
                    <a:pt x="699" y="317"/>
                  </a:cubicBezTo>
                  <a:cubicBezTo>
                    <a:pt x="700" y="316"/>
                    <a:pt x="702" y="315"/>
                    <a:pt x="702" y="314"/>
                  </a:cubicBezTo>
                  <a:cubicBezTo>
                    <a:pt x="703" y="314"/>
                    <a:pt x="706" y="313"/>
                    <a:pt x="706" y="312"/>
                  </a:cubicBezTo>
                  <a:cubicBezTo>
                    <a:pt x="706" y="311"/>
                    <a:pt x="703" y="310"/>
                    <a:pt x="703" y="309"/>
                  </a:cubicBezTo>
                  <a:cubicBezTo>
                    <a:pt x="703" y="308"/>
                    <a:pt x="703" y="307"/>
                    <a:pt x="704" y="306"/>
                  </a:cubicBezTo>
                  <a:cubicBezTo>
                    <a:pt x="704" y="305"/>
                    <a:pt x="707" y="304"/>
                    <a:pt x="707" y="303"/>
                  </a:cubicBezTo>
                  <a:cubicBezTo>
                    <a:pt x="708" y="302"/>
                    <a:pt x="708" y="301"/>
                    <a:pt x="707" y="300"/>
                  </a:cubicBezTo>
                  <a:cubicBezTo>
                    <a:pt x="707" y="299"/>
                    <a:pt x="705" y="298"/>
                    <a:pt x="705" y="298"/>
                  </a:cubicBezTo>
                  <a:cubicBezTo>
                    <a:pt x="705" y="297"/>
                    <a:pt x="705" y="294"/>
                    <a:pt x="705" y="293"/>
                  </a:cubicBezTo>
                  <a:cubicBezTo>
                    <a:pt x="705" y="292"/>
                    <a:pt x="707" y="289"/>
                    <a:pt x="708" y="288"/>
                  </a:cubicBezTo>
                  <a:cubicBezTo>
                    <a:pt x="708" y="287"/>
                    <a:pt x="709" y="285"/>
                    <a:pt x="710" y="284"/>
                  </a:cubicBezTo>
                  <a:cubicBezTo>
                    <a:pt x="710" y="283"/>
                    <a:pt x="710" y="280"/>
                    <a:pt x="711" y="279"/>
                  </a:cubicBezTo>
                  <a:cubicBezTo>
                    <a:pt x="711" y="279"/>
                    <a:pt x="713" y="279"/>
                    <a:pt x="714" y="279"/>
                  </a:cubicBezTo>
                  <a:cubicBezTo>
                    <a:pt x="714" y="278"/>
                    <a:pt x="715" y="277"/>
                    <a:pt x="716" y="277"/>
                  </a:cubicBezTo>
                  <a:cubicBezTo>
                    <a:pt x="717" y="276"/>
                    <a:pt x="718" y="272"/>
                    <a:pt x="718" y="270"/>
                  </a:cubicBezTo>
                  <a:cubicBezTo>
                    <a:pt x="718" y="269"/>
                    <a:pt x="717" y="266"/>
                    <a:pt x="717" y="265"/>
                  </a:cubicBezTo>
                  <a:cubicBezTo>
                    <a:pt x="717" y="264"/>
                    <a:pt x="718" y="263"/>
                    <a:pt x="718" y="262"/>
                  </a:cubicBezTo>
                  <a:cubicBezTo>
                    <a:pt x="718" y="261"/>
                    <a:pt x="717" y="259"/>
                    <a:pt x="717" y="258"/>
                  </a:cubicBezTo>
                  <a:cubicBezTo>
                    <a:pt x="716" y="256"/>
                    <a:pt x="716" y="254"/>
                    <a:pt x="716" y="253"/>
                  </a:cubicBezTo>
                  <a:cubicBezTo>
                    <a:pt x="716" y="251"/>
                    <a:pt x="716" y="249"/>
                    <a:pt x="717" y="248"/>
                  </a:cubicBezTo>
                  <a:cubicBezTo>
                    <a:pt x="717" y="247"/>
                    <a:pt x="719" y="247"/>
                    <a:pt x="719" y="248"/>
                  </a:cubicBezTo>
                  <a:cubicBezTo>
                    <a:pt x="720" y="248"/>
                    <a:pt x="721" y="250"/>
                    <a:pt x="722" y="250"/>
                  </a:cubicBezTo>
                  <a:cubicBezTo>
                    <a:pt x="722" y="250"/>
                    <a:pt x="723" y="249"/>
                    <a:pt x="723" y="248"/>
                  </a:cubicBezTo>
                  <a:cubicBezTo>
                    <a:pt x="724" y="247"/>
                    <a:pt x="725" y="245"/>
                    <a:pt x="725" y="244"/>
                  </a:cubicBezTo>
                  <a:cubicBezTo>
                    <a:pt x="725" y="244"/>
                    <a:pt x="724" y="243"/>
                    <a:pt x="724" y="242"/>
                  </a:cubicBezTo>
                  <a:cubicBezTo>
                    <a:pt x="724" y="241"/>
                    <a:pt x="726" y="240"/>
                    <a:pt x="726" y="238"/>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79.7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7" name="Freeform 246"/>
            <p:cNvSpPr>
              <a:spLocks/>
            </p:cNvSpPr>
            <p:nvPr/>
          </p:nvSpPr>
          <p:spPr bwMode="auto">
            <a:xfrm>
              <a:off x="4092574" y="2911478"/>
              <a:ext cx="469900" cy="815975"/>
            </a:xfrm>
            <a:custGeom>
              <a:avLst/>
              <a:gdLst>
                <a:gd name="T0" fmla="*/ 545 w 557"/>
                <a:gd name="T1" fmla="*/ 602 h 968"/>
                <a:gd name="T2" fmla="*/ 535 w 557"/>
                <a:gd name="T3" fmla="*/ 564 h 968"/>
                <a:gd name="T4" fmla="*/ 483 w 557"/>
                <a:gd name="T5" fmla="*/ 116 h 968"/>
                <a:gd name="T6" fmla="*/ 454 w 557"/>
                <a:gd name="T7" fmla="*/ 62 h 968"/>
                <a:gd name="T8" fmla="*/ 75 w 557"/>
                <a:gd name="T9" fmla="*/ 37 h 968"/>
                <a:gd name="T10" fmla="*/ 100 w 557"/>
                <a:gd name="T11" fmla="*/ 50 h 968"/>
                <a:gd name="T12" fmla="*/ 133 w 557"/>
                <a:gd name="T13" fmla="*/ 84 h 968"/>
                <a:gd name="T14" fmla="*/ 146 w 557"/>
                <a:gd name="T15" fmla="*/ 124 h 968"/>
                <a:gd name="T16" fmla="*/ 135 w 557"/>
                <a:gd name="T17" fmla="*/ 160 h 968"/>
                <a:gd name="T18" fmla="*/ 129 w 557"/>
                <a:gd name="T19" fmla="*/ 181 h 968"/>
                <a:gd name="T20" fmla="*/ 106 w 557"/>
                <a:gd name="T21" fmla="*/ 209 h 968"/>
                <a:gd name="T22" fmla="*/ 81 w 557"/>
                <a:gd name="T23" fmla="*/ 223 h 968"/>
                <a:gd name="T24" fmla="*/ 47 w 557"/>
                <a:gd name="T25" fmla="*/ 231 h 968"/>
                <a:gd name="T26" fmla="*/ 39 w 557"/>
                <a:gd name="T27" fmla="*/ 251 h 968"/>
                <a:gd name="T28" fmla="*/ 43 w 557"/>
                <a:gd name="T29" fmla="*/ 268 h 968"/>
                <a:gd name="T30" fmla="*/ 59 w 557"/>
                <a:gd name="T31" fmla="*/ 288 h 968"/>
                <a:gd name="T32" fmla="*/ 50 w 557"/>
                <a:gd name="T33" fmla="*/ 326 h 968"/>
                <a:gd name="T34" fmla="*/ 44 w 557"/>
                <a:gd name="T35" fmla="*/ 349 h 968"/>
                <a:gd name="T36" fmla="*/ 17 w 557"/>
                <a:gd name="T37" fmla="*/ 375 h 968"/>
                <a:gd name="T38" fmla="*/ 15 w 557"/>
                <a:gd name="T39" fmla="*/ 411 h 968"/>
                <a:gd name="T40" fmla="*/ 1 w 557"/>
                <a:gd name="T41" fmla="*/ 441 h 968"/>
                <a:gd name="T42" fmla="*/ 6 w 557"/>
                <a:gd name="T43" fmla="*/ 476 h 968"/>
                <a:gd name="T44" fmla="*/ 13 w 557"/>
                <a:gd name="T45" fmla="*/ 504 h 968"/>
                <a:gd name="T46" fmla="*/ 27 w 557"/>
                <a:gd name="T47" fmla="*/ 527 h 968"/>
                <a:gd name="T48" fmla="*/ 53 w 557"/>
                <a:gd name="T49" fmla="*/ 547 h 968"/>
                <a:gd name="T50" fmla="*/ 70 w 557"/>
                <a:gd name="T51" fmla="*/ 565 h 968"/>
                <a:gd name="T52" fmla="*/ 113 w 557"/>
                <a:gd name="T53" fmla="*/ 596 h 968"/>
                <a:gd name="T54" fmla="*/ 127 w 557"/>
                <a:gd name="T55" fmla="*/ 635 h 968"/>
                <a:gd name="T56" fmla="*/ 132 w 557"/>
                <a:gd name="T57" fmla="*/ 654 h 968"/>
                <a:gd name="T58" fmla="*/ 147 w 557"/>
                <a:gd name="T59" fmla="*/ 655 h 968"/>
                <a:gd name="T60" fmla="*/ 182 w 557"/>
                <a:gd name="T61" fmla="*/ 649 h 968"/>
                <a:gd name="T62" fmla="*/ 211 w 557"/>
                <a:gd name="T63" fmla="*/ 673 h 968"/>
                <a:gd name="T64" fmla="*/ 203 w 557"/>
                <a:gd name="T65" fmla="*/ 695 h 968"/>
                <a:gd name="T66" fmla="*/ 194 w 557"/>
                <a:gd name="T67" fmla="*/ 739 h 968"/>
                <a:gd name="T68" fmla="*/ 185 w 557"/>
                <a:gd name="T69" fmla="*/ 769 h 968"/>
                <a:gd name="T70" fmla="*/ 206 w 557"/>
                <a:gd name="T71" fmla="*/ 794 h 968"/>
                <a:gd name="T72" fmla="*/ 226 w 557"/>
                <a:gd name="T73" fmla="*/ 805 h 968"/>
                <a:gd name="T74" fmla="*/ 247 w 557"/>
                <a:gd name="T75" fmla="*/ 828 h 968"/>
                <a:gd name="T76" fmla="*/ 257 w 557"/>
                <a:gd name="T77" fmla="*/ 821 h 968"/>
                <a:gd name="T78" fmla="*/ 278 w 557"/>
                <a:gd name="T79" fmla="*/ 833 h 968"/>
                <a:gd name="T80" fmla="*/ 294 w 557"/>
                <a:gd name="T81" fmla="*/ 847 h 968"/>
                <a:gd name="T82" fmla="*/ 319 w 557"/>
                <a:gd name="T83" fmla="*/ 875 h 968"/>
                <a:gd name="T84" fmla="*/ 329 w 557"/>
                <a:gd name="T85" fmla="*/ 920 h 968"/>
                <a:gd name="T86" fmla="*/ 323 w 557"/>
                <a:gd name="T87" fmla="*/ 931 h 968"/>
                <a:gd name="T88" fmla="*/ 336 w 557"/>
                <a:gd name="T89" fmla="*/ 955 h 968"/>
                <a:gd name="T90" fmla="*/ 362 w 557"/>
                <a:gd name="T91" fmla="*/ 965 h 968"/>
                <a:gd name="T92" fmla="*/ 374 w 557"/>
                <a:gd name="T93" fmla="*/ 953 h 968"/>
                <a:gd name="T94" fmla="*/ 419 w 557"/>
                <a:gd name="T95" fmla="*/ 939 h 968"/>
                <a:gd name="T96" fmla="*/ 467 w 557"/>
                <a:gd name="T97" fmla="*/ 946 h 968"/>
                <a:gd name="T98" fmla="*/ 458 w 557"/>
                <a:gd name="T99" fmla="*/ 892 h 968"/>
                <a:gd name="T100" fmla="*/ 503 w 557"/>
                <a:gd name="T101" fmla="*/ 875 h 968"/>
                <a:gd name="T102" fmla="*/ 499 w 557"/>
                <a:gd name="T103" fmla="*/ 831 h 968"/>
                <a:gd name="T104" fmla="*/ 504 w 557"/>
                <a:gd name="T105" fmla="*/ 799 h 968"/>
                <a:gd name="T106" fmla="*/ 506 w 557"/>
                <a:gd name="T107" fmla="*/ 761 h 968"/>
                <a:gd name="T108" fmla="*/ 507 w 557"/>
                <a:gd name="T109" fmla="*/ 733 h 968"/>
                <a:gd name="T110" fmla="*/ 527 w 557"/>
                <a:gd name="T111" fmla="*/ 714 h 968"/>
                <a:gd name="T112" fmla="*/ 541 w 557"/>
                <a:gd name="T113" fmla="*/ 685 h 968"/>
                <a:gd name="T114" fmla="*/ 552 w 557"/>
                <a:gd name="T115" fmla="*/ 655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7" h="968">
                  <a:moveTo>
                    <a:pt x="555" y="635"/>
                  </a:moveTo>
                  <a:cubicBezTo>
                    <a:pt x="555" y="634"/>
                    <a:pt x="553" y="633"/>
                    <a:pt x="553" y="632"/>
                  </a:cubicBezTo>
                  <a:cubicBezTo>
                    <a:pt x="552" y="631"/>
                    <a:pt x="552" y="628"/>
                    <a:pt x="551" y="628"/>
                  </a:cubicBezTo>
                  <a:cubicBezTo>
                    <a:pt x="550" y="627"/>
                    <a:pt x="548" y="625"/>
                    <a:pt x="547" y="624"/>
                  </a:cubicBezTo>
                  <a:cubicBezTo>
                    <a:pt x="547" y="624"/>
                    <a:pt x="546" y="622"/>
                    <a:pt x="546" y="621"/>
                  </a:cubicBezTo>
                  <a:cubicBezTo>
                    <a:pt x="547" y="619"/>
                    <a:pt x="549" y="617"/>
                    <a:pt x="549" y="616"/>
                  </a:cubicBezTo>
                  <a:cubicBezTo>
                    <a:pt x="549" y="615"/>
                    <a:pt x="550" y="612"/>
                    <a:pt x="550" y="611"/>
                  </a:cubicBezTo>
                  <a:cubicBezTo>
                    <a:pt x="550" y="609"/>
                    <a:pt x="550" y="605"/>
                    <a:pt x="549" y="604"/>
                  </a:cubicBezTo>
                  <a:cubicBezTo>
                    <a:pt x="548" y="603"/>
                    <a:pt x="546" y="602"/>
                    <a:pt x="545" y="602"/>
                  </a:cubicBezTo>
                  <a:cubicBezTo>
                    <a:pt x="544" y="601"/>
                    <a:pt x="542" y="602"/>
                    <a:pt x="541" y="601"/>
                  </a:cubicBezTo>
                  <a:cubicBezTo>
                    <a:pt x="540" y="601"/>
                    <a:pt x="540" y="600"/>
                    <a:pt x="539" y="599"/>
                  </a:cubicBezTo>
                  <a:cubicBezTo>
                    <a:pt x="539" y="598"/>
                    <a:pt x="540" y="595"/>
                    <a:pt x="540" y="593"/>
                  </a:cubicBezTo>
                  <a:cubicBezTo>
                    <a:pt x="540" y="592"/>
                    <a:pt x="539" y="589"/>
                    <a:pt x="539" y="588"/>
                  </a:cubicBezTo>
                  <a:cubicBezTo>
                    <a:pt x="538" y="587"/>
                    <a:pt x="536" y="586"/>
                    <a:pt x="535" y="585"/>
                  </a:cubicBezTo>
                  <a:cubicBezTo>
                    <a:pt x="533" y="584"/>
                    <a:pt x="530" y="582"/>
                    <a:pt x="529" y="580"/>
                  </a:cubicBezTo>
                  <a:cubicBezTo>
                    <a:pt x="528" y="579"/>
                    <a:pt x="527" y="575"/>
                    <a:pt x="528" y="574"/>
                  </a:cubicBezTo>
                  <a:cubicBezTo>
                    <a:pt x="528" y="572"/>
                    <a:pt x="530" y="570"/>
                    <a:pt x="531" y="569"/>
                  </a:cubicBezTo>
                  <a:cubicBezTo>
                    <a:pt x="532" y="568"/>
                    <a:pt x="535" y="566"/>
                    <a:pt x="535" y="564"/>
                  </a:cubicBezTo>
                  <a:cubicBezTo>
                    <a:pt x="536" y="563"/>
                    <a:pt x="536" y="561"/>
                    <a:pt x="535" y="560"/>
                  </a:cubicBezTo>
                  <a:cubicBezTo>
                    <a:pt x="535" y="559"/>
                    <a:pt x="533" y="557"/>
                    <a:pt x="532" y="556"/>
                  </a:cubicBezTo>
                  <a:cubicBezTo>
                    <a:pt x="531" y="555"/>
                    <a:pt x="530" y="552"/>
                    <a:pt x="530" y="551"/>
                  </a:cubicBezTo>
                  <a:cubicBezTo>
                    <a:pt x="529" y="549"/>
                    <a:pt x="530" y="545"/>
                    <a:pt x="531" y="544"/>
                  </a:cubicBezTo>
                  <a:cubicBezTo>
                    <a:pt x="531" y="543"/>
                    <a:pt x="533" y="541"/>
                    <a:pt x="534" y="540"/>
                  </a:cubicBezTo>
                  <a:cubicBezTo>
                    <a:pt x="535" y="539"/>
                    <a:pt x="537" y="538"/>
                    <a:pt x="537" y="537"/>
                  </a:cubicBezTo>
                  <a:cubicBezTo>
                    <a:pt x="538" y="536"/>
                    <a:pt x="538" y="533"/>
                    <a:pt x="538" y="533"/>
                  </a:cubicBezTo>
                  <a:cubicBezTo>
                    <a:pt x="485" y="122"/>
                    <a:pt x="485" y="122"/>
                    <a:pt x="485" y="122"/>
                  </a:cubicBezTo>
                  <a:cubicBezTo>
                    <a:pt x="484" y="120"/>
                    <a:pt x="483" y="117"/>
                    <a:pt x="483" y="116"/>
                  </a:cubicBezTo>
                  <a:cubicBezTo>
                    <a:pt x="482" y="114"/>
                    <a:pt x="479" y="110"/>
                    <a:pt x="478" y="108"/>
                  </a:cubicBezTo>
                  <a:cubicBezTo>
                    <a:pt x="477" y="105"/>
                    <a:pt x="475" y="100"/>
                    <a:pt x="474" y="97"/>
                  </a:cubicBezTo>
                  <a:cubicBezTo>
                    <a:pt x="473" y="95"/>
                    <a:pt x="472" y="90"/>
                    <a:pt x="471" y="88"/>
                  </a:cubicBezTo>
                  <a:cubicBezTo>
                    <a:pt x="471" y="87"/>
                    <a:pt x="468" y="86"/>
                    <a:pt x="468" y="85"/>
                  </a:cubicBezTo>
                  <a:cubicBezTo>
                    <a:pt x="467" y="84"/>
                    <a:pt x="466" y="82"/>
                    <a:pt x="466" y="81"/>
                  </a:cubicBezTo>
                  <a:cubicBezTo>
                    <a:pt x="465" y="80"/>
                    <a:pt x="464" y="78"/>
                    <a:pt x="463" y="77"/>
                  </a:cubicBezTo>
                  <a:cubicBezTo>
                    <a:pt x="463" y="75"/>
                    <a:pt x="461" y="73"/>
                    <a:pt x="461" y="72"/>
                  </a:cubicBezTo>
                  <a:cubicBezTo>
                    <a:pt x="460" y="70"/>
                    <a:pt x="459" y="68"/>
                    <a:pt x="458" y="66"/>
                  </a:cubicBezTo>
                  <a:cubicBezTo>
                    <a:pt x="457" y="65"/>
                    <a:pt x="455" y="63"/>
                    <a:pt x="454" y="62"/>
                  </a:cubicBezTo>
                  <a:cubicBezTo>
                    <a:pt x="453" y="61"/>
                    <a:pt x="450" y="59"/>
                    <a:pt x="448" y="57"/>
                  </a:cubicBezTo>
                  <a:cubicBezTo>
                    <a:pt x="446" y="55"/>
                    <a:pt x="443" y="50"/>
                    <a:pt x="442" y="48"/>
                  </a:cubicBezTo>
                  <a:cubicBezTo>
                    <a:pt x="440" y="45"/>
                    <a:pt x="437" y="41"/>
                    <a:pt x="436" y="38"/>
                  </a:cubicBezTo>
                  <a:cubicBezTo>
                    <a:pt x="434" y="36"/>
                    <a:pt x="432" y="31"/>
                    <a:pt x="431" y="28"/>
                  </a:cubicBezTo>
                  <a:cubicBezTo>
                    <a:pt x="431" y="25"/>
                    <a:pt x="432" y="20"/>
                    <a:pt x="432" y="17"/>
                  </a:cubicBezTo>
                  <a:cubicBezTo>
                    <a:pt x="433" y="14"/>
                    <a:pt x="433" y="9"/>
                    <a:pt x="434" y="6"/>
                  </a:cubicBezTo>
                  <a:cubicBezTo>
                    <a:pt x="434" y="4"/>
                    <a:pt x="434" y="2"/>
                    <a:pt x="434" y="0"/>
                  </a:cubicBezTo>
                  <a:cubicBezTo>
                    <a:pt x="232" y="23"/>
                    <a:pt x="232" y="23"/>
                    <a:pt x="232" y="23"/>
                  </a:cubicBezTo>
                  <a:cubicBezTo>
                    <a:pt x="75" y="37"/>
                    <a:pt x="75" y="37"/>
                    <a:pt x="75" y="37"/>
                  </a:cubicBezTo>
                  <a:cubicBezTo>
                    <a:pt x="75" y="37"/>
                    <a:pt x="75" y="38"/>
                    <a:pt x="76" y="38"/>
                  </a:cubicBezTo>
                  <a:cubicBezTo>
                    <a:pt x="76" y="38"/>
                    <a:pt x="76" y="38"/>
                    <a:pt x="76" y="38"/>
                  </a:cubicBezTo>
                  <a:cubicBezTo>
                    <a:pt x="77" y="38"/>
                    <a:pt x="79" y="38"/>
                    <a:pt x="80" y="39"/>
                  </a:cubicBezTo>
                  <a:cubicBezTo>
                    <a:pt x="81" y="40"/>
                    <a:pt x="82" y="41"/>
                    <a:pt x="83" y="42"/>
                  </a:cubicBezTo>
                  <a:cubicBezTo>
                    <a:pt x="84" y="42"/>
                    <a:pt x="84" y="42"/>
                    <a:pt x="84" y="43"/>
                  </a:cubicBezTo>
                  <a:cubicBezTo>
                    <a:pt x="85" y="43"/>
                    <a:pt x="86" y="43"/>
                    <a:pt x="87" y="43"/>
                  </a:cubicBezTo>
                  <a:cubicBezTo>
                    <a:pt x="88" y="44"/>
                    <a:pt x="89" y="44"/>
                    <a:pt x="90" y="44"/>
                  </a:cubicBezTo>
                  <a:cubicBezTo>
                    <a:pt x="93" y="46"/>
                    <a:pt x="97" y="48"/>
                    <a:pt x="99" y="50"/>
                  </a:cubicBezTo>
                  <a:cubicBezTo>
                    <a:pt x="100" y="50"/>
                    <a:pt x="100" y="50"/>
                    <a:pt x="100" y="50"/>
                  </a:cubicBezTo>
                  <a:cubicBezTo>
                    <a:pt x="103" y="53"/>
                    <a:pt x="106" y="55"/>
                    <a:pt x="107" y="59"/>
                  </a:cubicBezTo>
                  <a:cubicBezTo>
                    <a:pt x="108" y="61"/>
                    <a:pt x="107" y="64"/>
                    <a:pt x="106" y="66"/>
                  </a:cubicBezTo>
                  <a:cubicBezTo>
                    <a:pt x="106" y="67"/>
                    <a:pt x="105" y="68"/>
                    <a:pt x="105" y="68"/>
                  </a:cubicBezTo>
                  <a:cubicBezTo>
                    <a:pt x="105" y="69"/>
                    <a:pt x="106" y="72"/>
                    <a:pt x="107" y="73"/>
                  </a:cubicBezTo>
                  <a:cubicBezTo>
                    <a:pt x="107" y="73"/>
                    <a:pt x="109" y="75"/>
                    <a:pt x="112" y="76"/>
                  </a:cubicBezTo>
                  <a:cubicBezTo>
                    <a:pt x="112" y="77"/>
                    <a:pt x="115" y="78"/>
                    <a:pt x="117" y="78"/>
                  </a:cubicBezTo>
                  <a:cubicBezTo>
                    <a:pt x="118" y="78"/>
                    <a:pt x="119" y="79"/>
                    <a:pt x="120" y="79"/>
                  </a:cubicBezTo>
                  <a:cubicBezTo>
                    <a:pt x="122" y="79"/>
                    <a:pt x="124" y="80"/>
                    <a:pt x="125" y="80"/>
                  </a:cubicBezTo>
                  <a:cubicBezTo>
                    <a:pt x="128" y="81"/>
                    <a:pt x="131" y="83"/>
                    <a:pt x="133" y="84"/>
                  </a:cubicBezTo>
                  <a:cubicBezTo>
                    <a:pt x="134" y="85"/>
                    <a:pt x="135" y="86"/>
                    <a:pt x="136" y="87"/>
                  </a:cubicBezTo>
                  <a:cubicBezTo>
                    <a:pt x="136" y="88"/>
                    <a:pt x="136" y="88"/>
                    <a:pt x="137" y="88"/>
                  </a:cubicBezTo>
                  <a:cubicBezTo>
                    <a:pt x="137" y="88"/>
                    <a:pt x="137" y="89"/>
                    <a:pt x="137" y="89"/>
                  </a:cubicBezTo>
                  <a:cubicBezTo>
                    <a:pt x="139" y="89"/>
                    <a:pt x="141" y="90"/>
                    <a:pt x="142" y="91"/>
                  </a:cubicBezTo>
                  <a:cubicBezTo>
                    <a:pt x="144" y="94"/>
                    <a:pt x="145" y="99"/>
                    <a:pt x="145" y="100"/>
                  </a:cubicBezTo>
                  <a:cubicBezTo>
                    <a:pt x="145" y="102"/>
                    <a:pt x="144" y="103"/>
                    <a:pt x="144" y="104"/>
                  </a:cubicBezTo>
                  <a:cubicBezTo>
                    <a:pt x="145" y="105"/>
                    <a:pt x="146" y="106"/>
                    <a:pt x="147" y="108"/>
                  </a:cubicBezTo>
                  <a:cubicBezTo>
                    <a:pt x="149" y="111"/>
                    <a:pt x="149" y="117"/>
                    <a:pt x="149" y="120"/>
                  </a:cubicBezTo>
                  <a:cubicBezTo>
                    <a:pt x="148" y="121"/>
                    <a:pt x="147" y="123"/>
                    <a:pt x="146" y="124"/>
                  </a:cubicBezTo>
                  <a:cubicBezTo>
                    <a:pt x="147" y="125"/>
                    <a:pt x="147" y="126"/>
                    <a:pt x="148" y="127"/>
                  </a:cubicBezTo>
                  <a:cubicBezTo>
                    <a:pt x="148" y="130"/>
                    <a:pt x="147" y="135"/>
                    <a:pt x="147" y="136"/>
                  </a:cubicBezTo>
                  <a:cubicBezTo>
                    <a:pt x="147" y="138"/>
                    <a:pt x="147" y="139"/>
                    <a:pt x="146" y="140"/>
                  </a:cubicBezTo>
                  <a:cubicBezTo>
                    <a:pt x="146" y="141"/>
                    <a:pt x="146" y="142"/>
                    <a:pt x="146" y="143"/>
                  </a:cubicBezTo>
                  <a:cubicBezTo>
                    <a:pt x="145" y="143"/>
                    <a:pt x="146" y="144"/>
                    <a:pt x="146" y="145"/>
                  </a:cubicBezTo>
                  <a:cubicBezTo>
                    <a:pt x="146" y="147"/>
                    <a:pt x="146" y="150"/>
                    <a:pt x="144" y="152"/>
                  </a:cubicBezTo>
                  <a:cubicBezTo>
                    <a:pt x="143" y="154"/>
                    <a:pt x="141" y="155"/>
                    <a:pt x="139" y="156"/>
                  </a:cubicBezTo>
                  <a:cubicBezTo>
                    <a:pt x="139" y="156"/>
                    <a:pt x="139" y="157"/>
                    <a:pt x="138" y="157"/>
                  </a:cubicBezTo>
                  <a:cubicBezTo>
                    <a:pt x="137" y="158"/>
                    <a:pt x="135" y="159"/>
                    <a:pt x="135" y="160"/>
                  </a:cubicBezTo>
                  <a:cubicBezTo>
                    <a:pt x="134" y="160"/>
                    <a:pt x="134" y="160"/>
                    <a:pt x="134" y="161"/>
                  </a:cubicBezTo>
                  <a:cubicBezTo>
                    <a:pt x="133" y="161"/>
                    <a:pt x="132" y="163"/>
                    <a:pt x="131" y="164"/>
                  </a:cubicBezTo>
                  <a:cubicBezTo>
                    <a:pt x="131" y="164"/>
                    <a:pt x="131" y="165"/>
                    <a:pt x="131" y="165"/>
                  </a:cubicBezTo>
                  <a:cubicBezTo>
                    <a:pt x="131" y="167"/>
                    <a:pt x="131" y="168"/>
                    <a:pt x="131" y="170"/>
                  </a:cubicBezTo>
                  <a:cubicBezTo>
                    <a:pt x="130" y="172"/>
                    <a:pt x="129" y="173"/>
                    <a:pt x="128" y="174"/>
                  </a:cubicBezTo>
                  <a:cubicBezTo>
                    <a:pt x="128" y="175"/>
                    <a:pt x="128" y="175"/>
                    <a:pt x="128" y="175"/>
                  </a:cubicBezTo>
                  <a:cubicBezTo>
                    <a:pt x="128" y="176"/>
                    <a:pt x="128" y="177"/>
                    <a:pt x="128" y="178"/>
                  </a:cubicBezTo>
                  <a:cubicBezTo>
                    <a:pt x="128" y="178"/>
                    <a:pt x="128" y="179"/>
                    <a:pt x="128" y="179"/>
                  </a:cubicBezTo>
                  <a:cubicBezTo>
                    <a:pt x="129" y="180"/>
                    <a:pt x="129" y="181"/>
                    <a:pt x="129" y="181"/>
                  </a:cubicBezTo>
                  <a:cubicBezTo>
                    <a:pt x="129" y="182"/>
                    <a:pt x="130" y="186"/>
                    <a:pt x="129" y="190"/>
                  </a:cubicBezTo>
                  <a:cubicBezTo>
                    <a:pt x="129" y="191"/>
                    <a:pt x="127" y="195"/>
                    <a:pt x="124" y="197"/>
                  </a:cubicBezTo>
                  <a:cubicBezTo>
                    <a:pt x="123" y="198"/>
                    <a:pt x="121" y="198"/>
                    <a:pt x="120" y="198"/>
                  </a:cubicBezTo>
                  <a:cubicBezTo>
                    <a:pt x="119" y="198"/>
                    <a:pt x="119" y="198"/>
                    <a:pt x="119" y="198"/>
                  </a:cubicBezTo>
                  <a:cubicBezTo>
                    <a:pt x="119" y="199"/>
                    <a:pt x="118" y="199"/>
                    <a:pt x="118" y="200"/>
                  </a:cubicBezTo>
                  <a:cubicBezTo>
                    <a:pt x="118" y="200"/>
                    <a:pt x="118" y="200"/>
                    <a:pt x="118" y="200"/>
                  </a:cubicBezTo>
                  <a:cubicBezTo>
                    <a:pt x="117" y="202"/>
                    <a:pt x="117" y="204"/>
                    <a:pt x="115" y="206"/>
                  </a:cubicBezTo>
                  <a:cubicBezTo>
                    <a:pt x="113" y="208"/>
                    <a:pt x="110" y="208"/>
                    <a:pt x="107" y="209"/>
                  </a:cubicBezTo>
                  <a:cubicBezTo>
                    <a:pt x="106" y="209"/>
                    <a:pt x="106" y="209"/>
                    <a:pt x="106" y="209"/>
                  </a:cubicBezTo>
                  <a:cubicBezTo>
                    <a:pt x="106" y="209"/>
                    <a:pt x="106" y="209"/>
                    <a:pt x="105" y="209"/>
                  </a:cubicBezTo>
                  <a:cubicBezTo>
                    <a:pt x="104" y="209"/>
                    <a:pt x="103" y="209"/>
                    <a:pt x="102" y="209"/>
                  </a:cubicBezTo>
                  <a:cubicBezTo>
                    <a:pt x="101" y="209"/>
                    <a:pt x="101" y="208"/>
                    <a:pt x="100" y="208"/>
                  </a:cubicBezTo>
                  <a:cubicBezTo>
                    <a:pt x="100" y="208"/>
                    <a:pt x="99" y="208"/>
                    <a:pt x="99" y="208"/>
                  </a:cubicBezTo>
                  <a:cubicBezTo>
                    <a:pt x="98" y="208"/>
                    <a:pt x="98" y="208"/>
                    <a:pt x="98" y="208"/>
                  </a:cubicBezTo>
                  <a:cubicBezTo>
                    <a:pt x="97" y="209"/>
                    <a:pt x="97" y="209"/>
                    <a:pt x="96" y="210"/>
                  </a:cubicBezTo>
                  <a:cubicBezTo>
                    <a:pt x="96" y="210"/>
                    <a:pt x="96" y="211"/>
                    <a:pt x="96" y="212"/>
                  </a:cubicBezTo>
                  <a:cubicBezTo>
                    <a:pt x="95" y="214"/>
                    <a:pt x="94" y="216"/>
                    <a:pt x="93" y="218"/>
                  </a:cubicBezTo>
                  <a:cubicBezTo>
                    <a:pt x="91" y="220"/>
                    <a:pt x="87" y="222"/>
                    <a:pt x="81" y="223"/>
                  </a:cubicBezTo>
                  <a:cubicBezTo>
                    <a:pt x="79" y="224"/>
                    <a:pt x="75" y="225"/>
                    <a:pt x="72" y="225"/>
                  </a:cubicBezTo>
                  <a:cubicBezTo>
                    <a:pt x="72" y="225"/>
                    <a:pt x="72" y="225"/>
                    <a:pt x="72" y="225"/>
                  </a:cubicBezTo>
                  <a:cubicBezTo>
                    <a:pt x="71" y="225"/>
                    <a:pt x="70" y="224"/>
                    <a:pt x="68" y="224"/>
                  </a:cubicBezTo>
                  <a:cubicBezTo>
                    <a:pt x="67" y="224"/>
                    <a:pt x="66" y="224"/>
                    <a:pt x="65" y="224"/>
                  </a:cubicBezTo>
                  <a:cubicBezTo>
                    <a:pt x="65" y="224"/>
                    <a:pt x="62" y="225"/>
                    <a:pt x="61" y="225"/>
                  </a:cubicBezTo>
                  <a:cubicBezTo>
                    <a:pt x="61" y="225"/>
                    <a:pt x="60" y="226"/>
                    <a:pt x="60" y="226"/>
                  </a:cubicBezTo>
                  <a:cubicBezTo>
                    <a:pt x="59" y="228"/>
                    <a:pt x="57" y="230"/>
                    <a:pt x="55" y="230"/>
                  </a:cubicBezTo>
                  <a:cubicBezTo>
                    <a:pt x="54" y="231"/>
                    <a:pt x="53" y="231"/>
                    <a:pt x="51" y="231"/>
                  </a:cubicBezTo>
                  <a:cubicBezTo>
                    <a:pt x="50" y="231"/>
                    <a:pt x="48" y="231"/>
                    <a:pt x="47" y="231"/>
                  </a:cubicBezTo>
                  <a:cubicBezTo>
                    <a:pt x="47" y="230"/>
                    <a:pt x="47" y="230"/>
                    <a:pt x="47" y="230"/>
                  </a:cubicBezTo>
                  <a:cubicBezTo>
                    <a:pt x="46" y="230"/>
                    <a:pt x="46" y="230"/>
                    <a:pt x="46" y="230"/>
                  </a:cubicBezTo>
                  <a:cubicBezTo>
                    <a:pt x="45" y="231"/>
                    <a:pt x="45" y="231"/>
                    <a:pt x="44" y="232"/>
                  </a:cubicBezTo>
                  <a:cubicBezTo>
                    <a:pt x="43" y="232"/>
                    <a:pt x="42" y="233"/>
                    <a:pt x="41" y="233"/>
                  </a:cubicBezTo>
                  <a:cubicBezTo>
                    <a:pt x="41" y="233"/>
                    <a:pt x="41" y="233"/>
                    <a:pt x="41" y="233"/>
                  </a:cubicBezTo>
                  <a:cubicBezTo>
                    <a:pt x="41" y="234"/>
                    <a:pt x="41" y="235"/>
                    <a:pt x="41" y="236"/>
                  </a:cubicBezTo>
                  <a:cubicBezTo>
                    <a:pt x="41" y="236"/>
                    <a:pt x="41" y="237"/>
                    <a:pt x="41" y="238"/>
                  </a:cubicBezTo>
                  <a:cubicBezTo>
                    <a:pt x="41" y="240"/>
                    <a:pt x="41" y="242"/>
                    <a:pt x="41" y="244"/>
                  </a:cubicBezTo>
                  <a:cubicBezTo>
                    <a:pt x="41" y="245"/>
                    <a:pt x="40" y="249"/>
                    <a:pt x="39" y="251"/>
                  </a:cubicBezTo>
                  <a:cubicBezTo>
                    <a:pt x="39" y="252"/>
                    <a:pt x="38" y="253"/>
                    <a:pt x="37" y="254"/>
                  </a:cubicBezTo>
                  <a:cubicBezTo>
                    <a:pt x="37" y="254"/>
                    <a:pt x="37" y="255"/>
                    <a:pt x="37" y="255"/>
                  </a:cubicBezTo>
                  <a:cubicBezTo>
                    <a:pt x="37" y="255"/>
                    <a:pt x="36" y="256"/>
                    <a:pt x="36" y="256"/>
                  </a:cubicBezTo>
                  <a:cubicBezTo>
                    <a:pt x="36" y="256"/>
                    <a:pt x="35" y="257"/>
                    <a:pt x="35" y="258"/>
                  </a:cubicBezTo>
                  <a:cubicBezTo>
                    <a:pt x="35" y="258"/>
                    <a:pt x="35" y="259"/>
                    <a:pt x="36" y="259"/>
                  </a:cubicBezTo>
                  <a:cubicBezTo>
                    <a:pt x="36" y="259"/>
                    <a:pt x="36" y="259"/>
                    <a:pt x="37" y="260"/>
                  </a:cubicBezTo>
                  <a:cubicBezTo>
                    <a:pt x="38" y="260"/>
                    <a:pt x="39" y="261"/>
                    <a:pt x="41" y="262"/>
                  </a:cubicBezTo>
                  <a:cubicBezTo>
                    <a:pt x="42" y="264"/>
                    <a:pt x="42" y="265"/>
                    <a:pt x="43" y="267"/>
                  </a:cubicBezTo>
                  <a:cubicBezTo>
                    <a:pt x="43" y="267"/>
                    <a:pt x="43" y="268"/>
                    <a:pt x="43" y="268"/>
                  </a:cubicBezTo>
                  <a:cubicBezTo>
                    <a:pt x="44" y="269"/>
                    <a:pt x="44" y="269"/>
                    <a:pt x="44" y="269"/>
                  </a:cubicBezTo>
                  <a:cubicBezTo>
                    <a:pt x="45" y="269"/>
                    <a:pt x="45" y="268"/>
                    <a:pt x="46" y="268"/>
                  </a:cubicBezTo>
                  <a:cubicBezTo>
                    <a:pt x="47" y="268"/>
                    <a:pt x="48" y="269"/>
                    <a:pt x="49" y="269"/>
                  </a:cubicBezTo>
                  <a:cubicBezTo>
                    <a:pt x="51" y="270"/>
                    <a:pt x="52" y="272"/>
                    <a:pt x="53" y="273"/>
                  </a:cubicBezTo>
                  <a:cubicBezTo>
                    <a:pt x="53" y="274"/>
                    <a:pt x="53" y="274"/>
                    <a:pt x="53" y="274"/>
                  </a:cubicBezTo>
                  <a:cubicBezTo>
                    <a:pt x="54" y="274"/>
                    <a:pt x="54" y="275"/>
                    <a:pt x="54" y="275"/>
                  </a:cubicBezTo>
                  <a:cubicBezTo>
                    <a:pt x="55" y="276"/>
                    <a:pt x="57" y="277"/>
                    <a:pt x="57" y="279"/>
                  </a:cubicBezTo>
                  <a:cubicBezTo>
                    <a:pt x="58" y="281"/>
                    <a:pt x="59" y="283"/>
                    <a:pt x="59" y="286"/>
                  </a:cubicBezTo>
                  <a:cubicBezTo>
                    <a:pt x="59" y="287"/>
                    <a:pt x="59" y="287"/>
                    <a:pt x="59" y="288"/>
                  </a:cubicBezTo>
                  <a:cubicBezTo>
                    <a:pt x="59" y="289"/>
                    <a:pt x="60" y="292"/>
                    <a:pt x="60" y="294"/>
                  </a:cubicBezTo>
                  <a:cubicBezTo>
                    <a:pt x="60" y="295"/>
                    <a:pt x="60" y="296"/>
                    <a:pt x="60" y="297"/>
                  </a:cubicBezTo>
                  <a:cubicBezTo>
                    <a:pt x="60" y="297"/>
                    <a:pt x="60" y="298"/>
                    <a:pt x="60" y="299"/>
                  </a:cubicBezTo>
                  <a:cubicBezTo>
                    <a:pt x="61" y="302"/>
                    <a:pt x="61" y="304"/>
                    <a:pt x="61" y="306"/>
                  </a:cubicBezTo>
                  <a:cubicBezTo>
                    <a:pt x="61" y="306"/>
                    <a:pt x="61" y="306"/>
                    <a:pt x="61" y="306"/>
                  </a:cubicBezTo>
                  <a:cubicBezTo>
                    <a:pt x="61" y="309"/>
                    <a:pt x="61" y="312"/>
                    <a:pt x="60" y="314"/>
                  </a:cubicBezTo>
                  <a:cubicBezTo>
                    <a:pt x="60" y="315"/>
                    <a:pt x="59" y="317"/>
                    <a:pt x="56" y="320"/>
                  </a:cubicBezTo>
                  <a:cubicBezTo>
                    <a:pt x="55" y="321"/>
                    <a:pt x="54" y="323"/>
                    <a:pt x="53" y="324"/>
                  </a:cubicBezTo>
                  <a:cubicBezTo>
                    <a:pt x="52" y="325"/>
                    <a:pt x="51" y="326"/>
                    <a:pt x="50" y="326"/>
                  </a:cubicBezTo>
                  <a:cubicBezTo>
                    <a:pt x="50" y="327"/>
                    <a:pt x="50" y="327"/>
                    <a:pt x="49" y="328"/>
                  </a:cubicBezTo>
                  <a:cubicBezTo>
                    <a:pt x="48" y="329"/>
                    <a:pt x="46" y="332"/>
                    <a:pt x="45" y="333"/>
                  </a:cubicBezTo>
                  <a:cubicBezTo>
                    <a:pt x="45" y="334"/>
                    <a:pt x="45" y="335"/>
                    <a:pt x="45" y="336"/>
                  </a:cubicBezTo>
                  <a:cubicBezTo>
                    <a:pt x="46" y="338"/>
                    <a:pt x="46" y="339"/>
                    <a:pt x="46" y="341"/>
                  </a:cubicBezTo>
                  <a:cubicBezTo>
                    <a:pt x="46" y="343"/>
                    <a:pt x="45" y="344"/>
                    <a:pt x="45" y="345"/>
                  </a:cubicBezTo>
                  <a:cubicBezTo>
                    <a:pt x="45" y="346"/>
                    <a:pt x="44" y="346"/>
                    <a:pt x="44" y="347"/>
                  </a:cubicBezTo>
                  <a:cubicBezTo>
                    <a:pt x="44" y="347"/>
                    <a:pt x="44" y="347"/>
                    <a:pt x="44" y="347"/>
                  </a:cubicBezTo>
                  <a:cubicBezTo>
                    <a:pt x="44" y="347"/>
                    <a:pt x="44" y="348"/>
                    <a:pt x="44" y="349"/>
                  </a:cubicBezTo>
                  <a:cubicBezTo>
                    <a:pt x="44" y="349"/>
                    <a:pt x="44" y="349"/>
                    <a:pt x="44" y="349"/>
                  </a:cubicBezTo>
                  <a:cubicBezTo>
                    <a:pt x="45" y="351"/>
                    <a:pt x="46" y="352"/>
                    <a:pt x="46" y="354"/>
                  </a:cubicBezTo>
                  <a:cubicBezTo>
                    <a:pt x="46" y="355"/>
                    <a:pt x="46" y="360"/>
                    <a:pt x="44" y="363"/>
                  </a:cubicBezTo>
                  <a:cubicBezTo>
                    <a:pt x="42" y="365"/>
                    <a:pt x="40" y="366"/>
                    <a:pt x="39" y="366"/>
                  </a:cubicBezTo>
                  <a:cubicBezTo>
                    <a:pt x="39" y="366"/>
                    <a:pt x="38" y="366"/>
                    <a:pt x="38" y="367"/>
                  </a:cubicBezTo>
                  <a:cubicBezTo>
                    <a:pt x="38" y="367"/>
                    <a:pt x="37" y="367"/>
                    <a:pt x="37" y="368"/>
                  </a:cubicBezTo>
                  <a:cubicBezTo>
                    <a:pt x="36" y="369"/>
                    <a:pt x="34" y="371"/>
                    <a:pt x="32" y="372"/>
                  </a:cubicBezTo>
                  <a:cubicBezTo>
                    <a:pt x="30" y="372"/>
                    <a:pt x="28" y="372"/>
                    <a:pt x="26" y="372"/>
                  </a:cubicBezTo>
                  <a:cubicBezTo>
                    <a:pt x="25" y="372"/>
                    <a:pt x="24" y="372"/>
                    <a:pt x="24" y="372"/>
                  </a:cubicBezTo>
                  <a:cubicBezTo>
                    <a:pt x="22" y="373"/>
                    <a:pt x="18" y="374"/>
                    <a:pt x="17" y="375"/>
                  </a:cubicBezTo>
                  <a:cubicBezTo>
                    <a:pt x="15" y="375"/>
                    <a:pt x="13" y="377"/>
                    <a:pt x="12" y="379"/>
                  </a:cubicBezTo>
                  <a:cubicBezTo>
                    <a:pt x="10" y="380"/>
                    <a:pt x="9" y="383"/>
                    <a:pt x="8" y="384"/>
                  </a:cubicBezTo>
                  <a:cubicBezTo>
                    <a:pt x="8" y="384"/>
                    <a:pt x="8" y="384"/>
                    <a:pt x="8" y="384"/>
                  </a:cubicBezTo>
                  <a:cubicBezTo>
                    <a:pt x="10" y="384"/>
                    <a:pt x="12" y="385"/>
                    <a:pt x="13" y="386"/>
                  </a:cubicBezTo>
                  <a:cubicBezTo>
                    <a:pt x="16" y="390"/>
                    <a:pt x="16" y="397"/>
                    <a:pt x="16" y="398"/>
                  </a:cubicBezTo>
                  <a:cubicBezTo>
                    <a:pt x="16" y="399"/>
                    <a:pt x="15" y="401"/>
                    <a:pt x="15" y="403"/>
                  </a:cubicBezTo>
                  <a:cubicBezTo>
                    <a:pt x="15" y="403"/>
                    <a:pt x="14" y="404"/>
                    <a:pt x="14" y="404"/>
                  </a:cubicBezTo>
                  <a:cubicBezTo>
                    <a:pt x="14" y="404"/>
                    <a:pt x="14" y="405"/>
                    <a:pt x="15" y="405"/>
                  </a:cubicBezTo>
                  <a:cubicBezTo>
                    <a:pt x="15" y="407"/>
                    <a:pt x="16" y="409"/>
                    <a:pt x="15" y="411"/>
                  </a:cubicBezTo>
                  <a:cubicBezTo>
                    <a:pt x="15" y="414"/>
                    <a:pt x="13" y="415"/>
                    <a:pt x="11" y="417"/>
                  </a:cubicBezTo>
                  <a:cubicBezTo>
                    <a:pt x="11" y="417"/>
                    <a:pt x="11" y="417"/>
                    <a:pt x="11" y="417"/>
                  </a:cubicBezTo>
                  <a:cubicBezTo>
                    <a:pt x="10" y="417"/>
                    <a:pt x="10" y="417"/>
                    <a:pt x="10" y="417"/>
                  </a:cubicBezTo>
                  <a:cubicBezTo>
                    <a:pt x="7" y="419"/>
                    <a:pt x="7" y="419"/>
                    <a:pt x="7" y="419"/>
                  </a:cubicBezTo>
                  <a:cubicBezTo>
                    <a:pt x="7" y="419"/>
                    <a:pt x="7" y="419"/>
                    <a:pt x="7" y="419"/>
                  </a:cubicBezTo>
                  <a:cubicBezTo>
                    <a:pt x="7" y="420"/>
                    <a:pt x="7" y="420"/>
                    <a:pt x="7" y="420"/>
                  </a:cubicBezTo>
                  <a:cubicBezTo>
                    <a:pt x="6" y="421"/>
                    <a:pt x="5" y="423"/>
                    <a:pt x="4" y="424"/>
                  </a:cubicBezTo>
                  <a:cubicBezTo>
                    <a:pt x="3" y="427"/>
                    <a:pt x="2" y="431"/>
                    <a:pt x="1" y="433"/>
                  </a:cubicBezTo>
                  <a:cubicBezTo>
                    <a:pt x="1" y="434"/>
                    <a:pt x="1" y="438"/>
                    <a:pt x="1" y="441"/>
                  </a:cubicBezTo>
                  <a:cubicBezTo>
                    <a:pt x="1" y="442"/>
                    <a:pt x="0" y="443"/>
                    <a:pt x="0" y="443"/>
                  </a:cubicBezTo>
                  <a:cubicBezTo>
                    <a:pt x="0" y="444"/>
                    <a:pt x="0" y="445"/>
                    <a:pt x="0" y="446"/>
                  </a:cubicBezTo>
                  <a:cubicBezTo>
                    <a:pt x="0" y="449"/>
                    <a:pt x="0" y="453"/>
                    <a:pt x="0" y="455"/>
                  </a:cubicBezTo>
                  <a:cubicBezTo>
                    <a:pt x="0" y="456"/>
                    <a:pt x="1" y="460"/>
                    <a:pt x="2" y="462"/>
                  </a:cubicBezTo>
                  <a:cubicBezTo>
                    <a:pt x="3" y="463"/>
                    <a:pt x="3" y="464"/>
                    <a:pt x="3" y="465"/>
                  </a:cubicBezTo>
                  <a:cubicBezTo>
                    <a:pt x="3" y="465"/>
                    <a:pt x="4" y="466"/>
                    <a:pt x="4" y="466"/>
                  </a:cubicBezTo>
                  <a:cubicBezTo>
                    <a:pt x="5" y="468"/>
                    <a:pt x="5" y="470"/>
                    <a:pt x="6" y="472"/>
                  </a:cubicBezTo>
                  <a:cubicBezTo>
                    <a:pt x="6" y="473"/>
                    <a:pt x="6" y="474"/>
                    <a:pt x="6" y="475"/>
                  </a:cubicBezTo>
                  <a:cubicBezTo>
                    <a:pt x="6" y="475"/>
                    <a:pt x="6" y="476"/>
                    <a:pt x="6" y="476"/>
                  </a:cubicBezTo>
                  <a:cubicBezTo>
                    <a:pt x="6" y="477"/>
                    <a:pt x="7" y="478"/>
                    <a:pt x="7" y="479"/>
                  </a:cubicBezTo>
                  <a:cubicBezTo>
                    <a:pt x="7" y="479"/>
                    <a:pt x="7" y="479"/>
                    <a:pt x="7" y="479"/>
                  </a:cubicBezTo>
                  <a:cubicBezTo>
                    <a:pt x="8" y="480"/>
                    <a:pt x="10" y="483"/>
                    <a:pt x="11" y="484"/>
                  </a:cubicBezTo>
                  <a:cubicBezTo>
                    <a:pt x="11" y="484"/>
                    <a:pt x="11" y="484"/>
                    <a:pt x="12" y="484"/>
                  </a:cubicBezTo>
                  <a:cubicBezTo>
                    <a:pt x="13" y="485"/>
                    <a:pt x="15" y="486"/>
                    <a:pt x="16" y="488"/>
                  </a:cubicBezTo>
                  <a:cubicBezTo>
                    <a:pt x="17" y="491"/>
                    <a:pt x="17" y="495"/>
                    <a:pt x="16" y="497"/>
                  </a:cubicBezTo>
                  <a:cubicBezTo>
                    <a:pt x="16" y="499"/>
                    <a:pt x="14" y="501"/>
                    <a:pt x="14" y="501"/>
                  </a:cubicBezTo>
                  <a:cubicBezTo>
                    <a:pt x="14" y="502"/>
                    <a:pt x="13" y="503"/>
                    <a:pt x="12" y="503"/>
                  </a:cubicBezTo>
                  <a:cubicBezTo>
                    <a:pt x="12" y="503"/>
                    <a:pt x="13" y="504"/>
                    <a:pt x="13" y="504"/>
                  </a:cubicBezTo>
                  <a:cubicBezTo>
                    <a:pt x="13" y="505"/>
                    <a:pt x="15" y="506"/>
                    <a:pt x="16" y="507"/>
                  </a:cubicBezTo>
                  <a:cubicBezTo>
                    <a:pt x="16" y="507"/>
                    <a:pt x="17" y="507"/>
                    <a:pt x="17" y="508"/>
                  </a:cubicBezTo>
                  <a:cubicBezTo>
                    <a:pt x="19" y="508"/>
                    <a:pt x="20" y="508"/>
                    <a:pt x="22" y="509"/>
                  </a:cubicBezTo>
                  <a:cubicBezTo>
                    <a:pt x="23" y="510"/>
                    <a:pt x="26" y="513"/>
                    <a:pt x="26" y="516"/>
                  </a:cubicBezTo>
                  <a:cubicBezTo>
                    <a:pt x="27" y="518"/>
                    <a:pt x="26" y="520"/>
                    <a:pt x="26" y="521"/>
                  </a:cubicBezTo>
                  <a:cubicBezTo>
                    <a:pt x="26" y="522"/>
                    <a:pt x="26" y="522"/>
                    <a:pt x="26" y="523"/>
                  </a:cubicBezTo>
                  <a:cubicBezTo>
                    <a:pt x="26" y="523"/>
                    <a:pt x="26" y="523"/>
                    <a:pt x="26" y="523"/>
                  </a:cubicBezTo>
                  <a:cubicBezTo>
                    <a:pt x="26" y="524"/>
                    <a:pt x="26" y="525"/>
                    <a:pt x="26" y="526"/>
                  </a:cubicBezTo>
                  <a:cubicBezTo>
                    <a:pt x="26" y="526"/>
                    <a:pt x="27" y="527"/>
                    <a:pt x="27" y="527"/>
                  </a:cubicBezTo>
                  <a:cubicBezTo>
                    <a:pt x="28" y="528"/>
                    <a:pt x="29" y="528"/>
                    <a:pt x="30" y="528"/>
                  </a:cubicBezTo>
                  <a:cubicBezTo>
                    <a:pt x="31" y="529"/>
                    <a:pt x="32" y="529"/>
                    <a:pt x="33" y="530"/>
                  </a:cubicBezTo>
                  <a:cubicBezTo>
                    <a:pt x="34" y="531"/>
                    <a:pt x="37" y="533"/>
                    <a:pt x="39" y="534"/>
                  </a:cubicBezTo>
                  <a:cubicBezTo>
                    <a:pt x="39" y="535"/>
                    <a:pt x="40" y="536"/>
                    <a:pt x="41" y="537"/>
                  </a:cubicBezTo>
                  <a:cubicBezTo>
                    <a:pt x="42" y="538"/>
                    <a:pt x="43" y="539"/>
                    <a:pt x="44" y="539"/>
                  </a:cubicBezTo>
                  <a:cubicBezTo>
                    <a:pt x="44" y="539"/>
                    <a:pt x="45" y="540"/>
                    <a:pt x="46" y="540"/>
                  </a:cubicBezTo>
                  <a:cubicBezTo>
                    <a:pt x="47" y="541"/>
                    <a:pt x="48" y="542"/>
                    <a:pt x="49" y="543"/>
                  </a:cubicBezTo>
                  <a:cubicBezTo>
                    <a:pt x="49" y="543"/>
                    <a:pt x="49" y="543"/>
                    <a:pt x="49" y="543"/>
                  </a:cubicBezTo>
                  <a:cubicBezTo>
                    <a:pt x="51" y="544"/>
                    <a:pt x="52" y="546"/>
                    <a:pt x="53" y="547"/>
                  </a:cubicBezTo>
                  <a:cubicBezTo>
                    <a:pt x="54" y="549"/>
                    <a:pt x="54" y="550"/>
                    <a:pt x="55" y="552"/>
                  </a:cubicBezTo>
                  <a:cubicBezTo>
                    <a:pt x="55" y="552"/>
                    <a:pt x="55" y="552"/>
                    <a:pt x="55" y="553"/>
                  </a:cubicBezTo>
                  <a:cubicBezTo>
                    <a:pt x="55" y="553"/>
                    <a:pt x="55" y="553"/>
                    <a:pt x="55" y="553"/>
                  </a:cubicBezTo>
                  <a:cubicBezTo>
                    <a:pt x="56" y="553"/>
                    <a:pt x="57" y="553"/>
                    <a:pt x="58" y="553"/>
                  </a:cubicBezTo>
                  <a:cubicBezTo>
                    <a:pt x="59" y="553"/>
                    <a:pt x="59" y="553"/>
                    <a:pt x="60" y="553"/>
                  </a:cubicBezTo>
                  <a:cubicBezTo>
                    <a:pt x="62" y="554"/>
                    <a:pt x="65" y="556"/>
                    <a:pt x="66" y="557"/>
                  </a:cubicBezTo>
                  <a:cubicBezTo>
                    <a:pt x="67" y="558"/>
                    <a:pt x="68" y="560"/>
                    <a:pt x="69" y="562"/>
                  </a:cubicBezTo>
                  <a:cubicBezTo>
                    <a:pt x="69" y="563"/>
                    <a:pt x="69" y="564"/>
                    <a:pt x="69" y="564"/>
                  </a:cubicBezTo>
                  <a:cubicBezTo>
                    <a:pt x="70" y="565"/>
                    <a:pt x="70" y="565"/>
                    <a:pt x="70" y="565"/>
                  </a:cubicBezTo>
                  <a:cubicBezTo>
                    <a:pt x="70" y="566"/>
                    <a:pt x="72" y="569"/>
                    <a:pt x="72" y="569"/>
                  </a:cubicBezTo>
                  <a:cubicBezTo>
                    <a:pt x="73" y="570"/>
                    <a:pt x="76" y="572"/>
                    <a:pt x="77" y="573"/>
                  </a:cubicBezTo>
                  <a:cubicBezTo>
                    <a:pt x="78" y="573"/>
                    <a:pt x="79" y="573"/>
                    <a:pt x="81" y="574"/>
                  </a:cubicBezTo>
                  <a:cubicBezTo>
                    <a:pt x="83" y="574"/>
                    <a:pt x="84" y="575"/>
                    <a:pt x="86" y="575"/>
                  </a:cubicBezTo>
                  <a:cubicBezTo>
                    <a:pt x="89" y="577"/>
                    <a:pt x="94" y="580"/>
                    <a:pt x="95" y="581"/>
                  </a:cubicBezTo>
                  <a:cubicBezTo>
                    <a:pt x="97" y="582"/>
                    <a:pt x="101" y="585"/>
                    <a:pt x="103" y="587"/>
                  </a:cubicBezTo>
                  <a:cubicBezTo>
                    <a:pt x="105" y="588"/>
                    <a:pt x="106" y="590"/>
                    <a:pt x="108" y="592"/>
                  </a:cubicBezTo>
                  <a:cubicBezTo>
                    <a:pt x="110" y="593"/>
                    <a:pt x="111" y="594"/>
                    <a:pt x="112" y="595"/>
                  </a:cubicBezTo>
                  <a:cubicBezTo>
                    <a:pt x="112" y="595"/>
                    <a:pt x="113" y="596"/>
                    <a:pt x="113" y="596"/>
                  </a:cubicBezTo>
                  <a:cubicBezTo>
                    <a:pt x="115" y="597"/>
                    <a:pt x="116" y="598"/>
                    <a:pt x="117" y="600"/>
                  </a:cubicBezTo>
                  <a:cubicBezTo>
                    <a:pt x="119" y="602"/>
                    <a:pt x="119" y="604"/>
                    <a:pt x="119" y="607"/>
                  </a:cubicBezTo>
                  <a:cubicBezTo>
                    <a:pt x="119" y="607"/>
                    <a:pt x="119" y="608"/>
                    <a:pt x="119" y="608"/>
                  </a:cubicBezTo>
                  <a:cubicBezTo>
                    <a:pt x="120" y="611"/>
                    <a:pt x="121" y="613"/>
                    <a:pt x="121" y="614"/>
                  </a:cubicBezTo>
                  <a:cubicBezTo>
                    <a:pt x="122" y="616"/>
                    <a:pt x="123" y="618"/>
                    <a:pt x="124" y="620"/>
                  </a:cubicBezTo>
                  <a:cubicBezTo>
                    <a:pt x="124" y="620"/>
                    <a:pt x="125" y="620"/>
                    <a:pt x="125" y="621"/>
                  </a:cubicBezTo>
                  <a:cubicBezTo>
                    <a:pt x="126" y="622"/>
                    <a:pt x="127" y="623"/>
                    <a:pt x="128" y="625"/>
                  </a:cubicBezTo>
                  <a:cubicBezTo>
                    <a:pt x="129" y="626"/>
                    <a:pt x="130" y="629"/>
                    <a:pt x="129" y="631"/>
                  </a:cubicBezTo>
                  <a:cubicBezTo>
                    <a:pt x="129" y="633"/>
                    <a:pt x="128" y="634"/>
                    <a:pt x="127" y="635"/>
                  </a:cubicBezTo>
                  <a:cubicBezTo>
                    <a:pt x="126" y="636"/>
                    <a:pt x="126" y="636"/>
                    <a:pt x="126" y="636"/>
                  </a:cubicBezTo>
                  <a:cubicBezTo>
                    <a:pt x="126" y="636"/>
                    <a:pt x="126" y="636"/>
                    <a:pt x="126" y="637"/>
                  </a:cubicBezTo>
                  <a:cubicBezTo>
                    <a:pt x="126" y="637"/>
                    <a:pt x="125" y="638"/>
                    <a:pt x="125" y="638"/>
                  </a:cubicBezTo>
                  <a:cubicBezTo>
                    <a:pt x="125" y="639"/>
                    <a:pt x="125" y="639"/>
                    <a:pt x="125" y="639"/>
                  </a:cubicBezTo>
                  <a:cubicBezTo>
                    <a:pt x="125" y="639"/>
                    <a:pt x="126" y="640"/>
                    <a:pt x="126" y="641"/>
                  </a:cubicBezTo>
                  <a:cubicBezTo>
                    <a:pt x="127" y="641"/>
                    <a:pt x="127" y="642"/>
                    <a:pt x="128" y="643"/>
                  </a:cubicBezTo>
                  <a:cubicBezTo>
                    <a:pt x="129" y="644"/>
                    <a:pt x="130" y="647"/>
                    <a:pt x="131" y="649"/>
                  </a:cubicBezTo>
                  <a:cubicBezTo>
                    <a:pt x="131" y="650"/>
                    <a:pt x="132" y="651"/>
                    <a:pt x="132" y="652"/>
                  </a:cubicBezTo>
                  <a:cubicBezTo>
                    <a:pt x="132" y="653"/>
                    <a:pt x="132" y="654"/>
                    <a:pt x="132" y="654"/>
                  </a:cubicBezTo>
                  <a:cubicBezTo>
                    <a:pt x="133" y="655"/>
                    <a:pt x="134" y="657"/>
                    <a:pt x="135" y="659"/>
                  </a:cubicBezTo>
                  <a:cubicBezTo>
                    <a:pt x="135" y="659"/>
                    <a:pt x="135" y="659"/>
                    <a:pt x="135" y="659"/>
                  </a:cubicBezTo>
                  <a:cubicBezTo>
                    <a:pt x="136" y="660"/>
                    <a:pt x="137" y="662"/>
                    <a:pt x="138" y="663"/>
                  </a:cubicBezTo>
                  <a:cubicBezTo>
                    <a:pt x="138" y="663"/>
                    <a:pt x="140" y="663"/>
                    <a:pt x="141" y="663"/>
                  </a:cubicBezTo>
                  <a:cubicBezTo>
                    <a:pt x="141" y="663"/>
                    <a:pt x="141" y="663"/>
                    <a:pt x="141" y="663"/>
                  </a:cubicBezTo>
                  <a:cubicBezTo>
                    <a:pt x="142" y="663"/>
                    <a:pt x="142" y="663"/>
                    <a:pt x="143" y="663"/>
                  </a:cubicBezTo>
                  <a:cubicBezTo>
                    <a:pt x="143" y="663"/>
                    <a:pt x="144" y="662"/>
                    <a:pt x="144" y="661"/>
                  </a:cubicBezTo>
                  <a:cubicBezTo>
                    <a:pt x="145" y="660"/>
                    <a:pt x="146" y="658"/>
                    <a:pt x="147" y="657"/>
                  </a:cubicBezTo>
                  <a:cubicBezTo>
                    <a:pt x="147" y="656"/>
                    <a:pt x="147" y="656"/>
                    <a:pt x="147" y="655"/>
                  </a:cubicBezTo>
                  <a:cubicBezTo>
                    <a:pt x="147" y="653"/>
                    <a:pt x="148" y="651"/>
                    <a:pt x="149" y="649"/>
                  </a:cubicBezTo>
                  <a:cubicBezTo>
                    <a:pt x="151" y="646"/>
                    <a:pt x="155" y="645"/>
                    <a:pt x="156" y="645"/>
                  </a:cubicBezTo>
                  <a:cubicBezTo>
                    <a:pt x="157" y="644"/>
                    <a:pt x="158" y="644"/>
                    <a:pt x="159" y="644"/>
                  </a:cubicBezTo>
                  <a:cubicBezTo>
                    <a:pt x="162" y="644"/>
                    <a:pt x="165" y="645"/>
                    <a:pt x="167" y="645"/>
                  </a:cubicBezTo>
                  <a:cubicBezTo>
                    <a:pt x="168" y="646"/>
                    <a:pt x="170" y="647"/>
                    <a:pt x="171" y="648"/>
                  </a:cubicBezTo>
                  <a:cubicBezTo>
                    <a:pt x="172" y="648"/>
                    <a:pt x="173" y="649"/>
                    <a:pt x="173" y="649"/>
                  </a:cubicBezTo>
                  <a:cubicBezTo>
                    <a:pt x="175" y="649"/>
                    <a:pt x="176" y="650"/>
                    <a:pt x="177" y="650"/>
                  </a:cubicBezTo>
                  <a:cubicBezTo>
                    <a:pt x="177" y="650"/>
                    <a:pt x="178" y="650"/>
                    <a:pt x="178" y="650"/>
                  </a:cubicBezTo>
                  <a:cubicBezTo>
                    <a:pt x="179" y="649"/>
                    <a:pt x="180" y="649"/>
                    <a:pt x="182" y="649"/>
                  </a:cubicBezTo>
                  <a:cubicBezTo>
                    <a:pt x="182" y="649"/>
                    <a:pt x="182" y="649"/>
                    <a:pt x="182" y="649"/>
                  </a:cubicBezTo>
                  <a:cubicBezTo>
                    <a:pt x="185" y="649"/>
                    <a:pt x="188" y="651"/>
                    <a:pt x="190" y="651"/>
                  </a:cubicBezTo>
                  <a:cubicBezTo>
                    <a:pt x="191" y="652"/>
                    <a:pt x="192" y="653"/>
                    <a:pt x="194" y="654"/>
                  </a:cubicBezTo>
                  <a:cubicBezTo>
                    <a:pt x="194" y="655"/>
                    <a:pt x="195" y="656"/>
                    <a:pt x="195" y="656"/>
                  </a:cubicBezTo>
                  <a:cubicBezTo>
                    <a:pt x="196" y="656"/>
                    <a:pt x="197" y="656"/>
                    <a:pt x="198" y="657"/>
                  </a:cubicBezTo>
                  <a:cubicBezTo>
                    <a:pt x="199" y="657"/>
                    <a:pt x="200" y="657"/>
                    <a:pt x="201" y="658"/>
                  </a:cubicBezTo>
                  <a:cubicBezTo>
                    <a:pt x="201" y="658"/>
                    <a:pt x="201" y="658"/>
                    <a:pt x="201" y="658"/>
                  </a:cubicBezTo>
                  <a:cubicBezTo>
                    <a:pt x="204" y="659"/>
                    <a:pt x="206" y="660"/>
                    <a:pt x="208" y="662"/>
                  </a:cubicBezTo>
                  <a:cubicBezTo>
                    <a:pt x="210" y="664"/>
                    <a:pt x="211" y="670"/>
                    <a:pt x="211" y="673"/>
                  </a:cubicBezTo>
                  <a:cubicBezTo>
                    <a:pt x="210" y="675"/>
                    <a:pt x="209" y="677"/>
                    <a:pt x="207" y="679"/>
                  </a:cubicBezTo>
                  <a:cubicBezTo>
                    <a:pt x="207" y="679"/>
                    <a:pt x="206" y="679"/>
                    <a:pt x="206" y="679"/>
                  </a:cubicBezTo>
                  <a:cubicBezTo>
                    <a:pt x="206" y="680"/>
                    <a:pt x="205" y="681"/>
                    <a:pt x="204" y="682"/>
                  </a:cubicBezTo>
                  <a:cubicBezTo>
                    <a:pt x="203" y="682"/>
                    <a:pt x="203" y="683"/>
                    <a:pt x="202" y="683"/>
                  </a:cubicBezTo>
                  <a:cubicBezTo>
                    <a:pt x="202" y="684"/>
                    <a:pt x="200" y="686"/>
                    <a:pt x="200" y="688"/>
                  </a:cubicBezTo>
                  <a:cubicBezTo>
                    <a:pt x="200" y="689"/>
                    <a:pt x="199" y="689"/>
                    <a:pt x="199" y="690"/>
                  </a:cubicBezTo>
                  <a:cubicBezTo>
                    <a:pt x="199" y="690"/>
                    <a:pt x="200" y="691"/>
                    <a:pt x="200" y="691"/>
                  </a:cubicBezTo>
                  <a:cubicBezTo>
                    <a:pt x="200" y="691"/>
                    <a:pt x="201" y="692"/>
                    <a:pt x="201" y="692"/>
                  </a:cubicBezTo>
                  <a:cubicBezTo>
                    <a:pt x="202" y="693"/>
                    <a:pt x="202" y="694"/>
                    <a:pt x="203" y="695"/>
                  </a:cubicBezTo>
                  <a:cubicBezTo>
                    <a:pt x="203" y="695"/>
                    <a:pt x="205" y="700"/>
                    <a:pt x="205" y="703"/>
                  </a:cubicBezTo>
                  <a:cubicBezTo>
                    <a:pt x="205" y="705"/>
                    <a:pt x="205" y="707"/>
                    <a:pt x="202" y="712"/>
                  </a:cubicBezTo>
                  <a:cubicBezTo>
                    <a:pt x="202" y="713"/>
                    <a:pt x="200" y="716"/>
                    <a:pt x="199" y="716"/>
                  </a:cubicBezTo>
                  <a:cubicBezTo>
                    <a:pt x="199" y="717"/>
                    <a:pt x="198" y="718"/>
                    <a:pt x="197" y="718"/>
                  </a:cubicBezTo>
                  <a:cubicBezTo>
                    <a:pt x="197" y="719"/>
                    <a:pt x="196" y="719"/>
                    <a:pt x="196" y="720"/>
                  </a:cubicBezTo>
                  <a:cubicBezTo>
                    <a:pt x="196" y="720"/>
                    <a:pt x="195" y="723"/>
                    <a:pt x="194" y="724"/>
                  </a:cubicBezTo>
                  <a:cubicBezTo>
                    <a:pt x="194" y="725"/>
                    <a:pt x="194" y="727"/>
                    <a:pt x="194" y="732"/>
                  </a:cubicBezTo>
                  <a:cubicBezTo>
                    <a:pt x="194" y="732"/>
                    <a:pt x="194" y="733"/>
                    <a:pt x="194" y="734"/>
                  </a:cubicBezTo>
                  <a:cubicBezTo>
                    <a:pt x="194" y="736"/>
                    <a:pt x="194" y="738"/>
                    <a:pt x="194" y="739"/>
                  </a:cubicBezTo>
                  <a:cubicBezTo>
                    <a:pt x="193" y="741"/>
                    <a:pt x="192" y="743"/>
                    <a:pt x="191" y="745"/>
                  </a:cubicBezTo>
                  <a:cubicBezTo>
                    <a:pt x="191" y="746"/>
                    <a:pt x="191" y="746"/>
                    <a:pt x="191" y="746"/>
                  </a:cubicBezTo>
                  <a:cubicBezTo>
                    <a:pt x="190" y="747"/>
                    <a:pt x="189" y="749"/>
                    <a:pt x="188" y="750"/>
                  </a:cubicBezTo>
                  <a:cubicBezTo>
                    <a:pt x="188" y="751"/>
                    <a:pt x="187" y="752"/>
                    <a:pt x="187" y="752"/>
                  </a:cubicBezTo>
                  <a:cubicBezTo>
                    <a:pt x="186" y="753"/>
                    <a:pt x="186" y="753"/>
                    <a:pt x="186" y="754"/>
                  </a:cubicBezTo>
                  <a:cubicBezTo>
                    <a:pt x="185" y="755"/>
                    <a:pt x="184" y="757"/>
                    <a:pt x="183" y="758"/>
                  </a:cubicBezTo>
                  <a:cubicBezTo>
                    <a:pt x="183" y="759"/>
                    <a:pt x="183" y="763"/>
                    <a:pt x="183" y="764"/>
                  </a:cubicBezTo>
                  <a:cubicBezTo>
                    <a:pt x="183" y="764"/>
                    <a:pt x="184" y="765"/>
                    <a:pt x="184" y="766"/>
                  </a:cubicBezTo>
                  <a:cubicBezTo>
                    <a:pt x="184" y="767"/>
                    <a:pt x="185" y="768"/>
                    <a:pt x="185" y="769"/>
                  </a:cubicBezTo>
                  <a:cubicBezTo>
                    <a:pt x="185" y="770"/>
                    <a:pt x="185" y="771"/>
                    <a:pt x="185" y="772"/>
                  </a:cubicBezTo>
                  <a:cubicBezTo>
                    <a:pt x="186" y="773"/>
                    <a:pt x="186" y="774"/>
                    <a:pt x="186" y="775"/>
                  </a:cubicBezTo>
                  <a:cubicBezTo>
                    <a:pt x="186" y="775"/>
                    <a:pt x="188" y="778"/>
                    <a:pt x="189" y="779"/>
                  </a:cubicBezTo>
                  <a:cubicBezTo>
                    <a:pt x="189" y="779"/>
                    <a:pt x="190" y="780"/>
                    <a:pt x="191" y="780"/>
                  </a:cubicBezTo>
                  <a:cubicBezTo>
                    <a:pt x="191" y="780"/>
                    <a:pt x="191" y="780"/>
                    <a:pt x="191" y="780"/>
                  </a:cubicBezTo>
                  <a:cubicBezTo>
                    <a:pt x="192" y="780"/>
                    <a:pt x="194" y="781"/>
                    <a:pt x="195" y="781"/>
                  </a:cubicBezTo>
                  <a:cubicBezTo>
                    <a:pt x="198" y="783"/>
                    <a:pt x="201" y="786"/>
                    <a:pt x="201" y="787"/>
                  </a:cubicBezTo>
                  <a:cubicBezTo>
                    <a:pt x="202" y="788"/>
                    <a:pt x="203" y="790"/>
                    <a:pt x="205" y="792"/>
                  </a:cubicBezTo>
                  <a:cubicBezTo>
                    <a:pt x="205" y="793"/>
                    <a:pt x="205" y="793"/>
                    <a:pt x="206" y="794"/>
                  </a:cubicBezTo>
                  <a:cubicBezTo>
                    <a:pt x="206" y="794"/>
                    <a:pt x="206" y="795"/>
                    <a:pt x="207" y="796"/>
                  </a:cubicBezTo>
                  <a:cubicBezTo>
                    <a:pt x="207" y="796"/>
                    <a:pt x="207" y="797"/>
                    <a:pt x="208" y="798"/>
                  </a:cubicBezTo>
                  <a:cubicBezTo>
                    <a:pt x="208" y="798"/>
                    <a:pt x="209" y="799"/>
                    <a:pt x="210" y="799"/>
                  </a:cubicBezTo>
                  <a:cubicBezTo>
                    <a:pt x="210" y="799"/>
                    <a:pt x="211" y="799"/>
                    <a:pt x="211" y="799"/>
                  </a:cubicBezTo>
                  <a:cubicBezTo>
                    <a:pt x="212" y="798"/>
                    <a:pt x="213" y="798"/>
                    <a:pt x="215" y="798"/>
                  </a:cubicBezTo>
                  <a:cubicBezTo>
                    <a:pt x="215" y="798"/>
                    <a:pt x="216" y="798"/>
                    <a:pt x="216" y="798"/>
                  </a:cubicBezTo>
                  <a:cubicBezTo>
                    <a:pt x="219" y="799"/>
                    <a:pt x="222" y="801"/>
                    <a:pt x="223" y="803"/>
                  </a:cubicBezTo>
                  <a:cubicBezTo>
                    <a:pt x="223" y="804"/>
                    <a:pt x="223" y="804"/>
                    <a:pt x="223" y="805"/>
                  </a:cubicBezTo>
                  <a:cubicBezTo>
                    <a:pt x="224" y="805"/>
                    <a:pt x="225" y="805"/>
                    <a:pt x="226" y="805"/>
                  </a:cubicBezTo>
                  <a:cubicBezTo>
                    <a:pt x="227" y="805"/>
                    <a:pt x="227" y="805"/>
                    <a:pt x="227" y="805"/>
                  </a:cubicBezTo>
                  <a:cubicBezTo>
                    <a:pt x="230" y="806"/>
                    <a:pt x="232" y="808"/>
                    <a:pt x="233" y="810"/>
                  </a:cubicBezTo>
                  <a:cubicBezTo>
                    <a:pt x="233" y="810"/>
                    <a:pt x="233" y="810"/>
                    <a:pt x="233" y="810"/>
                  </a:cubicBezTo>
                  <a:cubicBezTo>
                    <a:pt x="234" y="811"/>
                    <a:pt x="236" y="813"/>
                    <a:pt x="237" y="813"/>
                  </a:cubicBezTo>
                  <a:cubicBezTo>
                    <a:pt x="237" y="813"/>
                    <a:pt x="238" y="813"/>
                    <a:pt x="238" y="813"/>
                  </a:cubicBezTo>
                  <a:cubicBezTo>
                    <a:pt x="240" y="812"/>
                    <a:pt x="241" y="812"/>
                    <a:pt x="242" y="812"/>
                  </a:cubicBezTo>
                  <a:cubicBezTo>
                    <a:pt x="244" y="812"/>
                    <a:pt x="245" y="812"/>
                    <a:pt x="246" y="813"/>
                  </a:cubicBezTo>
                  <a:cubicBezTo>
                    <a:pt x="248" y="814"/>
                    <a:pt x="252" y="817"/>
                    <a:pt x="252" y="821"/>
                  </a:cubicBezTo>
                  <a:cubicBezTo>
                    <a:pt x="252" y="823"/>
                    <a:pt x="250" y="826"/>
                    <a:pt x="247" y="828"/>
                  </a:cubicBezTo>
                  <a:cubicBezTo>
                    <a:pt x="247" y="828"/>
                    <a:pt x="247" y="828"/>
                    <a:pt x="246" y="828"/>
                  </a:cubicBezTo>
                  <a:cubicBezTo>
                    <a:pt x="247" y="829"/>
                    <a:pt x="247" y="829"/>
                    <a:pt x="247" y="829"/>
                  </a:cubicBezTo>
                  <a:cubicBezTo>
                    <a:pt x="247" y="830"/>
                    <a:pt x="248" y="830"/>
                    <a:pt x="249" y="830"/>
                  </a:cubicBezTo>
                  <a:cubicBezTo>
                    <a:pt x="249" y="830"/>
                    <a:pt x="250" y="830"/>
                    <a:pt x="250" y="829"/>
                  </a:cubicBezTo>
                  <a:cubicBezTo>
                    <a:pt x="250" y="829"/>
                    <a:pt x="250" y="829"/>
                    <a:pt x="250" y="829"/>
                  </a:cubicBezTo>
                  <a:cubicBezTo>
                    <a:pt x="250" y="828"/>
                    <a:pt x="250" y="828"/>
                    <a:pt x="251" y="827"/>
                  </a:cubicBezTo>
                  <a:cubicBezTo>
                    <a:pt x="251" y="827"/>
                    <a:pt x="251" y="827"/>
                    <a:pt x="251" y="827"/>
                  </a:cubicBezTo>
                  <a:cubicBezTo>
                    <a:pt x="251" y="825"/>
                    <a:pt x="252" y="822"/>
                    <a:pt x="255" y="821"/>
                  </a:cubicBezTo>
                  <a:cubicBezTo>
                    <a:pt x="256" y="821"/>
                    <a:pt x="257" y="821"/>
                    <a:pt x="257" y="821"/>
                  </a:cubicBezTo>
                  <a:cubicBezTo>
                    <a:pt x="260" y="821"/>
                    <a:pt x="262" y="822"/>
                    <a:pt x="263" y="823"/>
                  </a:cubicBezTo>
                  <a:cubicBezTo>
                    <a:pt x="263" y="823"/>
                    <a:pt x="264" y="823"/>
                    <a:pt x="264" y="824"/>
                  </a:cubicBezTo>
                  <a:cubicBezTo>
                    <a:pt x="264" y="824"/>
                    <a:pt x="264" y="824"/>
                    <a:pt x="264" y="824"/>
                  </a:cubicBezTo>
                  <a:cubicBezTo>
                    <a:pt x="266" y="824"/>
                    <a:pt x="268" y="825"/>
                    <a:pt x="269" y="827"/>
                  </a:cubicBezTo>
                  <a:cubicBezTo>
                    <a:pt x="270" y="828"/>
                    <a:pt x="270" y="829"/>
                    <a:pt x="271" y="830"/>
                  </a:cubicBezTo>
                  <a:cubicBezTo>
                    <a:pt x="271" y="830"/>
                    <a:pt x="271" y="830"/>
                    <a:pt x="271" y="830"/>
                  </a:cubicBezTo>
                  <a:cubicBezTo>
                    <a:pt x="271" y="830"/>
                    <a:pt x="271" y="830"/>
                    <a:pt x="271" y="830"/>
                  </a:cubicBezTo>
                  <a:cubicBezTo>
                    <a:pt x="271" y="830"/>
                    <a:pt x="271" y="830"/>
                    <a:pt x="271" y="830"/>
                  </a:cubicBezTo>
                  <a:cubicBezTo>
                    <a:pt x="274" y="830"/>
                    <a:pt x="277" y="832"/>
                    <a:pt x="278" y="833"/>
                  </a:cubicBezTo>
                  <a:cubicBezTo>
                    <a:pt x="279" y="833"/>
                    <a:pt x="280" y="835"/>
                    <a:pt x="280" y="836"/>
                  </a:cubicBezTo>
                  <a:cubicBezTo>
                    <a:pt x="280" y="836"/>
                    <a:pt x="280" y="836"/>
                    <a:pt x="280" y="836"/>
                  </a:cubicBezTo>
                  <a:cubicBezTo>
                    <a:pt x="280" y="836"/>
                    <a:pt x="281" y="836"/>
                    <a:pt x="281" y="836"/>
                  </a:cubicBezTo>
                  <a:cubicBezTo>
                    <a:pt x="282" y="836"/>
                    <a:pt x="283" y="836"/>
                    <a:pt x="285" y="837"/>
                  </a:cubicBezTo>
                  <a:cubicBezTo>
                    <a:pt x="286" y="838"/>
                    <a:pt x="288" y="841"/>
                    <a:pt x="289" y="842"/>
                  </a:cubicBezTo>
                  <a:cubicBezTo>
                    <a:pt x="289" y="843"/>
                    <a:pt x="289" y="844"/>
                    <a:pt x="290" y="846"/>
                  </a:cubicBezTo>
                  <a:cubicBezTo>
                    <a:pt x="290" y="846"/>
                    <a:pt x="290" y="847"/>
                    <a:pt x="290" y="847"/>
                  </a:cubicBezTo>
                  <a:cubicBezTo>
                    <a:pt x="291" y="847"/>
                    <a:pt x="291" y="847"/>
                    <a:pt x="292" y="847"/>
                  </a:cubicBezTo>
                  <a:cubicBezTo>
                    <a:pt x="293" y="847"/>
                    <a:pt x="293" y="847"/>
                    <a:pt x="294" y="847"/>
                  </a:cubicBezTo>
                  <a:cubicBezTo>
                    <a:pt x="295" y="847"/>
                    <a:pt x="298" y="849"/>
                    <a:pt x="299" y="849"/>
                  </a:cubicBezTo>
                  <a:cubicBezTo>
                    <a:pt x="300" y="850"/>
                    <a:pt x="300" y="851"/>
                    <a:pt x="301" y="852"/>
                  </a:cubicBezTo>
                  <a:cubicBezTo>
                    <a:pt x="301" y="852"/>
                    <a:pt x="301" y="852"/>
                    <a:pt x="302" y="852"/>
                  </a:cubicBezTo>
                  <a:cubicBezTo>
                    <a:pt x="303" y="852"/>
                    <a:pt x="303" y="852"/>
                    <a:pt x="304" y="852"/>
                  </a:cubicBezTo>
                  <a:cubicBezTo>
                    <a:pt x="306" y="853"/>
                    <a:pt x="310" y="855"/>
                    <a:pt x="311" y="858"/>
                  </a:cubicBezTo>
                  <a:cubicBezTo>
                    <a:pt x="312" y="860"/>
                    <a:pt x="312" y="862"/>
                    <a:pt x="312" y="865"/>
                  </a:cubicBezTo>
                  <a:cubicBezTo>
                    <a:pt x="312" y="865"/>
                    <a:pt x="312" y="865"/>
                    <a:pt x="313" y="866"/>
                  </a:cubicBezTo>
                  <a:cubicBezTo>
                    <a:pt x="314" y="866"/>
                    <a:pt x="315" y="867"/>
                    <a:pt x="316" y="868"/>
                  </a:cubicBezTo>
                  <a:cubicBezTo>
                    <a:pt x="317" y="869"/>
                    <a:pt x="319" y="872"/>
                    <a:pt x="319" y="875"/>
                  </a:cubicBezTo>
                  <a:cubicBezTo>
                    <a:pt x="319" y="875"/>
                    <a:pt x="319" y="881"/>
                    <a:pt x="315" y="884"/>
                  </a:cubicBezTo>
                  <a:cubicBezTo>
                    <a:pt x="314" y="884"/>
                    <a:pt x="314" y="884"/>
                    <a:pt x="314" y="884"/>
                  </a:cubicBezTo>
                  <a:cubicBezTo>
                    <a:pt x="314" y="885"/>
                    <a:pt x="315" y="887"/>
                    <a:pt x="317" y="890"/>
                  </a:cubicBezTo>
                  <a:cubicBezTo>
                    <a:pt x="318" y="891"/>
                    <a:pt x="321" y="894"/>
                    <a:pt x="322" y="895"/>
                  </a:cubicBezTo>
                  <a:cubicBezTo>
                    <a:pt x="322" y="896"/>
                    <a:pt x="323" y="896"/>
                    <a:pt x="324" y="897"/>
                  </a:cubicBezTo>
                  <a:cubicBezTo>
                    <a:pt x="325" y="898"/>
                    <a:pt x="327" y="900"/>
                    <a:pt x="328" y="902"/>
                  </a:cubicBezTo>
                  <a:cubicBezTo>
                    <a:pt x="330" y="904"/>
                    <a:pt x="332" y="910"/>
                    <a:pt x="332" y="914"/>
                  </a:cubicBezTo>
                  <a:cubicBezTo>
                    <a:pt x="332" y="916"/>
                    <a:pt x="331" y="918"/>
                    <a:pt x="329" y="920"/>
                  </a:cubicBezTo>
                  <a:cubicBezTo>
                    <a:pt x="329" y="920"/>
                    <a:pt x="329" y="920"/>
                    <a:pt x="329" y="920"/>
                  </a:cubicBezTo>
                  <a:cubicBezTo>
                    <a:pt x="329" y="920"/>
                    <a:pt x="329" y="920"/>
                    <a:pt x="329" y="921"/>
                  </a:cubicBezTo>
                  <a:cubicBezTo>
                    <a:pt x="328" y="922"/>
                    <a:pt x="327" y="924"/>
                    <a:pt x="325" y="925"/>
                  </a:cubicBezTo>
                  <a:cubicBezTo>
                    <a:pt x="324" y="925"/>
                    <a:pt x="323" y="926"/>
                    <a:pt x="322" y="926"/>
                  </a:cubicBezTo>
                  <a:cubicBezTo>
                    <a:pt x="321" y="926"/>
                    <a:pt x="321" y="926"/>
                    <a:pt x="320" y="926"/>
                  </a:cubicBezTo>
                  <a:cubicBezTo>
                    <a:pt x="320" y="926"/>
                    <a:pt x="320" y="927"/>
                    <a:pt x="320" y="927"/>
                  </a:cubicBezTo>
                  <a:cubicBezTo>
                    <a:pt x="320" y="927"/>
                    <a:pt x="319" y="928"/>
                    <a:pt x="319" y="929"/>
                  </a:cubicBezTo>
                  <a:cubicBezTo>
                    <a:pt x="320" y="929"/>
                    <a:pt x="320" y="929"/>
                    <a:pt x="320" y="930"/>
                  </a:cubicBezTo>
                  <a:cubicBezTo>
                    <a:pt x="320" y="930"/>
                    <a:pt x="320" y="930"/>
                    <a:pt x="320" y="930"/>
                  </a:cubicBezTo>
                  <a:cubicBezTo>
                    <a:pt x="321" y="930"/>
                    <a:pt x="322" y="930"/>
                    <a:pt x="323" y="931"/>
                  </a:cubicBezTo>
                  <a:cubicBezTo>
                    <a:pt x="325" y="931"/>
                    <a:pt x="327" y="933"/>
                    <a:pt x="327" y="935"/>
                  </a:cubicBezTo>
                  <a:cubicBezTo>
                    <a:pt x="328" y="937"/>
                    <a:pt x="328" y="939"/>
                    <a:pt x="328" y="940"/>
                  </a:cubicBezTo>
                  <a:cubicBezTo>
                    <a:pt x="328" y="941"/>
                    <a:pt x="328" y="941"/>
                    <a:pt x="328" y="941"/>
                  </a:cubicBezTo>
                  <a:cubicBezTo>
                    <a:pt x="328" y="943"/>
                    <a:pt x="328" y="944"/>
                    <a:pt x="329" y="944"/>
                  </a:cubicBezTo>
                  <a:cubicBezTo>
                    <a:pt x="329" y="944"/>
                    <a:pt x="330" y="945"/>
                    <a:pt x="330" y="946"/>
                  </a:cubicBezTo>
                  <a:cubicBezTo>
                    <a:pt x="331" y="946"/>
                    <a:pt x="331" y="947"/>
                    <a:pt x="332" y="948"/>
                  </a:cubicBezTo>
                  <a:cubicBezTo>
                    <a:pt x="332" y="949"/>
                    <a:pt x="333" y="950"/>
                    <a:pt x="334" y="951"/>
                  </a:cubicBezTo>
                  <a:cubicBezTo>
                    <a:pt x="334" y="952"/>
                    <a:pt x="335" y="954"/>
                    <a:pt x="335" y="954"/>
                  </a:cubicBezTo>
                  <a:cubicBezTo>
                    <a:pt x="335" y="954"/>
                    <a:pt x="335" y="955"/>
                    <a:pt x="336" y="955"/>
                  </a:cubicBezTo>
                  <a:cubicBezTo>
                    <a:pt x="337" y="955"/>
                    <a:pt x="338" y="956"/>
                    <a:pt x="339" y="957"/>
                  </a:cubicBezTo>
                  <a:cubicBezTo>
                    <a:pt x="340" y="958"/>
                    <a:pt x="342" y="961"/>
                    <a:pt x="342" y="964"/>
                  </a:cubicBezTo>
                  <a:cubicBezTo>
                    <a:pt x="342" y="965"/>
                    <a:pt x="342" y="967"/>
                    <a:pt x="341" y="968"/>
                  </a:cubicBezTo>
                  <a:cubicBezTo>
                    <a:pt x="342" y="968"/>
                    <a:pt x="342" y="968"/>
                    <a:pt x="342" y="968"/>
                  </a:cubicBezTo>
                  <a:cubicBezTo>
                    <a:pt x="342" y="965"/>
                    <a:pt x="344" y="962"/>
                    <a:pt x="345" y="962"/>
                  </a:cubicBezTo>
                  <a:cubicBezTo>
                    <a:pt x="347" y="960"/>
                    <a:pt x="350" y="960"/>
                    <a:pt x="351" y="959"/>
                  </a:cubicBezTo>
                  <a:cubicBezTo>
                    <a:pt x="351" y="959"/>
                    <a:pt x="351" y="959"/>
                    <a:pt x="352" y="959"/>
                  </a:cubicBezTo>
                  <a:cubicBezTo>
                    <a:pt x="353" y="959"/>
                    <a:pt x="357" y="960"/>
                    <a:pt x="359" y="961"/>
                  </a:cubicBezTo>
                  <a:cubicBezTo>
                    <a:pt x="361" y="962"/>
                    <a:pt x="362" y="964"/>
                    <a:pt x="362" y="965"/>
                  </a:cubicBezTo>
                  <a:cubicBezTo>
                    <a:pt x="362" y="965"/>
                    <a:pt x="362" y="965"/>
                    <a:pt x="362" y="965"/>
                  </a:cubicBezTo>
                  <a:cubicBezTo>
                    <a:pt x="362" y="965"/>
                    <a:pt x="362" y="965"/>
                    <a:pt x="362" y="965"/>
                  </a:cubicBezTo>
                  <a:cubicBezTo>
                    <a:pt x="363" y="966"/>
                    <a:pt x="364" y="966"/>
                    <a:pt x="364" y="967"/>
                  </a:cubicBezTo>
                  <a:cubicBezTo>
                    <a:pt x="365" y="967"/>
                    <a:pt x="365" y="968"/>
                    <a:pt x="366" y="968"/>
                  </a:cubicBezTo>
                  <a:cubicBezTo>
                    <a:pt x="366" y="968"/>
                    <a:pt x="366" y="967"/>
                    <a:pt x="366" y="967"/>
                  </a:cubicBezTo>
                  <a:cubicBezTo>
                    <a:pt x="366" y="966"/>
                    <a:pt x="365" y="963"/>
                    <a:pt x="366" y="962"/>
                  </a:cubicBezTo>
                  <a:cubicBezTo>
                    <a:pt x="366" y="962"/>
                    <a:pt x="367" y="961"/>
                    <a:pt x="368" y="960"/>
                  </a:cubicBezTo>
                  <a:cubicBezTo>
                    <a:pt x="368" y="959"/>
                    <a:pt x="371" y="958"/>
                    <a:pt x="372" y="957"/>
                  </a:cubicBezTo>
                  <a:cubicBezTo>
                    <a:pt x="372" y="956"/>
                    <a:pt x="374" y="954"/>
                    <a:pt x="374" y="953"/>
                  </a:cubicBezTo>
                  <a:cubicBezTo>
                    <a:pt x="375" y="951"/>
                    <a:pt x="375" y="947"/>
                    <a:pt x="376" y="945"/>
                  </a:cubicBezTo>
                  <a:cubicBezTo>
                    <a:pt x="377" y="944"/>
                    <a:pt x="378" y="941"/>
                    <a:pt x="379" y="940"/>
                  </a:cubicBezTo>
                  <a:cubicBezTo>
                    <a:pt x="380" y="939"/>
                    <a:pt x="382" y="937"/>
                    <a:pt x="383" y="936"/>
                  </a:cubicBezTo>
                  <a:cubicBezTo>
                    <a:pt x="385" y="935"/>
                    <a:pt x="387" y="933"/>
                    <a:pt x="388" y="933"/>
                  </a:cubicBezTo>
                  <a:cubicBezTo>
                    <a:pt x="389" y="932"/>
                    <a:pt x="392" y="932"/>
                    <a:pt x="394" y="932"/>
                  </a:cubicBezTo>
                  <a:cubicBezTo>
                    <a:pt x="395" y="932"/>
                    <a:pt x="399" y="932"/>
                    <a:pt x="401" y="932"/>
                  </a:cubicBezTo>
                  <a:cubicBezTo>
                    <a:pt x="402" y="933"/>
                    <a:pt x="405" y="934"/>
                    <a:pt x="406" y="934"/>
                  </a:cubicBezTo>
                  <a:cubicBezTo>
                    <a:pt x="408" y="935"/>
                    <a:pt x="411" y="936"/>
                    <a:pt x="413" y="937"/>
                  </a:cubicBezTo>
                  <a:cubicBezTo>
                    <a:pt x="415" y="937"/>
                    <a:pt x="417" y="938"/>
                    <a:pt x="419" y="939"/>
                  </a:cubicBezTo>
                  <a:cubicBezTo>
                    <a:pt x="419" y="939"/>
                    <a:pt x="420" y="941"/>
                    <a:pt x="421" y="942"/>
                  </a:cubicBezTo>
                  <a:cubicBezTo>
                    <a:pt x="422" y="942"/>
                    <a:pt x="424" y="942"/>
                    <a:pt x="426" y="942"/>
                  </a:cubicBezTo>
                  <a:cubicBezTo>
                    <a:pt x="427" y="943"/>
                    <a:pt x="430" y="943"/>
                    <a:pt x="431" y="943"/>
                  </a:cubicBezTo>
                  <a:cubicBezTo>
                    <a:pt x="432" y="943"/>
                    <a:pt x="435" y="944"/>
                    <a:pt x="436" y="945"/>
                  </a:cubicBezTo>
                  <a:cubicBezTo>
                    <a:pt x="438" y="946"/>
                    <a:pt x="443" y="946"/>
                    <a:pt x="445" y="947"/>
                  </a:cubicBezTo>
                  <a:cubicBezTo>
                    <a:pt x="446" y="948"/>
                    <a:pt x="447" y="951"/>
                    <a:pt x="449" y="952"/>
                  </a:cubicBezTo>
                  <a:cubicBezTo>
                    <a:pt x="450" y="953"/>
                    <a:pt x="454" y="954"/>
                    <a:pt x="456" y="954"/>
                  </a:cubicBezTo>
                  <a:cubicBezTo>
                    <a:pt x="458" y="954"/>
                    <a:pt x="462" y="953"/>
                    <a:pt x="463" y="952"/>
                  </a:cubicBezTo>
                  <a:cubicBezTo>
                    <a:pt x="465" y="951"/>
                    <a:pt x="467" y="948"/>
                    <a:pt x="467" y="946"/>
                  </a:cubicBezTo>
                  <a:cubicBezTo>
                    <a:pt x="468" y="944"/>
                    <a:pt x="467" y="940"/>
                    <a:pt x="467" y="937"/>
                  </a:cubicBezTo>
                  <a:cubicBezTo>
                    <a:pt x="467" y="936"/>
                    <a:pt x="467" y="932"/>
                    <a:pt x="466" y="930"/>
                  </a:cubicBezTo>
                  <a:cubicBezTo>
                    <a:pt x="465" y="929"/>
                    <a:pt x="463" y="928"/>
                    <a:pt x="462" y="927"/>
                  </a:cubicBezTo>
                  <a:cubicBezTo>
                    <a:pt x="460" y="925"/>
                    <a:pt x="456" y="923"/>
                    <a:pt x="454" y="921"/>
                  </a:cubicBezTo>
                  <a:cubicBezTo>
                    <a:pt x="454" y="920"/>
                    <a:pt x="452" y="917"/>
                    <a:pt x="452" y="916"/>
                  </a:cubicBezTo>
                  <a:cubicBezTo>
                    <a:pt x="452" y="914"/>
                    <a:pt x="452" y="912"/>
                    <a:pt x="452" y="910"/>
                  </a:cubicBezTo>
                  <a:cubicBezTo>
                    <a:pt x="452" y="909"/>
                    <a:pt x="455" y="906"/>
                    <a:pt x="455" y="905"/>
                  </a:cubicBezTo>
                  <a:cubicBezTo>
                    <a:pt x="456" y="903"/>
                    <a:pt x="455" y="899"/>
                    <a:pt x="455" y="897"/>
                  </a:cubicBezTo>
                  <a:cubicBezTo>
                    <a:pt x="455" y="896"/>
                    <a:pt x="457" y="893"/>
                    <a:pt x="458" y="892"/>
                  </a:cubicBezTo>
                  <a:cubicBezTo>
                    <a:pt x="458" y="891"/>
                    <a:pt x="461" y="889"/>
                    <a:pt x="462" y="889"/>
                  </a:cubicBezTo>
                  <a:cubicBezTo>
                    <a:pt x="463" y="889"/>
                    <a:pt x="465" y="889"/>
                    <a:pt x="466" y="889"/>
                  </a:cubicBezTo>
                  <a:cubicBezTo>
                    <a:pt x="466" y="890"/>
                    <a:pt x="467" y="891"/>
                    <a:pt x="468" y="891"/>
                  </a:cubicBezTo>
                  <a:cubicBezTo>
                    <a:pt x="469" y="891"/>
                    <a:pt x="470" y="891"/>
                    <a:pt x="471" y="890"/>
                  </a:cubicBezTo>
                  <a:cubicBezTo>
                    <a:pt x="471" y="890"/>
                    <a:pt x="472" y="887"/>
                    <a:pt x="473" y="887"/>
                  </a:cubicBezTo>
                  <a:cubicBezTo>
                    <a:pt x="474" y="886"/>
                    <a:pt x="476" y="884"/>
                    <a:pt x="477" y="883"/>
                  </a:cubicBezTo>
                  <a:cubicBezTo>
                    <a:pt x="479" y="882"/>
                    <a:pt x="485" y="880"/>
                    <a:pt x="487" y="880"/>
                  </a:cubicBezTo>
                  <a:cubicBezTo>
                    <a:pt x="489" y="879"/>
                    <a:pt x="493" y="878"/>
                    <a:pt x="495" y="878"/>
                  </a:cubicBezTo>
                  <a:cubicBezTo>
                    <a:pt x="497" y="877"/>
                    <a:pt x="501" y="876"/>
                    <a:pt x="503" y="875"/>
                  </a:cubicBezTo>
                  <a:cubicBezTo>
                    <a:pt x="504" y="875"/>
                    <a:pt x="507" y="874"/>
                    <a:pt x="508" y="873"/>
                  </a:cubicBezTo>
                  <a:cubicBezTo>
                    <a:pt x="509" y="871"/>
                    <a:pt x="509" y="867"/>
                    <a:pt x="508" y="865"/>
                  </a:cubicBezTo>
                  <a:cubicBezTo>
                    <a:pt x="507" y="864"/>
                    <a:pt x="504" y="862"/>
                    <a:pt x="503" y="861"/>
                  </a:cubicBezTo>
                  <a:cubicBezTo>
                    <a:pt x="501" y="860"/>
                    <a:pt x="497" y="859"/>
                    <a:pt x="496" y="857"/>
                  </a:cubicBezTo>
                  <a:cubicBezTo>
                    <a:pt x="495" y="856"/>
                    <a:pt x="495" y="853"/>
                    <a:pt x="495" y="852"/>
                  </a:cubicBezTo>
                  <a:cubicBezTo>
                    <a:pt x="494" y="851"/>
                    <a:pt x="492" y="849"/>
                    <a:pt x="492" y="847"/>
                  </a:cubicBezTo>
                  <a:cubicBezTo>
                    <a:pt x="491" y="846"/>
                    <a:pt x="492" y="842"/>
                    <a:pt x="492" y="841"/>
                  </a:cubicBezTo>
                  <a:cubicBezTo>
                    <a:pt x="493" y="839"/>
                    <a:pt x="494" y="836"/>
                    <a:pt x="495" y="835"/>
                  </a:cubicBezTo>
                  <a:cubicBezTo>
                    <a:pt x="496" y="834"/>
                    <a:pt x="498" y="832"/>
                    <a:pt x="499" y="831"/>
                  </a:cubicBezTo>
                  <a:cubicBezTo>
                    <a:pt x="500" y="830"/>
                    <a:pt x="503" y="829"/>
                    <a:pt x="504" y="828"/>
                  </a:cubicBezTo>
                  <a:cubicBezTo>
                    <a:pt x="505" y="826"/>
                    <a:pt x="506" y="823"/>
                    <a:pt x="506" y="821"/>
                  </a:cubicBezTo>
                  <a:cubicBezTo>
                    <a:pt x="507" y="820"/>
                    <a:pt x="507" y="818"/>
                    <a:pt x="506" y="818"/>
                  </a:cubicBezTo>
                  <a:cubicBezTo>
                    <a:pt x="506" y="817"/>
                    <a:pt x="505" y="816"/>
                    <a:pt x="505" y="816"/>
                  </a:cubicBezTo>
                  <a:cubicBezTo>
                    <a:pt x="504" y="815"/>
                    <a:pt x="504" y="815"/>
                    <a:pt x="504" y="815"/>
                  </a:cubicBezTo>
                  <a:cubicBezTo>
                    <a:pt x="503" y="814"/>
                    <a:pt x="504" y="812"/>
                    <a:pt x="504" y="811"/>
                  </a:cubicBezTo>
                  <a:cubicBezTo>
                    <a:pt x="504" y="810"/>
                    <a:pt x="502" y="809"/>
                    <a:pt x="502" y="808"/>
                  </a:cubicBezTo>
                  <a:cubicBezTo>
                    <a:pt x="501" y="807"/>
                    <a:pt x="502" y="804"/>
                    <a:pt x="502" y="803"/>
                  </a:cubicBezTo>
                  <a:cubicBezTo>
                    <a:pt x="502" y="802"/>
                    <a:pt x="504" y="800"/>
                    <a:pt x="504" y="799"/>
                  </a:cubicBezTo>
                  <a:cubicBezTo>
                    <a:pt x="504" y="798"/>
                    <a:pt x="502" y="795"/>
                    <a:pt x="502" y="794"/>
                  </a:cubicBezTo>
                  <a:cubicBezTo>
                    <a:pt x="502" y="793"/>
                    <a:pt x="503" y="792"/>
                    <a:pt x="504" y="791"/>
                  </a:cubicBezTo>
                  <a:cubicBezTo>
                    <a:pt x="505" y="789"/>
                    <a:pt x="506" y="784"/>
                    <a:pt x="505" y="782"/>
                  </a:cubicBezTo>
                  <a:cubicBezTo>
                    <a:pt x="505" y="781"/>
                    <a:pt x="502" y="780"/>
                    <a:pt x="501" y="779"/>
                  </a:cubicBezTo>
                  <a:cubicBezTo>
                    <a:pt x="501" y="778"/>
                    <a:pt x="502" y="775"/>
                    <a:pt x="502" y="774"/>
                  </a:cubicBezTo>
                  <a:cubicBezTo>
                    <a:pt x="503" y="773"/>
                    <a:pt x="505" y="772"/>
                    <a:pt x="505" y="771"/>
                  </a:cubicBezTo>
                  <a:cubicBezTo>
                    <a:pt x="505" y="771"/>
                    <a:pt x="506" y="769"/>
                    <a:pt x="505" y="768"/>
                  </a:cubicBezTo>
                  <a:cubicBezTo>
                    <a:pt x="505" y="767"/>
                    <a:pt x="504" y="766"/>
                    <a:pt x="504" y="765"/>
                  </a:cubicBezTo>
                  <a:cubicBezTo>
                    <a:pt x="504" y="764"/>
                    <a:pt x="505" y="761"/>
                    <a:pt x="506" y="761"/>
                  </a:cubicBezTo>
                  <a:cubicBezTo>
                    <a:pt x="507" y="760"/>
                    <a:pt x="510" y="760"/>
                    <a:pt x="511" y="759"/>
                  </a:cubicBezTo>
                  <a:cubicBezTo>
                    <a:pt x="512" y="758"/>
                    <a:pt x="513" y="756"/>
                    <a:pt x="513" y="755"/>
                  </a:cubicBezTo>
                  <a:cubicBezTo>
                    <a:pt x="513" y="754"/>
                    <a:pt x="512" y="752"/>
                    <a:pt x="512" y="751"/>
                  </a:cubicBezTo>
                  <a:cubicBezTo>
                    <a:pt x="511" y="750"/>
                    <a:pt x="509" y="749"/>
                    <a:pt x="508" y="748"/>
                  </a:cubicBezTo>
                  <a:cubicBezTo>
                    <a:pt x="507" y="748"/>
                    <a:pt x="505" y="747"/>
                    <a:pt x="504" y="747"/>
                  </a:cubicBezTo>
                  <a:cubicBezTo>
                    <a:pt x="503" y="746"/>
                    <a:pt x="502" y="744"/>
                    <a:pt x="502" y="743"/>
                  </a:cubicBezTo>
                  <a:cubicBezTo>
                    <a:pt x="502" y="742"/>
                    <a:pt x="505" y="741"/>
                    <a:pt x="505" y="740"/>
                  </a:cubicBezTo>
                  <a:cubicBezTo>
                    <a:pt x="506" y="739"/>
                    <a:pt x="508" y="737"/>
                    <a:pt x="508" y="736"/>
                  </a:cubicBezTo>
                  <a:cubicBezTo>
                    <a:pt x="508" y="736"/>
                    <a:pt x="507" y="734"/>
                    <a:pt x="507" y="733"/>
                  </a:cubicBezTo>
                  <a:cubicBezTo>
                    <a:pt x="507" y="732"/>
                    <a:pt x="507" y="729"/>
                    <a:pt x="509" y="729"/>
                  </a:cubicBezTo>
                  <a:cubicBezTo>
                    <a:pt x="510" y="729"/>
                    <a:pt x="511" y="732"/>
                    <a:pt x="512" y="732"/>
                  </a:cubicBezTo>
                  <a:cubicBezTo>
                    <a:pt x="513" y="732"/>
                    <a:pt x="514" y="731"/>
                    <a:pt x="514" y="731"/>
                  </a:cubicBezTo>
                  <a:cubicBezTo>
                    <a:pt x="515" y="730"/>
                    <a:pt x="515" y="727"/>
                    <a:pt x="516" y="727"/>
                  </a:cubicBezTo>
                  <a:cubicBezTo>
                    <a:pt x="517" y="727"/>
                    <a:pt x="518" y="729"/>
                    <a:pt x="519" y="729"/>
                  </a:cubicBezTo>
                  <a:cubicBezTo>
                    <a:pt x="520" y="729"/>
                    <a:pt x="521" y="727"/>
                    <a:pt x="522" y="727"/>
                  </a:cubicBezTo>
                  <a:cubicBezTo>
                    <a:pt x="522" y="726"/>
                    <a:pt x="523" y="723"/>
                    <a:pt x="523" y="722"/>
                  </a:cubicBezTo>
                  <a:cubicBezTo>
                    <a:pt x="523" y="721"/>
                    <a:pt x="521" y="718"/>
                    <a:pt x="522" y="717"/>
                  </a:cubicBezTo>
                  <a:cubicBezTo>
                    <a:pt x="522" y="716"/>
                    <a:pt x="526" y="715"/>
                    <a:pt x="527" y="714"/>
                  </a:cubicBezTo>
                  <a:cubicBezTo>
                    <a:pt x="528" y="713"/>
                    <a:pt x="529" y="711"/>
                    <a:pt x="529" y="709"/>
                  </a:cubicBezTo>
                  <a:cubicBezTo>
                    <a:pt x="530" y="708"/>
                    <a:pt x="532" y="706"/>
                    <a:pt x="532" y="704"/>
                  </a:cubicBezTo>
                  <a:cubicBezTo>
                    <a:pt x="532" y="703"/>
                    <a:pt x="532" y="701"/>
                    <a:pt x="532" y="699"/>
                  </a:cubicBezTo>
                  <a:cubicBezTo>
                    <a:pt x="532" y="698"/>
                    <a:pt x="530" y="696"/>
                    <a:pt x="530" y="695"/>
                  </a:cubicBezTo>
                  <a:cubicBezTo>
                    <a:pt x="530" y="694"/>
                    <a:pt x="532" y="693"/>
                    <a:pt x="533" y="692"/>
                  </a:cubicBezTo>
                  <a:cubicBezTo>
                    <a:pt x="534" y="692"/>
                    <a:pt x="536" y="692"/>
                    <a:pt x="537" y="692"/>
                  </a:cubicBezTo>
                  <a:cubicBezTo>
                    <a:pt x="537" y="691"/>
                    <a:pt x="538" y="689"/>
                    <a:pt x="538" y="689"/>
                  </a:cubicBezTo>
                  <a:cubicBezTo>
                    <a:pt x="539" y="688"/>
                    <a:pt x="541" y="688"/>
                    <a:pt x="541" y="688"/>
                  </a:cubicBezTo>
                  <a:cubicBezTo>
                    <a:pt x="541" y="687"/>
                    <a:pt x="541" y="686"/>
                    <a:pt x="541" y="685"/>
                  </a:cubicBezTo>
                  <a:cubicBezTo>
                    <a:pt x="541" y="684"/>
                    <a:pt x="539" y="683"/>
                    <a:pt x="539" y="682"/>
                  </a:cubicBezTo>
                  <a:cubicBezTo>
                    <a:pt x="539" y="681"/>
                    <a:pt x="541" y="679"/>
                    <a:pt x="541" y="678"/>
                  </a:cubicBezTo>
                  <a:cubicBezTo>
                    <a:pt x="541" y="678"/>
                    <a:pt x="540" y="677"/>
                    <a:pt x="540" y="676"/>
                  </a:cubicBezTo>
                  <a:cubicBezTo>
                    <a:pt x="540" y="675"/>
                    <a:pt x="542" y="674"/>
                    <a:pt x="542" y="673"/>
                  </a:cubicBezTo>
                  <a:cubicBezTo>
                    <a:pt x="542" y="672"/>
                    <a:pt x="542" y="669"/>
                    <a:pt x="543" y="668"/>
                  </a:cubicBezTo>
                  <a:cubicBezTo>
                    <a:pt x="543" y="667"/>
                    <a:pt x="542" y="663"/>
                    <a:pt x="543" y="662"/>
                  </a:cubicBezTo>
                  <a:cubicBezTo>
                    <a:pt x="543" y="661"/>
                    <a:pt x="545" y="659"/>
                    <a:pt x="546" y="658"/>
                  </a:cubicBezTo>
                  <a:cubicBezTo>
                    <a:pt x="546" y="658"/>
                    <a:pt x="548" y="658"/>
                    <a:pt x="548" y="657"/>
                  </a:cubicBezTo>
                  <a:cubicBezTo>
                    <a:pt x="549" y="657"/>
                    <a:pt x="551" y="656"/>
                    <a:pt x="552" y="655"/>
                  </a:cubicBezTo>
                  <a:cubicBezTo>
                    <a:pt x="553" y="654"/>
                    <a:pt x="555" y="653"/>
                    <a:pt x="555" y="652"/>
                  </a:cubicBezTo>
                  <a:cubicBezTo>
                    <a:pt x="556" y="650"/>
                    <a:pt x="557" y="645"/>
                    <a:pt x="557" y="643"/>
                  </a:cubicBezTo>
                  <a:cubicBezTo>
                    <a:pt x="557" y="641"/>
                    <a:pt x="556" y="637"/>
                    <a:pt x="555" y="635"/>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69.3</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8" name="Freeform 247"/>
            <p:cNvSpPr>
              <a:spLocks/>
            </p:cNvSpPr>
            <p:nvPr/>
          </p:nvSpPr>
          <p:spPr bwMode="auto">
            <a:xfrm>
              <a:off x="4506911" y="2967040"/>
              <a:ext cx="360361" cy="636588"/>
            </a:xfrm>
            <a:custGeom>
              <a:avLst/>
              <a:gdLst>
                <a:gd name="T0" fmla="*/ 411 w 427"/>
                <a:gd name="T1" fmla="*/ 495 h 755"/>
                <a:gd name="T2" fmla="*/ 407 w 427"/>
                <a:gd name="T3" fmla="*/ 477 h 755"/>
                <a:gd name="T4" fmla="*/ 343 w 427"/>
                <a:gd name="T5" fmla="*/ 13 h 755"/>
                <a:gd name="T6" fmla="*/ 76 w 427"/>
                <a:gd name="T7" fmla="*/ 46 h 755"/>
                <a:gd name="T8" fmla="*/ 8 w 427"/>
                <a:gd name="T9" fmla="*/ 68 h 755"/>
                <a:gd name="T10" fmla="*/ 51 w 427"/>
                <a:gd name="T11" fmla="*/ 475 h 755"/>
                <a:gd name="T12" fmla="*/ 45 w 427"/>
                <a:gd name="T13" fmla="*/ 488 h 755"/>
                <a:gd name="T14" fmla="*/ 44 w 427"/>
                <a:gd name="T15" fmla="*/ 507 h 755"/>
                <a:gd name="T16" fmla="*/ 47 w 427"/>
                <a:gd name="T17" fmla="*/ 516 h 755"/>
                <a:gd name="T18" fmla="*/ 55 w 427"/>
                <a:gd name="T19" fmla="*/ 532 h 755"/>
                <a:gd name="T20" fmla="*/ 61 w 427"/>
                <a:gd name="T21" fmla="*/ 556 h 755"/>
                <a:gd name="T22" fmla="*/ 67 w 427"/>
                <a:gd name="T23" fmla="*/ 565 h 755"/>
                <a:gd name="T24" fmla="*/ 60 w 427"/>
                <a:gd name="T25" fmla="*/ 597 h 755"/>
                <a:gd name="T26" fmla="*/ 57 w 427"/>
                <a:gd name="T27" fmla="*/ 601 h 755"/>
                <a:gd name="T28" fmla="*/ 54 w 427"/>
                <a:gd name="T29" fmla="*/ 617 h 755"/>
                <a:gd name="T30" fmla="*/ 46 w 427"/>
                <a:gd name="T31" fmla="*/ 632 h 755"/>
                <a:gd name="T32" fmla="*/ 43 w 427"/>
                <a:gd name="T33" fmla="*/ 647 h 755"/>
                <a:gd name="T34" fmla="*/ 28 w 427"/>
                <a:gd name="T35" fmla="*/ 669 h 755"/>
                <a:gd name="T36" fmla="*/ 19 w 427"/>
                <a:gd name="T37" fmla="*/ 678 h 755"/>
                <a:gd name="T38" fmla="*/ 19 w 427"/>
                <a:gd name="T39" fmla="*/ 700 h 755"/>
                <a:gd name="T40" fmla="*/ 17 w 427"/>
                <a:gd name="T41" fmla="*/ 728 h 755"/>
                <a:gd name="T42" fmla="*/ 16 w 427"/>
                <a:gd name="T43" fmla="*/ 741 h 755"/>
                <a:gd name="T44" fmla="*/ 23 w 427"/>
                <a:gd name="T45" fmla="*/ 754 h 755"/>
                <a:gd name="T46" fmla="*/ 31 w 427"/>
                <a:gd name="T47" fmla="*/ 741 h 755"/>
                <a:gd name="T48" fmla="*/ 35 w 427"/>
                <a:gd name="T49" fmla="*/ 727 h 755"/>
                <a:gd name="T50" fmla="*/ 55 w 427"/>
                <a:gd name="T51" fmla="*/ 729 h 755"/>
                <a:gd name="T52" fmla="*/ 64 w 427"/>
                <a:gd name="T53" fmla="*/ 741 h 755"/>
                <a:gd name="T54" fmla="*/ 71 w 427"/>
                <a:gd name="T55" fmla="*/ 728 h 755"/>
                <a:gd name="T56" fmla="*/ 73 w 427"/>
                <a:gd name="T57" fmla="*/ 714 h 755"/>
                <a:gd name="T58" fmla="*/ 87 w 427"/>
                <a:gd name="T59" fmla="*/ 722 h 755"/>
                <a:gd name="T60" fmla="*/ 112 w 427"/>
                <a:gd name="T61" fmla="*/ 721 h 755"/>
                <a:gd name="T62" fmla="*/ 134 w 427"/>
                <a:gd name="T63" fmla="*/ 730 h 755"/>
                <a:gd name="T64" fmla="*/ 147 w 427"/>
                <a:gd name="T65" fmla="*/ 717 h 755"/>
                <a:gd name="T66" fmla="*/ 168 w 427"/>
                <a:gd name="T67" fmla="*/ 700 h 755"/>
                <a:gd name="T68" fmla="*/ 185 w 427"/>
                <a:gd name="T69" fmla="*/ 708 h 755"/>
                <a:gd name="T70" fmla="*/ 201 w 427"/>
                <a:gd name="T71" fmla="*/ 709 h 755"/>
                <a:gd name="T72" fmla="*/ 208 w 427"/>
                <a:gd name="T73" fmla="*/ 712 h 755"/>
                <a:gd name="T74" fmla="*/ 218 w 427"/>
                <a:gd name="T75" fmla="*/ 703 h 755"/>
                <a:gd name="T76" fmla="*/ 219 w 427"/>
                <a:gd name="T77" fmla="*/ 681 h 755"/>
                <a:gd name="T78" fmla="*/ 219 w 427"/>
                <a:gd name="T79" fmla="*/ 668 h 755"/>
                <a:gd name="T80" fmla="*/ 231 w 427"/>
                <a:gd name="T81" fmla="*/ 664 h 755"/>
                <a:gd name="T82" fmla="*/ 240 w 427"/>
                <a:gd name="T83" fmla="*/ 656 h 755"/>
                <a:gd name="T84" fmla="*/ 250 w 427"/>
                <a:gd name="T85" fmla="*/ 676 h 755"/>
                <a:gd name="T86" fmla="*/ 272 w 427"/>
                <a:gd name="T87" fmla="*/ 679 h 755"/>
                <a:gd name="T88" fmla="*/ 283 w 427"/>
                <a:gd name="T89" fmla="*/ 678 h 755"/>
                <a:gd name="T90" fmla="*/ 295 w 427"/>
                <a:gd name="T91" fmla="*/ 657 h 755"/>
                <a:gd name="T92" fmla="*/ 301 w 427"/>
                <a:gd name="T93" fmla="*/ 628 h 755"/>
                <a:gd name="T94" fmla="*/ 314 w 427"/>
                <a:gd name="T95" fmla="*/ 628 h 755"/>
                <a:gd name="T96" fmla="*/ 325 w 427"/>
                <a:gd name="T97" fmla="*/ 604 h 755"/>
                <a:gd name="T98" fmla="*/ 343 w 427"/>
                <a:gd name="T99" fmla="*/ 581 h 755"/>
                <a:gd name="T100" fmla="*/ 345 w 427"/>
                <a:gd name="T101" fmla="*/ 560 h 755"/>
                <a:gd name="T102" fmla="*/ 348 w 427"/>
                <a:gd name="T103" fmla="*/ 539 h 755"/>
                <a:gd name="T104" fmla="*/ 370 w 427"/>
                <a:gd name="T105" fmla="*/ 540 h 755"/>
                <a:gd name="T106" fmla="*/ 395 w 427"/>
                <a:gd name="T107" fmla="*/ 525 h 755"/>
                <a:gd name="T108" fmla="*/ 421 w 427"/>
                <a:gd name="T109" fmla="*/ 519 h 755"/>
                <a:gd name="T110" fmla="*/ 425 w 427"/>
                <a:gd name="T111" fmla="*/ 505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27" h="755">
                  <a:moveTo>
                    <a:pt x="426" y="500"/>
                  </a:moveTo>
                  <a:cubicBezTo>
                    <a:pt x="425" y="499"/>
                    <a:pt x="422" y="498"/>
                    <a:pt x="421" y="498"/>
                  </a:cubicBezTo>
                  <a:cubicBezTo>
                    <a:pt x="420" y="498"/>
                    <a:pt x="418" y="499"/>
                    <a:pt x="417" y="499"/>
                  </a:cubicBezTo>
                  <a:cubicBezTo>
                    <a:pt x="416" y="500"/>
                    <a:pt x="414" y="500"/>
                    <a:pt x="413" y="499"/>
                  </a:cubicBezTo>
                  <a:cubicBezTo>
                    <a:pt x="412" y="499"/>
                    <a:pt x="411" y="496"/>
                    <a:pt x="411" y="495"/>
                  </a:cubicBezTo>
                  <a:cubicBezTo>
                    <a:pt x="411" y="494"/>
                    <a:pt x="413" y="492"/>
                    <a:pt x="413" y="491"/>
                  </a:cubicBezTo>
                  <a:cubicBezTo>
                    <a:pt x="414" y="490"/>
                    <a:pt x="416" y="490"/>
                    <a:pt x="416" y="489"/>
                  </a:cubicBezTo>
                  <a:cubicBezTo>
                    <a:pt x="417" y="487"/>
                    <a:pt x="416" y="484"/>
                    <a:pt x="415" y="483"/>
                  </a:cubicBezTo>
                  <a:cubicBezTo>
                    <a:pt x="414" y="482"/>
                    <a:pt x="413" y="479"/>
                    <a:pt x="412" y="479"/>
                  </a:cubicBezTo>
                  <a:cubicBezTo>
                    <a:pt x="411" y="478"/>
                    <a:pt x="408" y="478"/>
                    <a:pt x="407" y="477"/>
                  </a:cubicBezTo>
                  <a:cubicBezTo>
                    <a:pt x="407" y="476"/>
                    <a:pt x="406" y="474"/>
                    <a:pt x="406" y="473"/>
                  </a:cubicBezTo>
                  <a:cubicBezTo>
                    <a:pt x="406" y="472"/>
                    <a:pt x="407" y="470"/>
                    <a:pt x="407" y="469"/>
                  </a:cubicBezTo>
                  <a:cubicBezTo>
                    <a:pt x="408" y="468"/>
                    <a:pt x="411" y="467"/>
                    <a:pt x="412" y="466"/>
                  </a:cubicBezTo>
                  <a:cubicBezTo>
                    <a:pt x="412" y="465"/>
                    <a:pt x="413" y="464"/>
                    <a:pt x="414" y="463"/>
                  </a:cubicBezTo>
                  <a:cubicBezTo>
                    <a:pt x="343" y="13"/>
                    <a:pt x="343" y="13"/>
                    <a:pt x="343" y="13"/>
                  </a:cubicBezTo>
                  <a:cubicBezTo>
                    <a:pt x="341" y="0"/>
                    <a:pt x="341" y="0"/>
                    <a:pt x="341" y="0"/>
                  </a:cubicBezTo>
                  <a:cubicBezTo>
                    <a:pt x="341" y="0"/>
                    <a:pt x="222" y="20"/>
                    <a:pt x="182" y="26"/>
                  </a:cubicBezTo>
                  <a:cubicBezTo>
                    <a:pt x="167" y="29"/>
                    <a:pt x="137" y="33"/>
                    <a:pt x="122" y="35"/>
                  </a:cubicBezTo>
                  <a:cubicBezTo>
                    <a:pt x="114" y="36"/>
                    <a:pt x="92" y="38"/>
                    <a:pt x="83" y="39"/>
                  </a:cubicBezTo>
                  <a:cubicBezTo>
                    <a:pt x="81" y="42"/>
                    <a:pt x="78" y="44"/>
                    <a:pt x="76" y="46"/>
                  </a:cubicBezTo>
                  <a:cubicBezTo>
                    <a:pt x="73" y="48"/>
                    <a:pt x="66" y="53"/>
                    <a:pt x="63" y="55"/>
                  </a:cubicBezTo>
                  <a:cubicBezTo>
                    <a:pt x="59" y="57"/>
                    <a:pt x="53" y="60"/>
                    <a:pt x="50" y="61"/>
                  </a:cubicBezTo>
                  <a:cubicBezTo>
                    <a:pt x="46" y="63"/>
                    <a:pt x="39" y="69"/>
                    <a:pt x="35" y="70"/>
                  </a:cubicBezTo>
                  <a:cubicBezTo>
                    <a:pt x="31" y="71"/>
                    <a:pt x="21" y="71"/>
                    <a:pt x="16" y="71"/>
                  </a:cubicBezTo>
                  <a:cubicBezTo>
                    <a:pt x="14" y="70"/>
                    <a:pt x="10" y="69"/>
                    <a:pt x="8" y="68"/>
                  </a:cubicBezTo>
                  <a:cubicBezTo>
                    <a:pt x="6" y="67"/>
                    <a:pt x="2" y="64"/>
                    <a:pt x="0" y="63"/>
                  </a:cubicBezTo>
                  <a:cubicBezTo>
                    <a:pt x="0" y="63"/>
                    <a:pt x="0" y="63"/>
                    <a:pt x="0" y="63"/>
                  </a:cubicBezTo>
                  <a:cubicBezTo>
                    <a:pt x="52" y="467"/>
                    <a:pt x="52" y="467"/>
                    <a:pt x="52" y="467"/>
                  </a:cubicBezTo>
                  <a:cubicBezTo>
                    <a:pt x="52" y="468"/>
                    <a:pt x="52" y="468"/>
                    <a:pt x="52" y="468"/>
                  </a:cubicBezTo>
                  <a:cubicBezTo>
                    <a:pt x="52" y="473"/>
                    <a:pt x="51" y="475"/>
                    <a:pt x="51" y="475"/>
                  </a:cubicBezTo>
                  <a:cubicBezTo>
                    <a:pt x="50" y="477"/>
                    <a:pt x="48" y="478"/>
                    <a:pt x="47" y="478"/>
                  </a:cubicBezTo>
                  <a:cubicBezTo>
                    <a:pt x="47" y="478"/>
                    <a:pt x="47" y="479"/>
                    <a:pt x="46" y="479"/>
                  </a:cubicBezTo>
                  <a:cubicBezTo>
                    <a:pt x="46" y="479"/>
                    <a:pt x="45" y="481"/>
                    <a:pt x="44" y="481"/>
                  </a:cubicBezTo>
                  <a:cubicBezTo>
                    <a:pt x="44" y="482"/>
                    <a:pt x="44" y="484"/>
                    <a:pt x="44" y="485"/>
                  </a:cubicBezTo>
                  <a:cubicBezTo>
                    <a:pt x="44" y="486"/>
                    <a:pt x="45" y="487"/>
                    <a:pt x="45" y="488"/>
                  </a:cubicBezTo>
                  <a:cubicBezTo>
                    <a:pt x="45" y="488"/>
                    <a:pt x="46" y="489"/>
                    <a:pt x="46" y="489"/>
                  </a:cubicBezTo>
                  <a:cubicBezTo>
                    <a:pt x="47" y="490"/>
                    <a:pt x="48" y="491"/>
                    <a:pt x="49" y="493"/>
                  </a:cubicBezTo>
                  <a:cubicBezTo>
                    <a:pt x="50" y="495"/>
                    <a:pt x="50" y="499"/>
                    <a:pt x="49" y="501"/>
                  </a:cubicBezTo>
                  <a:cubicBezTo>
                    <a:pt x="48" y="503"/>
                    <a:pt x="47" y="505"/>
                    <a:pt x="45" y="506"/>
                  </a:cubicBezTo>
                  <a:cubicBezTo>
                    <a:pt x="45" y="506"/>
                    <a:pt x="44" y="507"/>
                    <a:pt x="44" y="507"/>
                  </a:cubicBezTo>
                  <a:cubicBezTo>
                    <a:pt x="44" y="507"/>
                    <a:pt x="43" y="508"/>
                    <a:pt x="43" y="508"/>
                  </a:cubicBezTo>
                  <a:cubicBezTo>
                    <a:pt x="43" y="509"/>
                    <a:pt x="42" y="509"/>
                    <a:pt x="42" y="510"/>
                  </a:cubicBezTo>
                  <a:cubicBezTo>
                    <a:pt x="42" y="511"/>
                    <a:pt x="42" y="512"/>
                    <a:pt x="43" y="512"/>
                  </a:cubicBezTo>
                  <a:cubicBezTo>
                    <a:pt x="43" y="513"/>
                    <a:pt x="44" y="514"/>
                    <a:pt x="45" y="514"/>
                  </a:cubicBezTo>
                  <a:cubicBezTo>
                    <a:pt x="46" y="515"/>
                    <a:pt x="46" y="515"/>
                    <a:pt x="47" y="516"/>
                  </a:cubicBezTo>
                  <a:cubicBezTo>
                    <a:pt x="47" y="516"/>
                    <a:pt x="48" y="516"/>
                    <a:pt x="48" y="516"/>
                  </a:cubicBezTo>
                  <a:cubicBezTo>
                    <a:pt x="49" y="518"/>
                    <a:pt x="51" y="519"/>
                    <a:pt x="52" y="520"/>
                  </a:cubicBezTo>
                  <a:cubicBezTo>
                    <a:pt x="54" y="523"/>
                    <a:pt x="54" y="526"/>
                    <a:pt x="54" y="528"/>
                  </a:cubicBezTo>
                  <a:cubicBezTo>
                    <a:pt x="54" y="529"/>
                    <a:pt x="54" y="530"/>
                    <a:pt x="54" y="531"/>
                  </a:cubicBezTo>
                  <a:cubicBezTo>
                    <a:pt x="54" y="532"/>
                    <a:pt x="55" y="532"/>
                    <a:pt x="55" y="532"/>
                  </a:cubicBezTo>
                  <a:cubicBezTo>
                    <a:pt x="56" y="532"/>
                    <a:pt x="60" y="533"/>
                    <a:pt x="62" y="536"/>
                  </a:cubicBezTo>
                  <a:cubicBezTo>
                    <a:pt x="64" y="539"/>
                    <a:pt x="64" y="544"/>
                    <a:pt x="64" y="546"/>
                  </a:cubicBezTo>
                  <a:cubicBezTo>
                    <a:pt x="64" y="548"/>
                    <a:pt x="63" y="551"/>
                    <a:pt x="63" y="552"/>
                  </a:cubicBezTo>
                  <a:cubicBezTo>
                    <a:pt x="62" y="553"/>
                    <a:pt x="62" y="554"/>
                    <a:pt x="61" y="555"/>
                  </a:cubicBezTo>
                  <a:cubicBezTo>
                    <a:pt x="61" y="556"/>
                    <a:pt x="61" y="556"/>
                    <a:pt x="61" y="556"/>
                  </a:cubicBezTo>
                  <a:cubicBezTo>
                    <a:pt x="61" y="557"/>
                    <a:pt x="61" y="557"/>
                    <a:pt x="61" y="557"/>
                  </a:cubicBezTo>
                  <a:cubicBezTo>
                    <a:pt x="62" y="558"/>
                    <a:pt x="63" y="558"/>
                    <a:pt x="64" y="560"/>
                  </a:cubicBezTo>
                  <a:cubicBezTo>
                    <a:pt x="65" y="561"/>
                    <a:pt x="66" y="562"/>
                    <a:pt x="66" y="563"/>
                  </a:cubicBezTo>
                  <a:cubicBezTo>
                    <a:pt x="66" y="564"/>
                    <a:pt x="66" y="564"/>
                    <a:pt x="66" y="564"/>
                  </a:cubicBezTo>
                  <a:cubicBezTo>
                    <a:pt x="66" y="564"/>
                    <a:pt x="67" y="565"/>
                    <a:pt x="67" y="565"/>
                  </a:cubicBezTo>
                  <a:cubicBezTo>
                    <a:pt x="68" y="566"/>
                    <a:pt x="68" y="567"/>
                    <a:pt x="69" y="568"/>
                  </a:cubicBezTo>
                  <a:cubicBezTo>
                    <a:pt x="70" y="570"/>
                    <a:pt x="71" y="575"/>
                    <a:pt x="71" y="578"/>
                  </a:cubicBezTo>
                  <a:cubicBezTo>
                    <a:pt x="71" y="581"/>
                    <a:pt x="70" y="586"/>
                    <a:pt x="69" y="589"/>
                  </a:cubicBezTo>
                  <a:cubicBezTo>
                    <a:pt x="68" y="591"/>
                    <a:pt x="65" y="593"/>
                    <a:pt x="64" y="594"/>
                  </a:cubicBezTo>
                  <a:cubicBezTo>
                    <a:pt x="63" y="595"/>
                    <a:pt x="62" y="596"/>
                    <a:pt x="60" y="597"/>
                  </a:cubicBezTo>
                  <a:cubicBezTo>
                    <a:pt x="60" y="597"/>
                    <a:pt x="60" y="597"/>
                    <a:pt x="60" y="597"/>
                  </a:cubicBezTo>
                  <a:cubicBezTo>
                    <a:pt x="59" y="597"/>
                    <a:pt x="59" y="597"/>
                    <a:pt x="58" y="597"/>
                  </a:cubicBezTo>
                  <a:cubicBezTo>
                    <a:pt x="58" y="597"/>
                    <a:pt x="58" y="598"/>
                    <a:pt x="58" y="598"/>
                  </a:cubicBezTo>
                  <a:cubicBezTo>
                    <a:pt x="57" y="598"/>
                    <a:pt x="57" y="598"/>
                    <a:pt x="57" y="599"/>
                  </a:cubicBezTo>
                  <a:cubicBezTo>
                    <a:pt x="57" y="599"/>
                    <a:pt x="57" y="600"/>
                    <a:pt x="57" y="601"/>
                  </a:cubicBezTo>
                  <a:cubicBezTo>
                    <a:pt x="57" y="602"/>
                    <a:pt x="57" y="603"/>
                    <a:pt x="57" y="604"/>
                  </a:cubicBezTo>
                  <a:cubicBezTo>
                    <a:pt x="56" y="606"/>
                    <a:pt x="56" y="608"/>
                    <a:pt x="56" y="610"/>
                  </a:cubicBezTo>
                  <a:cubicBezTo>
                    <a:pt x="56" y="610"/>
                    <a:pt x="55" y="611"/>
                    <a:pt x="55" y="611"/>
                  </a:cubicBezTo>
                  <a:cubicBezTo>
                    <a:pt x="55" y="612"/>
                    <a:pt x="55" y="613"/>
                    <a:pt x="55" y="614"/>
                  </a:cubicBezTo>
                  <a:cubicBezTo>
                    <a:pt x="55" y="615"/>
                    <a:pt x="55" y="616"/>
                    <a:pt x="54" y="617"/>
                  </a:cubicBezTo>
                  <a:cubicBezTo>
                    <a:pt x="55" y="617"/>
                    <a:pt x="55" y="618"/>
                    <a:pt x="55" y="619"/>
                  </a:cubicBezTo>
                  <a:cubicBezTo>
                    <a:pt x="55" y="620"/>
                    <a:pt x="56" y="623"/>
                    <a:pt x="54" y="626"/>
                  </a:cubicBezTo>
                  <a:cubicBezTo>
                    <a:pt x="53" y="627"/>
                    <a:pt x="52" y="628"/>
                    <a:pt x="51" y="628"/>
                  </a:cubicBezTo>
                  <a:cubicBezTo>
                    <a:pt x="50" y="629"/>
                    <a:pt x="50" y="630"/>
                    <a:pt x="48" y="631"/>
                  </a:cubicBezTo>
                  <a:cubicBezTo>
                    <a:pt x="47" y="632"/>
                    <a:pt x="47" y="632"/>
                    <a:pt x="46" y="632"/>
                  </a:cubicBezTo>
                  <a:cubicBezTo>
                    <a:pt x="46" y="633"/>
                    <a:pt x="46" y="633"/>
                    <a:pt x="46" y="633"/>
                  </a:cubicBezTo>
                  <a:cubicBezTo>
                    <a:pt x="47" y="635"/>
                    <a:pt x="46" y="639"/>
                    <a:pt x="46" y="640"/>
                  </a:cubicBezTo>
                  <a:cubicBezTo>
                    <a:pt x="45" y="642"/>
                    <a:pt x="45" y="644"/>
                    <a:pt x="43" y="646"/>
                  </a:cubicBezTo>
                  <a:cubicBezTo>
                    <a:pt x="43" y="647"/>
                    <a:pt x="43" y="647"/>
                    <a:pt x="43" y="647"/>
                  </a:cubicBezTo>
                  <a:cubicBezTo>
                    <a:pt x="43" y="647"/>
                    <a:pt x="43" y="647"/>
                    <a:pt x="43" y="647"/>
                  </a:cubicBezTo>
                  <a:cubicBezTo>
                    <a:pt x="42" y="650"/>
                    <a:pt x="41" y="652"/>
                    <a:pt x="39" y="653"/>
                  </a:cubicBezTo>
                  <a:cubicBezTo>
                    <a:pt x="38" y="654"/>
                    <a:pt x="37" y="654"/>
                    <a:pt x="37" y="655"/>
                  </a:cubicBezTo>
                  <a:cubicBezTo>
                    <a:pt x="37" y="655"/>
                    <a:pt x="37" y="656"/>
                    <a:pt x="37" y="657"/>
                  </a:cubicBezTo>
                  <a:cubicBezTo>
                    <a:pt x="37" y="658"/>
                    <a:pt x="36" y="662"/>
                    <a:pt x="35" y="664"/>
                  </a:cubicBezTo>
                  <a:cubicBezTo>
                    <a:pt x="35" y="665"/>
                    <a:pt x="32" y="669"/>
                    <a:pt x="28" y="669"/>
                  </a:cubicBezTo>
                  <a:cubicBezTo>
                    <a:pt x="28" y="669"/>
                    <a:pt x="28" y="669"/>
                    <a:pt x="28" y="669"/>
                  </a:cubicBezTo>
                  <a:cubicBezTo>
                    <a:pt x="28" y="669"/>
                    <a:pt x="27" y="669"/>
                    <a:pt x="27" y="669"/>
                  </a:cubicBezTo>
                  <a:cubicBezTo>
                    <a:pt x="27" y="669"/>
                    <a:pt x="27" y="669"/>
                    <a:pt x="27" y="669"/>
                  </a:cubicBezTo>
                  <a:cubicBezTo>
                    <a:pt x="26" y="670"/>
                    <a:pt x="25" y="672"/>
                    <a:pt x="22" y="672"/>
                  </a:cubicBezTo>
                  <a:cubicBezTo>
                    <a:pt x="21" y="675"/>
                    <a:pt x="20" y="677"/>
                    <a:pt x="19" y="678"/>
                  </a:cubicBezTo>
                  <a:cubicBezTo>
                    <a:pt x="19" y="678"/>
                    <a:pt x="19" y="679"/>
                    <a:pt x="20" y="679"/>
                  </a:cubicBezTo>
                  <a:cubicBezTo>
                    <a:pt x="21" y="680"/>
                    <a:pt x="24" y="682"/>
                    <a:pt x="25" y="683"/>
                  </a:cubicBezTo>
                  <a:cubicBezTo>
                    <a:pt x="25" y="684"/>
                    <a:pt x="27" y="687"/>
                    <a:pt x="27" y="690"/>
                  </a:cubicBezTo>
                  <a:cubicBezTo>
                    <a:pt x="27" y="693"/>
                    <a:pt x="25" y="696"/>
                    <a:pt x="23" y="698"/>
                  </a:cubicBezTo>
                  <a:cubicBezTo>
                    <a:pt x="22" y="699"/>
                    <a:pt x="20" y="700"/>
                    <a:pt x="19" y="700"/>
                  </a:cubicBezTo>
                  <a:cubicBezTo>
                    <a:pt x="19" y="701"/>
                    <a:pt x="19" y="701"/>
                    <a:pt x="20" y="702"/>
                  </a:cubicBezTo>
                  <a:cubicBezTo>
                    <a:pt x="20" y="704"/>
                    <a:pt x="20" y="707"/>
                    <a:pt x="18" y="709"/>
                  </a:cubicBezTo>
                  <a:cubicBezTo>
                    <a:pt x="18" y="710"/>
                    <a:pt x="17" y="711"/>
                    <a:pt x="16" y="712"/>
                  </a:cubicBezTo>
                  <a:cubicBezTo>
                    <a:pt x="17" y="713"/>
                    <a:pt x="19" y="714"/>
                    <a:pt x="19" y="716"/>
                  </a:cubicBezTo>
                  <a:cubicBezTo>
                    <a:pt x="20" y="717"/>
                    <a:pt x="21" y="720"/>
                    <a:pt x="17" y="728"/>
                  </a:cubicBezTo>
                  <a:cubicBezTo>
                    <a:pt x="17" y="728"/>
                    <a:pt x="17" y="729"/>
                    <a:pt x="16" y="729"/>
                  </a:cubicBezTo>
                  <a:cubicBezTo>
                    <a:pt x="17" y="731"/>
                    <a:pt x="18" y="733"/>
                    <a:pt x="18" y="735"/>
                  </a:cubicBezTo>
                  <a:cubicBezTo>
                    <a:pt x="18" y="736"/>
                    <a:pt x="17" y="738"/>
                    <a:pt x="16" y="739"/>
                  </a:cubicBezTo>
                  <a:cubicBezTo>
                    <a:pt x="16" y="739"/>
                    <a:pt x="16" y="739"/>
                    <a:pt x="16" y="739"/>
                  </a:cubicBezTo>
                  <a:cubicBezTo>
                    <a:pt x="16" y="740"/>
                    <a:pt x="16" y="741"/>
                    <a:pt x="16" y="741"/>
                  </a:cubicBezTo>
                  <a:cubicBezTo>
                    <a:pt x="17" y="742"/>
                    <a:pt x="17" y="743"/>
                    <a:pt x="18" y="744"/>
                  </a:cubicBezTo>
                  <a:cubicBezTo>
                    <a:pt x="18" y="746"/>
                    <a:pt x="18" y="747"/>
                    <a:pt x="18" y="748"/>
                  </a:cubicBezTo>
                  <a:cubicBezTo>
                    <a:pt x="19" y="748"/>
                    <a:pt x="19" y="749"/>
                    <a:pt x="20" y="750"/>
                  </a:cubicBezTo>
                  <a:cubicBezTo>
                    <a:pt x="21" y="750"/>
                    <a:pt x="21" y="750"/>
                    <a:pt x="22" y="750"/>
                  </a:cubicBezTo>
                  <a:cubicBezTo>
                    <a:pt x="22" y="751"/>
                    <a:pt x="22" y="753"/>
                    <a:pt x="23" y="754"/>
                  </a:cubicBezTo>
                  <a:cubicBezTo>
                    <a:pt x="23" y="755"/>
                    <a:pt x="26" y="754"/>
                    <a:pt x="26" y="754"/>
                  </a:cubicBezTo>
                  <a:cubicBezTo>
                    <a:pt x="27" y="753"/>
                    <a:pt x="27" y="751"/>
                    <a:pt x="28" y="751"/>
                  </a:cubicBezTo>
                  <a:cubicBezTo>
                    <a:pt x="29" y="750"/>
                    <a:pt x="30" y="750"/>
                    <a:pt x="31" y="749"/>
                  </a:cubicBezTo>
                  <a:cubicBezTo>
                    <a:pt x="32" y="749"/>
                    <a:pt x="32" y="746"/>
                    <a:pt x="32" y="745"/>
                  </a:cubicBezTo>
                  <a:cubicBezTo>
                    <a:pt x="32" y="744"/>
                    <a:pt x="32" y="742"/>
                    <a:pt x="31" y="741"/>
                  </a:cubicBezTo>
                  <a:cubicBezTo>
                    <a:pt x="31" y="741"/>
                    <a:pt x="29" y="740"/>
                    <a:pt x="28" y="740"/>
                  </a:cubicBezTo>
                  <a:cubicBezTo>
                    <a:pt x="28" y="739"/>
                    <a:pt x="26" y="738"/>
                    <a:pt x="26" y="737"/>
                  </a:cubicBezTo>
                  <a:cubicBezTo>
                    <a:pt x="25" y="736"/>
                    <a:pt x="26" y="734"/>
                    <a:pt x="26" y="733"/>
                  </a:cubicBezTo>
                  <a:cubicBezTo>
                    <a:pt x="27" y="731"/>
                    <a:pt x="30" y="727"/>
                    <a:pt x="31" y="727"/>
                  </a:cubicBezTo>
                  <a:cubicBezTo>
                    <a:pt x="32" y="726"/>
                    <a:pt x="34" y="727"/>
                    <a:pt x="35" y="727"/>
                  </a:cubicBezTo>
                  <a:cubicBezTo>
                    <a:pt x="36" y="728"/>
                    <a:pt x="36" y="730"/>
                    <a:pt x="37" y="731"/>
                  </a:cubicBezTo>
                  <a:cubicBezTo>
                    <a:pt x="38" y="732"/>
                    <a:pt x="39" y="734"/>
                    <a:pt x="39" y="734"/>
                  </a:cubicBezTo>
                  <a:cubicBezTo>
                    <a:pt x="41" y="735"/>
                    <a:pt x="44" y="734"/>
                    <a:pt x="45" y="734"/>
                  </a:cubicBezTo>
                  <a:cubicBezTo>
                    <a:pt x="47" y="733"/>
                    <a:pt x="49" y="730"/>
                    <a:pt x="51" y="729"/>
                  </a:cubicBezTo>
                  <a:cubicBezTo>
                    <a:pt x="52" y="729"/>
                    <a:pt x="54" y="729"/>
                    <a:pt x="55" y="729"/>
                  </a:cubicBezTo>
                  <a:cubicBezTo>
                    <a:pt x="56" y="729"/>
                    <a:pt x="58" y="727"/>
                    <a:pt x="59" y="727"/>
                  </a:cubicBezTo>
                  <a:cubicBezTo>
                    <a:pt x="60" y="727"/>
                    <a:pt x="63" y="728"/>
                    <a:pt x="63" y="729"/>
                  </a:cubicBezTo>
                  <a:cubicBezTo>
                    <a:pt x="64" y="729"/>
                    <a:pt x="63" y="731"/>
                    <a:pt x="63" y="732"/>
                  </a:cubicBezTo>
                  <a:cubicBezTo>
                    <a:pt x="63" y="733"/>
                    <a:pt x="61" y="734"/>
                    <a:pt x="61" y="736"/>
                  </a:cubicBezTo>
                  <a:cubicBezTo>
                    <a:pt x="61" y="737"/>
                    <a:pt x="62" y="740"/>
                    <a:pt x="64" y="741"/>
                  </a:cubicBezTo>
                  <a:cubicBezTo>
                    <a:pt x="64" y="741"/>
                    <a:pt x="66" y="741"/>
                    <a:pt x="67" y="741"/>
                  </a:cubicBezTo>
                  <a:cubicBezTo>
                    <a:pt x="68" y="741"/>
                    <a:pt x="70" y="739"/>
                    <a:pt x="71" y="739"/>
                  </a:cubicBezTo>
                  <a:cubicBezTo>
                    <a:pt x="72" y="738"/>
                    <a:pt x="72" y="736"/>
                    <a:pt x="73" y="735"/>
                  </a:cubicBezTo>
                  <a:cubicBezTo>
                    <a:pt x="73" y="734"/>
                    <a:pt x="74" y="731"/>
                    <a:pt x="74" y="730"/>
                  </a:cubicBezTo>
                  <a:cubicBezTo>
                    <a:pt x="73" y="729"/>
                    <a:pt x="71" y="729"/>
                    <a:pt x="71" y="728"/>
                  </a:cubicBezTo>
                  <a:cubicBezTo>
                    <a:pt x="70" y="727"/>
                    <a:pt x="67" y="724"/>
                    <a:pt x="67" y="723"/>
                  </a:cubicBezTo>
                  <a:cubicBezTo>
                    <a:pt x="67" y="722"/>
                    <a:pt x="69" y="721"/>
                    <a:pt x="69" y="720"/>
                  </a:cubicBezTo>
                  <a:cubicBezTo>
                    <a:pt x="69" y="719"/>
                    <a:pt x="68" y="716"/>
                    <a:pt x="69" y="715"/>
                  </a:cubicBezTo>
                  <a:cubicBezTo>
                    <a:pt x="69" y="714"/>
                    <a:pt x="71" y="712"/>
                    <a:pt x="72" y="712"/>
                  </a:cubicBezTo>
                  <a:cubicBezTo>
                    <a:pt x="72" y="712"/>
                    <a:pt x="73" y="713"/>
                    <a:pt x="73" y="714"/>
                  </a:cubicBezTo>
                  <a:cubicBezTo>
                    <a:pt x="74" y="714"/>
                    <a:pt x="75" y="716"/>
                    <a:pt x="75" y="716"/>
                  </a:cubicBezTo>
                  <a:cubicBezTo>
                    <a:pt x="75" y="717"/>
                    <a:pt x="75" y="720"/>
                    <a:pt x="76" y="720"/>
                  </a:cubicBezTo>
                  <a:cubicBezTo>
                    <a:pt x="77" y="721"/>
                    <a:pt x="79" y="722"/>
                    <a:pt x="80" y="722"/>
                  </a:cubicBezTo>
                  <a:cubicBezTo>
                    <a:pt x="81" y="723"/>
                    <a:pt x="83" y="725"/>
                    <a:pt x="84" y="725"/>
                  </a:cubicBezTo>
                  <a:cubicBezTo>
                    <a:pt x="85" y="725"/>
                    <a:pt x="86" y="723"/>
                    <a:pt x="87" y="722"/>
                  </a:cubicBezTo>
                  <a:cubicBezTo>
                    <a:pt x="87" y="721"/>
                    <a:pt x="88" y="719"/>
                    <a:pt x="89" y="719"/>
                  </a:cubicBezTo>
                  <a:cubicBezTo>
                    <a:pt x="91" y="717"/>
                    <a:pt x="95" y="716"/>
                    <a:pt x="97" y="716"/>
                  </a:cubicBezTo>
                  <a:cubicBezTo>
                    <a:pt x="98" y="716"/>
                    <a:pt x="102" y="716"/>
                    <a:pt x="103" y="717"/>
                  </a:cubicBezTo>
                  <a:cubicBezTo>
                    <a:pt x="104" y="718"/>
                    <a:pt x="106" y="720"/>
                    <a:pt x="107" y="720"/>
                  </a:cubicBezTo>
                  <a:cubicBezTo>
                    <a:pt x="108" y="721"/>
                    <a:pt x="111" y="721"/>
                    <a:pt x="112" y="721"/>
                  </a:cubicBezTo>
                  <a:cubicBezTo>
                    <a:pt x="113" y="722"/>
                    <a:pt x="116" y="723"/>
                    <a:pt x="117" y="724"/>
                  </a:cubicBezTo>
                  <a:cubicBezTo>
                    <a:pt x="118" y="725"/>
                    <a:pt x="119" y="727"/>
                    <a:pt x="120" y="728"/>
                  </a:cubicBezTo>
                  <a:cubicBezTo>
                    <a:pt x="121" y="728"/>
                    <a:pt x="123" y="729"/>
                    <a:pt x="125" y="729"/>
                  </a:cubicBezTo>
                  <a:cubicBezTo>
                    <a:pt x="126" y="729"/>
                    <a:pt x="128" y="728"/>
                    <a:pt x="130" y="728"/>
                  </a:cubicBezTo>
                  <a:cubicBezTo>
                    <a:pt x="131" y="728"/>
                    <a:pt x="133" y="729"/>
                    <a:pt x="134" y="730"/>
                  </a:cubicBezTo>
                  <a:cubicBezTo>
                    <a:pt x="135" y="731"/>
                    <a:pt x="135" y="734"/>
                    <a:pt x="136" y="735"/>
                  </a:cubicBezTo>
                  <a:cubicBezTo>
                    <a:pt x="137" y="736"/>
                    <a:pt x="140" y="739"/>
                    <a:pt x="142" y="739"/>
                  </a:cubicBezTo>
                  <a:cubicBezTo>
                    <a:pt x="144" y="739"/>
                    <a:pt x="146" y="735"/>
                    <a:pt x="147" y="733"/>
                  </a:cubicBezTo>
                  <a:cubicBezTo>
                    <a:pt x="148" y="731"/>
                    <a:pt x="147" y="727"/>
                    <a:pt x="147" y="725"/>
                  </a:cubicBezTo>
                  <a:cubicBezTo>
                    <a:pt x="147" y="723"/>
                    <a:pt x="146" y="719"/>
                    <a:pt x="147" y="717"/>
                  </a:cubicBezTo>
                  <a:cubicBezTo>
                    <a:pt x="148" y="715"/>
                    <a:pt x="151" y="712"/>
                    <a:pt x="152" y="711"/>
                  </a:cubicBezTo>
                  <a:cubicBezTo>
                    <a:pt x="153" y="711"/>
                    <a:pt x="154" y="710"/>
                    <a:pt x="155" y="709"/>
                  </a:cubicBezTo>
                  <a:cubicBezTo>
                    <a:pt x="156" y="709"/>
                    <a:pt x="159" y="709"/>
                    <a:pt x="161" y="709"/>
                  </a:cubicBezTo>
                  <a:cubicBezTo>
                    <a:pt x="162" y="708"/>
                    <a:pt x="163" y="707"/>
                    <a:pt x="164" y="706"/>
                  </a:cubicBezTo>
                  <a:cubicBezTo>
                    <a:pt x="165" y="705"/>
                    <a:pt x="167" y="702"/>
                    <a:pt x="168" y="700"/>
                  </a:cubicBezTo>
                  <a:cubicBezTo>
                    <a:pt x="169" y="699"/>
                    <a:pt x="170" y="697"/>
                    <a:pt x="171" y="697"/>
                  </a:cubicBezTo>
                  <a:cubicBezTo>
                    <a:pt x="172" y="696"/>
                    <a:pt x="174" y="695"/>
                    <a:pt x="175" y="695"/>
                  </a:cubicBezTo>
                  <a:cubicBezTo>
                    <a:pt x="177" y="695"/>
                    <a:pt x="179" y="696"/>
                    <a:pt x="180" y="697"/>
                  </a:cubicBezTo>
                  <a:cubicBezTo>
                    <a:pt x="181" y="698"/>
                    <a:pt x="181" y="701"/>
                    <a:pt x="182" y="702"/>
                  </a:cubicBezTo>
                  <a:cubicBezTo>
                    <a:pt x="183" y="704"/>
                    <a:pt x="184" y="707"/>
                    <a:pt x="185" y="708"/>
                  </a:cubicBezTo>
                  <a:cubicBezTo>
                    <a:pt x="186" y="709"/>
                    <a:pt x="188" y="712"/>
                    <a:pt x="189" y="712"/>
                  </a:cubicBezTo>
                  <a:cubicBezTo>
                    <a:pt x="190" y="712"/>
                    <a:pt x="192" y="711"/>
                    <a:pt x="193" y="710"/>
                  </a:cubicBezTo>
                  <a:cubicBezTo>
                    <a:pt x="193" y="709"/>
                    <a:pt x="194" y="708"/>
                    <a:pt x="194" y="708"/>
                  </a:cubicBezTo>
                  <a:cubicBezTo>
                    <a:pt x="195" y="707"/>
                    <a:pt x="197" y="706"/>
                    <a:pt x="198" y="706"/>
                  </a:cubicBezTo>
                  <a:cubicBezTo>
                    <a:pt x="199" y="706"/>
                    <a:pt x="201" y="708"/>
                    <a:pt x="201" y="709"/>
                  </a:cubicBezTo>
                  <a:cubicBezTo>
                    <a:pt x="201" y="710"/>
                    <a:pt x="200" y="711"/>
                    <a:pt x="200" y="712"/>
                  </a:cubicBezTo>
                  <a:cubicBezTo>
                    <a:pt x="200" y="713"/>
                    <a:pt x="199" y="715"/>
                    <a:pt x="199" y="716"/>
                  </a:cubicBezTo>
                  <a:cubicBezTo>
                    <a:pt x="199" y="717"/>
                    <a:pt x="201" y="719"/>
                    <a:pt x="202" y="719"/>
                  </a:cubicBezTo>
                  <a:cubicBezTo>
                    <a:pt x="203" y="719"/>
                    <a:pt x="205" y="718"/>
                    <a:pt x="206" y="717"/>
                  </a:cubicBezTo>
                  <a:cubicBezTo>
                    <a:pt x="207" y="716"/>
                    <a:pt x="208" y="713"/>
                    <a:pt x="208" y="712"/>
                  </a:cubicBezTo>
                  <a:cubicBezTo>
                    <a:pt x="208" y="711"/>
                    <a:pt x="207" y="709"/>
                    <a:pt x="207" y="708"/>
                  </a:cubicBezTo>
                  <a:cubicBezTo>
                    <a:pt x="207" y="707"/>
                    <a:pt x="207" y="705"/>
                    <a:pt x="208" y="704"/>
                  </a:cubicBezTo>
                  <a:cubicBezTo>
                    <a:pt x="208" y="703"/>
                    <a:pt x="210" y="703"/>
                    <a:pt x="211" y="703"/>
                  </a:cubicBezTo>
                  <a:cubicBezTo>
                    <a:pt x="212" y="703"/>
                    <a:pt x="215" y="704"/>
                    <a:pt x="216" y="704"/>
                  </a:cubicBezTo>
                  <a:cubicBezTo>
                    <a:pt x="217" y="704"/>
                    <a:pt x="218" y="703"/>
                    <a:pt x="218" y="703"/>
                  </a:cubicBezTo>
                  <a:cubicBezTo>
                    <a:pt x="219" y="702"/>
                    <a:pt x="218" y="699"/>
                    <a:pt x="218" y="698"/>
                  </a:cubicBezTo>
                  <a:cubicBezTo>
                    <a:pt x="217" y="697"/>
                    <a:pt x="216" y="695"/>
                    <a:pt x="215" y="694"/>
                  </a:cubicBezTo>
                  <a:cubicBezTo>
                    <a:pt x="214" y="692"/>
                    <a:pt x="214" y="689"/>
                    <a:pt x="213" y="687"/>
                  </a:cubicBezTo>
                  <a:cubicBezTo>
                    <a:pt x="213" y="686"/>
                    <a:pt x="213" y="682"/>
                    <a:pt x="214" y="681"/>
                  </a:cubicBezTo>
                  <a:cubicBezTo>
                    <a:pt x="215" y="680"/>
                    <a:pt x="218" y="681"/>
                    <a:pt x="219" y="681"/>
                  </a:cubicBezTo>
                  <a:cubicBezTo>
                    <a:pt x="220" y="680"/>
                    <a:pt x="223" y="680"/>
                    <a:pt x="224" y="678"/>
                  </a:cubicBezTo>
                  <a:cubicBezTo>
                    <a:pt x="225" y="678"/>
                    <a:pt x="225" y="675"/>
                    <a:pt x="225" y="674"/>
                  </a:cubicBezTo>
                  <a:cubicBezTo>
                    <a:pt x="224" y="673"/>
                    <a:pt x="223" y="672"/>
                    <a:pt x="222" y="672"/>
                  </a:cubicBezTo>
                  <a:cubicBezTo>
                    <a:pt x="221" y="671"/>
                    <a:pt x="220" y="671"/>
                    <a:pt x="220" y="670"/>
                  </a:cubicBezTo>
                  <a:cubicBezTo>
                    <a:pt x="219" y="670"/>
                    <a:pt x="219" y="668"/>
                    <a:pt x="219" y="668"/>
                  </a:cubicBezTo>
                  <a:cubicBezTo>
                    <a:pt x="220" y="667"/>
                    <a:pt x="221" y="666"/>
                    <a:pt x="222" y="665"/>
                  </a:cubicBezTo>
                  <a:cubicBezTo>
                    <a:pt x="223" y="665"/>
                    <a:pt x="225" y="665"/>
                    <a:pt x="225" y="666"/>
                  </a:cubicBezTo>
                  <a:cubicBezTo>
                    <a:pt x="226" y="666"/>
                    <a:pt x="227" y="669"/>
                    <a:pt x="228" y="669"/>
                  </a:cubicBezTo>
                  <a:cubicBezTo>
                    <a:pt x="229" y="669"/>
                    <a:pt x="230" y="668"/>
                    <a:pt x="231" y="667"/>
                  </a:cubicBezTo>
                  <a:cubicBezTo>
                    <a:pt x="231" y="666"/>
                    <a:pt x="230" y="664"/>
                    <a:pt x="231" y="664"/>
                  </a:cubicBezTo>
                  <a:cubicBezTo>
                    <a:pt x="231" y="663"/>
                    <a:pt x="233" y="663"/>
                    <a:pt x="233" y="663"/>
                  </a:cubicBezTo>
                  <a:cubicBezTo>
                    <a:pt x="234" y="663"/>
                    <a:pt x="236" y="664"/>
                    <a:pt x="237" y="664"/>
                  </a:cubicBezTo>
                  <a:cubicBezTo>
                    <a:pt x="237" y="663"/>
                    <a:pt x="238" y="662"/>
                    <a:pt x="238" y="662"/>
                  </a:cubicBezTo>
                  <a:cubicBezTo>
                    <a:pt x="238" y="661"/>
                    <a:pt x="237" y="659"/>
                    <a:pt x="237" y="658"/>
                  </a:cubicBezTo>
                  <a:cubicBezTo>
                    <a:pt x="238" y="657"/>
                    <a:pt x="239" y="656"/>
                    <a:pt x="240" y="656"/>
                  </a:cubicBezTo>
                  <a:cubicBezTo>
                    <a:pt x="241" y="656"/>
                    <a:pt x="242" y="657"/>
                    <a:pt x="243" y="658"/>
                  </a:cubicBezTo>
                  <a:cubicBezTo>
                    <a:pt x="244" y="658"/>
                    <a:pt x="246" y="659"/>
                    <a:pt x="246" y="660"/>
                  </a:cubicBezTo>
                  <a:cubicBezTo>
                    <a:pt x="246" y="662"/>
                    <a:pt x="244" y="663"/>
                    <a:pt x="244" y="664"/>
                  </a:cubicBezTo>
                  <a:cubicBezTo>
                    <a:pt x="244" y="666"/>
                    <a:pt x="245" y="669"/>
                    <a:pt x="246" y="670"/>
                  </a:cubicBezTo>
                  <a:cubicBezTo>
                    <a:pt x="246" y="671"/>
                    <a:pt x="248" y="674"/>
                    <a:pt x="250" y="676"/>
                  </a:cubicBezTo>
                  <a:cubicBezTo>
                    <a:pt x="251" y="676"/>
                    <a:pt x="253" y="677"/>
                    <a:pt x="254" y="677"/>
                  </a:cubicBezTo>
                  <a:cubicBezTo>
                    <a:pt x="255" y="678"/>
                    <a:pt x="257" y="678"/>
                    <a:pt x="258" y="679"/>
                  </a:cubicBezTo>
                  <a:cubicBezTo>
                    <a:pt x="259" y="679"/>
                    <a:pt x="261" y="681"/>
                    <a:pt x="262" y="681"/>
                  </a:cubicBezTo>
                  <a:cubicBezTo>
                    <a:pt x="263" y="681"/>
                    <a:pt x="265" y="679"/>
                    <a:pt x="266" y="679"/>
                  </a:cubicBezTo>
                  <a:cubicBezTo>
                    <a:pt x="268" y="679"/>
                    <a:pt x="270" y="678"/>
                    <a:pt x="272" y="679"/>
                  </a:cubicBezTo>
                  <a:cubicBezTo>
                    <a:pt x="272" y="679"/>
                    <a:pt x="274" y="680"/>
                    <a:pt x="275" y="680"/>
                  </a:cubicBezTo>
                  <a:cubicBezTo>
                    <a:pt x="275" y="681"/>
                    <a:pt x="276" y="683"/>
                    <a:pt x="276" y="683"/>
                  </a:cubicBezTo>
                  <a:cubicBezTo>
                    <a:pt x="277" y="684"/>
                    <a:pt x="279" y="687"/>
                    <a:pt x="280" y="687"/>
                  </a:cubicBezTo>
                  <a:cubicBezTo>
                    <a:pt x="281" y="687"/>
                    <a:pt x="282" y="684"/>
                    <a:pt x="283" y="683"/>
                  </a:cubicBezTo>
                  <a:cubicBezTo>
                    <a:pt x="283" y="682"/>
                    <a:pt x="282" y="679"/>
                    <a:pt x="283" y="678"/>
                  </a:cubicBezTo>
                  <a:cubicBezTo>
                    <a:pt x="284" y="678"/>
                    <a:pt x="287" y="678"/>
                    <a:pt x="288" y="677"/>
                  </a:cubicBezTo>
                  <a:cubicBezTo>
                    <a:pt x="289" y="677"/>
                    <a:pt x="291" y="677"/>
                    <a:pt x="292" y="676"/>
                  </a:cubicBezTo>
                  <a:cubicBezTo>
                    <a:pt x="293" y="676"/>
                    <a:pt x="294" y="674"/>
                    <a:pt x="294" y="673"/>
                  </a:cubicBezTo>
                  <a:cubicBezTo>
                    <a:pt x="295" y="671"/>
                    <a:pt x="296" y="667"/>
                    <a:pt x="296" y="665"/>
                  </a:cubicBezTo>
                  <a:cubicBezTo>
                    <a:pt x="296" y="663"/>
                    <a:pt x="295" y="659"/>
                    <a:pt x="295" y="657"/>
                  </a:cubicBezTo>
                  <a:cubicBezTo>
                    <a:pt x="295" y="655"/>
                    <a:pt x="293" y="652"/>
                    <a:pt x="294" y="650"/>
                  </a:cubicBezTo>
                  <a:cubicBezTo>
                    <a:pt x="294" y="647"/>
                    <a:pt x="295" y="643"/>
                    <a:pt x="296" y="641"/>
                  </a:cubicBezTo>
                  <a:cubicBezTo>
                    <a:pt x="297" y="640"/>
                    <a:pt x="299" y="638"/>
                    <a:pt x="300" y="637"/>
                  </a:cubicBezTo>
                  <a:cubicBezTo>
                    <a:pt x="301" y="636"/>
                    <a:pt x="302" y="635"/>
                    <a:pt x="302" y="634"/>
                  </a:cubicBezTo>
                  <a:cubicBezTo>
                    <a:pt x="302" y="632"/>
                    <a:pt x="300" y="630"/>
                    <a:pt x="301" y="628"/>
                  </a:cubicBezTo>
                  <a:cubicBezTo>
                    <a:pt x="301" y="628"/>
                    <a:pt x="302" y="626"/>
                    <a:pt x="303" y="626"/>
                  </a:cubicBezTo>
                  <a:cubicBezTo>
                    <a:pt x="304" y="625"/>
                    <a:pt x="305" y="626"/>
                    <a:pt x="306" y="626"/>
                  </a:cubicBezTo>
                  <a:cubicBezTo>
                    <a:pt x="306" y="626"/>
                    <a:pt x="307" y="624"/>
                    <a:pt x="308" y="624"/>
                  </a:cubicBezTo>
                  <a:cubicBezTo>
                    <a:pt x="309" y="625"/>
                    <a:pt x="310" y="627"/>
                    <a:pt x="311" y="628"/>
                  </a:cubicBezTo>
                  <a:cubicBezTo>
                    <a:pt x="312" y="628"/>
                    <a:pt x="313" y="628"/>
                    <a:pt x="314" y="628"/>
                  </a:cubicBezTo>
                  <a:cubicBezTo>
                    <a:pt x="316" y="627"/>
                    <a:pt x="319" y="624"/>
                    <a:pt x="320" y="622"/>
                  </a:cubicBezTo>
                  <a:cubicBezTo>
                    <a:pt x="321" y="621"/>
                    <a:pt x="321" y="618"/>
                    <a:pt x="321" y="617"/>
                  </a:cubicBezTo>
                  <a:cubicBezTo>
                    <a:pt x="322" y="616"/>
                    <a:pt x="323" y="614"/>
                    <a:pt x="323" y="613"/>
                  </a:cubicBezTo>
                  <a:cubicBezTo>
                    <a:pt x="323" y="612"/>
                    <a:pt x="324" y="609"/>
                    <a:pt x="325" y="608"/>
                  </a:cubicBezTo>
                  <a:cubicBezTo>
                    <a:pt x="325" y="607"/>
                    <a:pt x="324" y="605"/>
                    <a:pt x="325" y="604"/>
                  </a:cubicBezTo>
                  <a:cubicBezTo>
                    <a:pt x="325" y="601"/>
                    <a:pt x="325" y="596"/>
                    <a:pt x="326" y="594"/>
                  </a:cubicBezTo>
                  <a:cubicBezTo>
                    <a:pt x="327" y="593"/>
                    <a:pt x="329" y="591"/>
                    <a:pt x="330" y="591"/>
                  </a:cubicBezTo>
                  <a:cubicBezTo>
                    <a:pt x="332" y="590"/>
                    <a:pt x="335" y="591"/>
                    <a:pt x="336" y="590"/>
                  </a:cubicBezTo>
                  <a:cubicBezTo>
                    <a:pt x="337" y="590"/>
                    <a:pt x="340" y="588"/>
                    <a:pt x="341" y="587"/>
                  </a:cubicBezTo>
                  <a:cubicBezTo>
                    <a:pt x="342" y="586"/>
                    <a:pt x="342" y="582"/>
                    <a:pt x="343" y="581"/>
                  </a:cubicBezTo>
                  <a:cubicBezTo>
                    <a:pt x="343" y="580"/>
                    <a:pt x="345" y="579"/>
                    <a:pt x="346" y="578"/>
                  </a:cubicBezTo>
                  <a:cubicBezTo>
                    <a:pt x="347" y="577"/>
                    <a:pt x="349" y="576"/>
                    <a:pt x="349" y="575"/>
                  </a:cubicBezTo>
                  <a:cubicBezTo>
                    <a:pt x="350" y="574"/>
                    <a:pt x="350" y="572"/>
                    <a:pt x="350" y="571"/>
                  </a:cubicBezTo>
                  <a:cubicBezTo>
                    <a:pt x="349" y="569"/>
                    <a:pt x="347" y="566"/>
                    <a:pt x="347" y="564"/>
                  </a:cubicBezTo>
                  <a:cubicBezTo>
                    <a:pt x="346" y="563"/>
                    <a:pt x="346" y="561"/>
                    <a:pt x="345" y="560"/>
                  </a:cubicBezTo>
                  <a:cubicBezTo>
                    <a:pt x="345" y="558"/>
                    <a:pt x="344" y="554"/>
                    <a:pt x="343" y="552"/>
                  </a:cubicBezTo>
                  <a:cubicBezTo>
                    <a:pt x="343" y="551"/>
                    <a:pt x="341" y="550"/>
                    <a:pt x="341" y="549"/>
                  </a:cubicBezTo>
                  <a:cubicBezTo>
                    <a:pt x="340" y="548"/>
                    <a:pt x="339" y="545"/>
                    <a:pt x="339" y="544"/>
                  </a:cubicBezTo>
                  <a:cubicBezTo>
                    <a:pt x="340" y="543"/>
                    <a:pt x="341" y="540"/>
                    <a:pt x="343" y="539"/>
                  </a:cubicBezTo>
                  <a:cubicBezTo>
                    <a:pt x="344" y="538"/>
                    <a:pt x="347" y="539"/>
                    <a:pt x="348" y="539"/>
                  </a:cubicBezTo>
                  <a:cubicBezTo>
                    <a:pt x="350" y="539"/>
                    <a:pt x="352" y="537"/>
                    <a:pt x="354" y="537"/>
                  </a:cubicBezTo>
                  <a:cubicBezTo>
                    <a:pt x="354" y="537"/>
                    <a:pt x="356" y="537"/>
                    <a:pt x="357" y="536"/>
                  </a:cubicBezTo>
                  <a:cubicBezTo>
                    <a:pt x="358" y="536"/>
                    <a:pt x="360" y="534"/>
                    <a:pt x="361" y="534"/>
                  </a:cubicBezTo>
                  <a:cubicBezTo>
                    <a:pt x="363" y="534"/>
                    <a:pt x="367" y="534"/>
                    <a:pt x="368" y="535"/>
                  </a:cubicBezTo>
                  <a:cubicBezTo>
                    <a:pt x="369" y="536"/>
                    <a:pt x="369" y="539"/>
                    <a:pt x="370" y="540"/>
                  </a:cubicBezTo>
                  <a:cubicBezTo>
                    <a:pt x="371" y="541"/>
                    <a:pt x="374" y="542"/>
                    <a:pt x="376" y="542"/>
                  </a:cubicBezTo>
                  <a:cubicBezTo>
                    <a:pt x="377" y="542"/>
                    <a:pt x="379" y="541"/>
                    <a:pt x="380" y="541"/>
                  </a:cubicBezTo>
                  <a:cubicBezTo>
                    <a:pt x="381" y="540"/>
                    <a:pt x="384" y="538"/>
                    <a:pt x="385" y="537"/>
                  </a:cubicBezTo>
                  <a:cubicBezTo>
                    <a:pt x="386" y="536"/>
                    <a:pt x="389" y="532"/>
                    <a:pt x="390" y="530"/>
                  </a:cubicBezTo>
                  <a:cubicBezTo>
                    <a:pt x="391" y="529"/>
                    <a:pt x="394" y="526"/>
                    <a:pt x="395" y="525"/>
                  </a:cubicBezTo>
                  <a:cubicBezTo>
                    <a:pt x="396" y="524"/>
                    <a:pt x="399" y="522"/>
                    <a:pt x="400" y="522"/>
                  </a:cubicBezTo>
                  <a:cubicBezTo>
                    <a:pt x="402" y="521"/>
                    <a:pt x="405" y="522"/>
                    <a:pt x="407" y="522"/>
                  </a:cubicBezTo>
                  <a:cubicBezTo>
                    <a:pt x="408" y="521"/>
                    <a:pt x="409" y="519"/>
                    <a:pt x="411" y="518"/>
                  </a:cubicBezTo>
                  <a:cubicBezTo>
                    <a:pt x="412" y="518"/>
                    <a:pt x="415" y="517"/>
                    <a:pt x="417" y="518"/>
                  </a:cubicBezTo>
                  <a:cubicBezTo>
                    <a:pt x="418" y="518"/>
                    <a:pt x="420" y="519"/>
                    <a:pt x="421" y="519"/>
                  </a:cubicBezTo>
                  <a:cubicBezTo>
                    <a:pt x="421" y="519"/>
                    <a:pt x="423" y="517"/>
                    <a:pt x="423" y="517"/>
                  </a:cubicBezTo>
                  <a:cubicBezTo>
                    <a:pt x="423" y="516"/>
                    <a:pt x="423" y="514"/>
                    <a:pt x="422" y="513"/>
                  </a:cubicBezTo>
                  <a:cubicBezTo>
                    <a:pt x="422" y="512"/>
                    <a:pt x="420" y="511"/>
                    <a:pt x="420" y="510"/>
                  </a:cubicBezTo>
                  <a:cubicBezTo>
                    <a:pt x="420" y="509"/>
                    <a:pt x="420" y="508"/>
                    <a:pt x="420" y="508"/>
                  </a:cubicBezTo>
                  <a:cubicBezTo>
                    <a:pt x="421" y="507"/>
                    <a:pt x="425" y="506"/>
                    <a:pt x="425" y="505"/>
                  </a:cubicBezTo>
                  <a:cubicBezTo>
                    <a:pt x="426" y="504"/>
                    <a:pt x="427" y="501"/>
                    <a:pt x="426" y="500"/>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82.1</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49" name="Freeform 248"/>
            <p:cNvSpPr>
              <a:spLocks/>
            </p:cNvSpPr>
            <p:nvPr/>
          </p:nvSpPr>
          <p:spPr bwMode="auto">
            <a:xfrm>
              <a:off x="4800598" y="2851152"/>
              <a:ext cx="488950" cy="563563"/>
            </a:xfrm>
            <a:custGeom>
              <a:avLst/>
              <a:gdLst>
                <a:gd name="T0" fmla="*/ 575 w 580"/>
                <a:gd name="T1" fmla="*/ 276 h 669"/>
                <a:gd name="T2" fmla="*/ 565 w 580"/>
                <a:gd name="T3" fmla="*/ 249 h 669"/>
                <a:gd name="T4" fmla="*/ 571 w 580"/>
                <a:gd name="T5" fmla="*/ 235 h 669"/>
                <a:gd name="T6" fmla="*/ 532 w 580"/>
                <a:gd name="T7" fmla="*/ 0 h 669"/>
                <a:gd name="T8" fmla="*/ 497 w 580"/>
                <a:gd name="T9" fmla="*/ 21 h 669"/>
                <a:gd name="T10" fmla="*/ 460 w 580"/>
                <a:gd name="T11" fmla="*/ 44 h 669"/>
                <a:gd name="T12" fmla="*/ 434 w 580"/>
                <a:gd name="T13" fmla="*/ 64 h 669"/>
                <a:gd name="T14" fmla="*/ 411 w 580"/>
                <a:gd name="T15" fmla="*/ 95 h 669"/>
                <a:gd name="T16" fmla="*/ 394 w 580"/>
                <a:gd name="T17" fmla="*/ 115 h 669"/>
                <a:gd name="T18" fmla="*/ 364 w 580"/>
                <a:gd name="T19" fmla="*/ 118 h 669"/>
                <a:gd name="T20" fmla="*/ 326 w 580"/>
                <a:gd name="T21" fmla="*/ 139 h 669"/>
                <a:gd name="T22" fmla="*/ 297 w 580"/>
                <a:gd name="T23" fmla="*/ 152 h 669"/>
                <a:gd name="T24" fmla="*/ 268 w 580"/>
                <a:gd name="T25" fmla="*/ 130 h 669"/>
                <a:gd name="T26" fmla="*/ 251 w 580"/>
                <a:gd name="T27" fmla="*/ 123 h 669"/>
                <a:gd name="T28" fmla="*/ 241 w 580"/>
                <a:gd name="T29" fmla="*/ 141 h 669"/>
                <a:gd name="T30" fmla="*/ 206 w 580"/>
                <a:gd name="T31" fmla="*/ 126 h 669"/>
                <a:gd name="T32" fmla="*/ 180 w 580"/>
                <a:gd name="T33" fmla="*/ 120 h 669"/>
                <a:gd name="T34" fmla="*/ 127 w 580"/>
                <a:gd name="T35" fmla="*/ 122 h 669"/>
                <a:gd name="T36" fmla="*/ 76 w 580"/>
                <a:gd name="T37" fmla="*/ 591 h 669"/>
                <a:gd name="T38" fmla="*/ 92 w 580"/>
                <a:gd name="T39" fmla="*/ 601 h 669"/>
                <a:gd name="T40" fmla="*/ 109 w 580"/>
                <a:gd name="T41" fmla="*/ 591 h 669"/>
                <a:gd name="T42" fmla="*/ 123 w 580"/>
                <a:gd name="T43" fmla="*/ 601 h 669"/>
                <a:gd name="T44" fmla="*/ 142 w 580"/>
                <a:gd name="T45" fmla="*/ 615 h 669"/>
                <a:gd name="T46" fmla="*/ 158 w 580"/>
                <a:gd name="T47" fmla="*/ 637 h 669"/>
                <a:gd name="T48" fmla="*/ 187 w 580"/>
                <a:gd name="T49" fmla="*/ 636 h 669"/>
                <a:gd name="T50" fmla="*/ 207 w 580"/>
                <a:gd name="T51" fmla="*/ 645 h 669"/>
                <a:gd name="T52" fmla="*/ 222 w 580"/>
                <a:gd name="T53" fmla="*/ 655 h 669"/>
                <a:gd name="T54" fmla="*/ 245 w 580"/>
                <a:gd name="T55" fmla="*/ 641 h 669"/>
                <a:gd name="T56" fmla="*/ 273 w 580"/>
                <a:gd name="T57" fmla="*/ 644 h 669"/>
                <a:gd name="T58" fmla="*/ 291 w 580"/>
                <a:gd name="T59" fmla="*/ 646 h 669"/>
                <a:gd name="T60" fmla="*/ 310 w 580"/>
                <a:gd name="T61" fmla="*/ 633 h 669"/>
                <a:gd name="T62" fmla="*/ 328 w 580"/>
                <a:gd name="T63" fmla="*/ 617 h 669"/>
                <a:gd name="T64" fmla="*/ 340 w 580"/>
                <a:gd name="T65" fmla="*/ 632 h 669"/>
                <a:gd name="T66" fmla="*/ 363 w 580"/>
                <a:gd name="T67" fmla="*/ 647 h 669"/>
                <a:gd name="T68" fmla="*/ 383 w 580"/>
                <a:gd name="T69" fmla="*/ 668 h 669"/>
                <a:gd name="T70" fmla="*/ 404 w 580"/>
                <a:gd name="T71" fmla="*/ 662 h 669"/>
                <a:gd name="T72" fmla="*/ 419 w 580"/>
                <a:gd name="T73" fmla="*/ 642 h 669"/>
                <a:gd name="T74" fmla="*/ 431 w 580"/>
                <a:gd name="T75" fmla="*/ 625 h 669"/>
                <a:gd name="T76" fmla="*/ 424 w 580"/>
                <a:gd name="T77" fmla="*/ 598 h 669"/>
                <a:gd name="T78" fmla="*/ 427 w 580"/>
                <a:gd name="T79" fmla="*/ 577 h 669"/>
                <a:gd name="T80" fmla="*/ 435 w 580"/>
                <a:gd name="T81" fmla="*/ 555 h 669"/>
                <a:gd name="T82" fmla="*/ 447 w 580"/>
                <a:gd name="T83" fmla="*/ 552 h 669"/>
                <a:gd name="T84" fmla="*/ 457 w 580"/>
                <a:gd name="T85" fmla="*/ 565 h 669"/>
                <a:gd name="T86" fmla="*/ 468 w 580"/>
                <a:gd name="T87" fmla="*/ 556 h 669"/>
                <a:gd name="T88" fmla="*/ 472 w 580"/>
                <a:gd name="T89" fmla="*/ 544 h 669"/>
                <a:gd name="T90" fmla="*/ 472 w 580"/>
                <a:gd name="T91" fmla="*/ 532 h 669"/>
                <a:gd name="T92" fmla="*/ 475 w 580"/>
                <a:gd name="T93" fmla="*/ 508 h 669"/>
                <a:gd name="T94" fmla="*/ 488 w 580"/>
                <a:gd name="T95" fmla="*/ 495 h 669"/>
                <a:gd name="T96" fmla="*/ 499 w 580"/>
                <a:gd name="T97" fmla="*/ 471 h 669"/>
                <a:gd name="T98" fmla="*/ 514 w 580"/>
                <a:gd name="T99" fmla="*/ 478 h 669"/>
                <a:gd name="T100" fmla="*/ 534 w 580"/>
                <a:gd name="T101" fmla="*/ 460 h 669"/>
                <a:gd name="T102" fmla="*/ 551 w 580"/>
                <a:gd name="T103" fmla="*/ 434 h 669"/>
                <a:gd name="T104" fmla="*/ 568 w 580"/>
                <a:gd name="T105" fmla="*/ 406 h 669"/>
                <a:gd name="T106" fmla="*/ 571 w 580"/>
                <a:gd name="T107" fmla="*/ 383 h 669"/>
                <a:gd name="T108" fmla="*/ 568 w 580"/>
                <a:gd name="T109" fmla="*/ 362 h 669"/>
                <a:gd name="T110" fmla="*/ 573 w 580"/>
                <a:gd name="T111" fmla="*/ 343 h 669"/>
                <a:gd name="T112" fmla="*/ 576 w 580"/>
                <a:gd name="T113" fmla="*/ 312 h 6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80" h="669">
                  <a:moveTo>
                    <a:pt x="579" y="294"/>
                  </a:moveTo>
                  <a:cubicBezTo>
                    <a:pt x="579" y="293"/>
                    <a:pt x="580" y="290"/>
                    <a:pt x="580" y="289"/>
                  </a:cubicBezTo>
                  <a:cubicBezTo>
                    <a:pt x="580" y="288"/>
                    <a:pt x="578" y="286"/>
                    <a:pt x="578" y="285"/>
                  </a:cubicBezTo>
                  <a:cubicBezTo>
                    <a:pt x="577" y="284"/>
                    <a:pt x="578" y="281"/>
                    <a:pt x="578" y="280"/>
                  </a:cubicBezTo>
                  <a:cubicBezTo>
                    <a:pt x="577" y="279"/>
                    <a:pt x="575" y="278"/>
                    <a:pt x="575" y="276"/>
                  </a:cubicBezTo>
                  <a:cubicBezTo>
                    <a:pt x="574" y="275"/>
                    <a:pt x="576" y="271"/>
                    <a:pt x="576" y="269"/>
                  </a:cubicBezTo>
                  <a:cubicBezTo>
                    <a:pt x="576" y="267"/>
                    <a:pt x="576" y="262"/>
                    <a:pt x="575" y="259"/>
                  </a:cubicBezTo>
                  <a:cubicBezTo>
                    <a:pt x="575" y="259"/>
                    <a:pt x="572" y="258"/>
                    <a:pt x="571" y="257"/>
                  </a:cubicBezTo>
                  <a:cubicBezTo>
                    <a:pt x="570" y="256"/>
                    <a:pt x="570" y="252"/>
                    <a:pt x="569" y="251"/>
                  </a:cubicBezTo>
                  <a:cubicBezTo>
                    <a:pt x="568" y="250"/>
                    <a:pt x="566" y="250"/>
                    <a:pt x="565" y="249"/>
                  </a:cubicBezTo>
                  <a:cubicBezTo>
                    <a:pt x="564" y="248"/>
                    <a:pt x="563" y="247"/>
                    <a:pt x="563" y="246"/>
                  </a:cubicBezTo>
                  <a:cubicBezTo>
                    <a:pt x="562" y="245"/>
                    <a:pt x="562" y="243"/>
                    <a:pt x="562" y="242"/>
                  </a:cubicBezTo>
                  <a:cubicBezTo>
                    <a:pt x="563" y="242"/>
                    <a:pt x="565" y="241"/>
                    <a:pt x="565" y="240"/>
                  </a:cubicBezTo>
                  <a:cubicBezTo>
                    <a:pt x="566" y="239"/>
                    <a:pt x="566" y="237"/>
                    <a:pt x="567" y="236"/>
                  </a:cubicBezTo>
                  <a:cubicBezTo>
                    <a:pt x="567" y="236"/>
                    <a:pt x="570" y="235"/>
                    <a:pt x="571" y="235"/>
                  </a:cubicBezTo>
                  <a:cubicBezTo>
                    <a:pt x="572" y="235"/>
                    <a:pt x="573" y="236"/>
                    <a:pt x="574" y="235"/>
                  </a:cubicBezTo>
                  <a:cubicBezTo>
                    <a:pt x="575" y="235"/>
                    <a:pt x="574" y="233"/>
                    <a:pt x="575" y="233"/>
                  </a:cubicBezTo>
                  <a:cubicBezTo>
                    <a:pt x="575" y="232"/>
                    <a:pt x="577" y="232"/>
                    <a:pt x="578" y="232"/>
                  </a:cubicBezTo>
                  <a:cubicBezTo>
                    <a:pt x="578" y="232"/>
                    <a:pt x="579" y="232"/>
                    <a:pt x="580" y="231"/>
                  </a:cubicBezTo>
                  <a:cubicBezTo>
                    <a:pt x="532" y="0"/>
                    <a:pt x="532" y="0"/>
                    <a:pt x="532" y="0"/>
                  </a:cubicBezTo>
                  <a:cubicBezTo>
                    <a:pt x="529" y="2"/>
                    <a:pt x="526" y="5"/>
                    <a:pt x="523" y="6"/>
                  </a:cubicBezTo>
                  <a:cubicBezTo>
                    <a:pt x="521" y="8"/>
                    <a:pt x="514" y="12"/>
                    <a:pt x="511" y="14"/>
                  </a:cubicBezTo>
                  <a:cubicBezTo>
                    <a:pt x="510" y="15"/>
                    <a:pt x="507" y="18"/>
                    <a:pt x="505" y="19"/>
                  </a:cubicBezTo>
                  <a:cubicBezTo>
                    <a:pt x="504" y="19"/>
                    <a:pt x="501" y="18"/>
                    <a:pt x="500" y="19"/>
                  </a:cubicBezTo>
                  <a:cubicBezTo>
                    <a:pt x="499" y="19"/>
                    <a:pt x="497" y="21"/>
                    <a:pt x="497" y="21"/>
                  </a:cubicBezTo>
                  <a:cubicBezTo>
                    <a:pt x="495" y="23"/>
                    <a:pt x="493" y="26"/>
                    <a:pt x="492" y="27"/>
                  </a:cubicBezTo>
                  <a:cubicBezTo>
                    <a:pt x="490" y="29"/>
                    <a:pt x="486" y="31"/>
                    <a:pt x="483" y="31"/>
                  </a:cubicBezTo>
                  <a:cubicBezTo>
                    <a:pt x="482" y="32"/>
                    <a:pt x="477" y="32"/>
                    <a:pt x="476" y="33"/>
                  </a:cubicBezTo>
                  <a:cubicBezTo>
                    <a:pt x="474" y="34"/>
                    <a:pt x="471" y="36"/>
                    <a:pt x="469" y="37"/>
                  </a:cubicBezTo>
                  <a:cubicBezTo>
                    <a:pt x="467" y="39"/>
                    <a:pt x="462" y="42"/>
                    <a:pt x="460" y="44"/>
                  </a:cubicBezTo>
                  <a:cubicBezTo>
                    <a:pt x="459" y="45"/>
                    <a:pt x="456" y="48"/>
                    <a:pt x="455" y="49"/>
                  </a:cubicBezTo>
                  <a:cubicBezTo>
                    <a:pt x="454" y="50"/>
                    <a:pt x="451" y="53"/>
                    <a:pt x="449" y="54"/>
                  </a:cubicBezTo>
                  <a:cubicBezTo>
                    <a:pt x="448" y="55"/>
                    <a:pt x="446" y="55"/>
                    <a:pt x="445" y="56"/>
                  </a:cubicBezTo>
                  <a:cubicBezTo>
                    <a:pt x="443" y="57"/>
                    <a:pt x="441" y="58"/>
                    <a:pt x="440" y="59"/>
                  </a:cubicBezTo>
                  <a:cubicBezTo>
                    <a:pt x="438" y="61"/>
                    <a:pt x="435" y="63"/>
                    <a:pt x="434" y="64"/>
                  </a:cubicBezTo>
                  <a:cubicBezTo>
                    <a:pt x="432" y="66"/>
                    <a:pt x="429" y="70"/>
                    <a:pt x="428" y="71"/>
                  </a:cubicBezTo>
                  <a:cubicBezTo>
                    <a:pt x="426" y="73"/>
                    <a:pt x="423" y="77"/>
                    <a:pt x="422" y="79"/>
                  </a:cubicBezTo>
                  <a:cubicBezTo>
                    <a:pt x="421" y="80"/>
                    <a:pt x="421" y="84"/>
                    <a:pt x="420" y="85"/>
                  </a:cubicBezTo>
                  <a:cubicBezTo>
                    <a:pt x="419" y="87"/>
                    <a:pt x="417" y="89"/>
                    <a:pt x="416" y="90"/>
                  </a:cubicBezTo>
                  <a:cubicBezTo>
                    <a:pt x="414" y="91"/>
                    <a:pt x="412" y="93"/>
                    <a:pt x="411" y="95"/>
                  </a:cubicBezTo>
                  <a:cubicBezTo>
                    <a:pt x="410" y="96"/>
                    <a:pt x="410" y="99"/>
                    <a:pt x="409" y="101"/>
                  </a:cubicBezTo>
                  <a:cubicBezTo>
                    <a:pt x="408" y="102"/>
                    <a:pt x="405" y="103"/>
                    <a:pt x="404" y="104"/>
                  </a:cubicBezTo>
                  <a:cubicBezTo>
                    <a:pt x="403" y="105"/>
                    <a:pt x="401" y="107"/>
                    <a:pt x="400" y="108"/>
                  </a:cubicBezTo>
                  <a:cubicBezTo>
                    <a:pt x="399" y="109"/>
                    <a:pt x="397" y="111"/>
                    <a:pt x="396" y="112"/>
                  </a:cubicBezTo>
                  <a:cubicBezTo>
                    <a:pt x="395" y="113"/>
                    <a:pt x="394" y="114"/>
                    <a:pt x="394" y="115"/>
                  </a:cubicBezTo>
                  <a:cubicBezTo>
                    <a:pt x="392" y="115"/>
                    <a:pt x="390" y="115"/>
                    <a:pt x="388" y="115"/>
                  </a:cubicBezTo>
                  <a:cubicBezTo>
                    <a:pt x="387" y="116"/>
                    <a:pt x="383" y="115"/>
                    <a:pt x="382" y="116"/>
                  </a:cubicBezTo>
                  <a:cubicBezTo>
                    <a:pt x="380" y="116"/>
                    <a:pt x="379" y="118"/>
                    <a:pt x="377" y="119"/>
                  </a:cubicBezTo>
                  <a:cubicBezTo>
                    <a:pt x="376" y="120"/>
                    <a:pt x="371" y="120"/>
                    <a:pt x="369" y="120"/>
                  </a:cubicBezTo>
                  <a:cubicBezTo>
                    <a:pt x="368" y="120"/>
                    <a:pt x="365" y="118"/>
                    <a:pt x="364" y="118"/>
                  </a:cubicBezTo>
                  <a:cubicBezTo>
                    <a:pt x="363" y="118"/>
                    <a:pt x="360" y="117"/>
                    <a:pt x="359" y="118"/>
                  </a:cubicBezTo>
                  <a:cubicBezTo>
                    <a:pt x="356" y="118"/>
                    <a:pt x="350" y="122"/>
                    <a:pt x="347" y="124"/>
                  </a:cubicBezTo>
                  <a:cubicBezTo>
                    <a:pt x="345" y="125"/>
                    <a:pt x="341" y="128"/>
                    <a:pt x="339" y="129"/>
                  </a:cubicBezTo>
                  <a:cubicBezTo>
                    <a:pt x="337" y="130"/>
                    <a:pt x="333" y="134"/>
                    <a:pt x="331" y="135"/>
                  </a:cubicBezTo>
                  <a:cubicBezTo>
                    <a:pt x="330" y="136"/>
                    <a:pt x="328" y="138"/>
                    <a:pt x="326" y="139"/>
                  </a:cubicBezTo>
                  <a:cubicBezTo>
                    <a:pt x="324" y="140"/>
                    <a:pt x="319" y="139"/>
                    <a:pt x="317" y="140"/>
                  </a:cubicBezTo>
                  <a:cubicBezTo>
                    <a:pt x="316" y="140"/>
                    <a:pt x="313" y="142"/>
                    <a:pt x="311" y="143"/>
                  </a:cubicBezTo>
                  <a:cubicBezTo>
                    <a:pt x="310" y="144"/>
                    <a:pt x="308" y="148"/>
                    <a:pt x="307" y="149"/>
                  </a:cubicBezTo>
                  <a:cubicBezTo>
                    <a:pt x="306" y="150"/>
                    <a:pt x="304" y="152"/>
                    <a:pt x="302" y="152"/>
                  </a:cubicBezTo>
                  <a:cubicBezTo>
                    <a:pt x="301" y="153"/>
                    <a:pt x="298" y="152"/>
                    <a:pt x="297" y="152"/>
                  </a:cubicBezTo>
                  <a:cubicBezTo>
                    <a:pt x="294" y="151"/>
                    <a:pt x="289" y="148"/>
                    <a:pt x="287" y="147"/>
                  </a:cubicBezTo>
                  <a:cubicBezTo>
                    <a:pt x="285" y="146"/>
                    <a:pt x="281" y="144"/>
                    <a:pt x="279" y="143"/>
                  </a:cubicBezTo>
                  <a:cubicBezTo>
                    <a:pt x="277" y="142"/>
                    <a:pt x="273" y="139"/>
                    <a:pt x="272" y="137"/>
                  </a:cubicBezTo>
                  <a:cubicBezTo>
                    <a:pt x="271" y="136"/>
                    <a:pt x="270" y="135"/>
                    <a:pt x="269" y="134"/>
                  </a:cubicBezTo>
                  <a:cubicBezTo>
                    <a:pt x="269" y="133"/>
                    <a:pt x="269" y="130"/>
                    <a:pt x="268" y="130"/>
                  </a:cubicBezTo>
                  <a:cubicBezTo>
                    <a:pt x="267" y="129"/>
                    <a:pt x="265" y="130"/>
                    <a:pt x="265" y="130"/>
                  </a:cubicBezTo>
                  <a:cubicBezTo>
                    <a:pt x="263" y="130"/>
                    <a:pt x="262" y="132"/>
                    <a:pt x="261" y="132"/>
                  </a:cubicBezTo>
                  <a:cubicBezTo>
                    <a:pt x="260" y="132"/>
                    <a:pt x="258" y="132"/>
                    <a:pt x="257" y="132"/>
                  </a:cubicBezTo>
                  <a:cubicBezTo>
                    <a:pt x="256" y="131"/>
                    <a:pt x="256" y="128"/>
                    <a:pt x="255" y="127"/>
                  </a:cubicBezTo>
                  <a:cubicBezTo>
                    <a:pt x="254" y="126"/>
                    <a:pt x="252" y="123"/>
                    <a:pt x="251" y="123"/>
                  </a:cubicBezTo>
                  <a:cubicBezTo>
                    <a:pt x="250" y="123"/>
                    <a:pt x="248" y="125"/>
                    <a:pt x="247" y="126"/>
                  </a:cubicBezTo>
                  <a:cubicBezTo>
                    <a:pt x="247" y="127"/>
                    <a:pt x="247" y="129"/>
                    <a:pt x="247" y="130"/>
                  </a:cubicBezTo>
                  <a:cubicBezTo>
                    <a:pt x="247" y="130"/>
                    <a:pt x="249" y="131"/>
                    <a:pt x="249" y="132"/>
                  </a:cubicBezTo>
                  <a:cubicBezTo>
                    <a:pt x="249" y="133"/>
                    <a:pt x="248" y="135"/>
                    <a:pt x="248" y="136"/>
                  </a:cubicBezTo>
                  <a:cubicBezTo>
                    <a:pt x="247" y="138"/>
                    <a:pt x="243" y="141"/>
                    <a:pt x="241" y="141"/>
                  </a:cubicBezTo>
                  <a:cubicBezTo>
                    <a:pt x="239" y="142"/>
                    <a:pt x="235" y="139"/>
                    <a:pt x="233" y="138"/>
                  </a:cubicBezTo>
                  <a:cubicBezTo>
                    <a:pt x="231" y="137"/>
                    <a:pt x="227" y="134"/>
                    <a:pt x="225" y="132"/>
                  </a:cubicBezTo>
                  <a:cubicBezTo>
                    <a:pt x="223" y="131"/>
                    <a:pt x="221" y="128"/>
                    <a:pt x="219" y="127"/>
                  </a:cubicBezTo>
                  <a:cubicBezTo>
                    <a:pt x="218" y="126"/>
                    <a:pt x="214" y="126"/>
                    <a:pt x="212" y="126"/>
                  </a:cubicBezTo>
                  <a:cubicBezTo>
                    <a:pt x="210" y="126"/>
                    <a:pt x="208" y="126"/>
                    <a:pt x="206" y="126"/>
                  </a:cubicBezTo>
                  <a:cubicBezTo>
                    <a:pt x="205" y="126"/>
                    <a:pt x="202" y="126"/>
                    <a:pt x="201" y="125"/>
                  </a:cubicBezTo>
                  <a:cubicBezTo>
                    <a:pt x="199" y="125"/>
                    <a:pt x="195" y="122"/>
                    <a:pt x="193" y="121"/>
                  </a:cubicBezTo>
                  <a:cubicBezTo>
                    <a:pt x="192" y="120"/>
                    <a:pt x="189" y="118"/>
                    <a:pt x="187" y="117"/>
                  </a:cubicBezTo>
                  <a:cubicBezTo>
                    <a:pt x="186" y="117"/>
                    <a:pt x="184" y="118"/>
                    <a:pt x="183" y="119"/>
                  </a:cubicBezTo>
                  <a:cubicBezTo>
                    <a:pt x="182" y="119"/>
                    <a:pt x="181" y="120"/>
                    <a:pt x="180" y="120"/>
                  </a:cubicBezTo>
                  <a:cubicBezTo>
                    <a:pt x="179" y="121"/>
                    <a:pt x="177" y="121"/>
                    <a:pt x="176" y="120"/>
                  </a:cubicBezTo>
                  <a:cubicBezTo>
                    <a:pt x="174" y="120"/>
                    <a:pt x="170" y="119"/>
                    <a:pt x="169" y="118"/>
                  </a:cubicBezTo>
                  <a:cubicBezTo>
                    <a:pt x="168" y="118"/>
                    <a:pt x="168" y="116"/>
                    <a:pt x="168" y="115"/>
                  </a:cubicBezTo>
                  <a:cubicBezTo>
                    <a:pt x="168" y="114"/>
                    <a:pt x="169" y="113"/>
                    <a:pt x="169" y="112"/>
                  </a:cubicBezTo>
                  <a:cubicBezTo>
                    <a:pt x="159" y="115"/>
                    <a:pt x="136" y="120"/>
                    <a:pt x="127" y="122"/>
                  </a:cubicBezTo>
                  <a:cubicBezTo>
                    <a:pt x="108" y="127"/>
                    <a:pt x="71" y="135"/>
                    <a:pt x="52" y="139"/>
                  </a:cubicBezTo>
                  <a:cubicBezTo>
                    <a:pt x="41" y="141"/>
                    <a:pt x="14" y="146"/>
                    <a:pt x="0" y="149"/>
                  </a:cubicBezTo>
                  <a:cubicBezTo>
                    <a:pt x="71" y="596"/>
                    <a:pt x="71" y="596"/>
                    <a:pt x="71" y="596"/>
                  </a:cubicBezTo>
                  <a:cubicBezTo>
                    <a:pt x="71" y="595"/>
                    <a:pt x="71" y="592"/>
                    <a:pt x="72" y="591"/>
                  </a:cubicBezTo>
                  <a:cubicBezTo>
                    <a:pt x="72" y="590"/>
                    <a:pt x="75" y="590"/>
                    <a:pt x="76" y="591"/>
                  </a:cubicBezTo>
                  <a:cubicBezTo>
                    <a:pt x="77" y="591"/>
                    <a:pt x="79" y="592"/>
                    <a:pt x="79" y="592"/>
                  </a:cubicBezTo>
                  <a:cubicBezTo>
                    <a:pt x="80" y="593"/>
                    <a:pt x="81" y="595"/>
                    <a:pt x="82" y="596"/>
                  </a:cubicBezTo>
                  <a:cubicBezTo>
                    <a:pt x="82" y="597"/>
                    <a:pt x="84" y="596"/>
                    <a:pt x="85" y="597"/>
                  </a:cubicBezTo>
                  <a:cubicBezTo>
                    <a:pt x="86" y="597"/>
                    <a:pt x="88" y="598"/>
                    <a:pt x="90" y="599"/>
                  </a:cubicBezTo>
                  <a:cubicBezTo>
                    <a:pt x="90" y="599"/>
                    <a:pt x="91" y="601"/>
                    <a:pt x="92" y="601"/>
                  </a:cubicBezTo>
                  <a:cubicBezTo>
                    <a:pt x="93" y="601"/>
                    <a:pt x="96" y="601"/>
                    <a:pt x="97" y="600"/>
                  </a:cubicBezTo>
                  <a:cubicBezTo>
                    <a:pt x="98" y="600"/>
                    <a:pt x="99" y="597"/>
                    <a:pt x="100" y="597"/>
                  </a:cubicBezTo>
                  <a:cubicBezTo>
                    <a:pt x="100" y="596"/>
                    <a:pt x="101" y="595"/>
                    <a:pt x="102" y="595"/>
                  </a:cubicBezTo>
                  <a:cubicBezTo>
                    <a:pt x="103" y="594"/>
                    <a:pt x="106" y="595"/>
                    <a:pt x="107" y="594"/>
                  </a:cubicBezTo>
                  <a:cubicBezTo>
                    <a:pt x="108" y="594"/>
                    <a:pt x="108" y="592"/>
                    <a:pt x="109" y="591"/>
                  </a:cubicBezTo>
                  <a:cubicBezTo>
                    <a:pt x="110" y="590"/>
                    <a:pt x="113" y="589"/>
                    <a:pt x="114" y="589"/>
                  </a:cubicBezTo>
                  <a:cubicBezTo>
                    <a:pt x="114" y="589"/>
                    <a:pt x="115" y="589"/>
                    <a:pt x="116" y="590"/>
                  </a:cubicBezTo>
                  <a:cubicBezTo>
                    <a:pt x="117" y="590"/>
                    <a:pt x="117" y="593"/>
                    <a:pt x="118" y="594"/>
                  </a:cubicBezTo>
                  <a:cubicBezTo>
                    <a:pt x="118" y="595"/>
                    <a:pt x="118" y="597"/>
                    <a:pt x="118" y="598"/>
                  </a:cubicBezTo>
                  <a:cubicBezTo>
                    <a:pt x="119" y="599"/>
                    <a:pt x="122" y="601"/>
                    <a:pt x="123" y="601"/>
                  </a:cubicBezTo>
                  <a:cubicBezTo>
                    <a:pt x="125" y="602"/>
                    <a:pt x="128" y="600"/>
                    <a:pt x="129" y="601"/>
                  </a:cubicBezTo>
                  <a:cubicBezTo>
                    <a:pt x="131" y="601"/>
                    <a:pt x="133" y="602"/>
                    <a:pt x="134" y="603"/>
                  </a:cubicBezTo>
                  <a:cubicBezTo>
                    <a:pt x="135" y="603"/>
                    <a:pt x="138" y="605"/>
                    <a:pt x="138" y="606"/>
                  </a:cubicBezTo>
                  <a:cubicBezTo>
                    <a:pt x="139" y="607"/>
                    <a:pt x="138" y="609"/>
                    <a:pt x="139" y="610"/>
                  </a:cubicBezTo>
                  <a:cubicBezTo>
                    <a:pt x="139" y="611"/>
                    <a:pt x="141" y="614"/>
                    <a:pt x="142" y="615"/>
                  </a:cubicBezTo>
                  <a:cubicBezTo>
                    <a:pt x="143" y="616"/>
                    <a:pt x="146" y="618"/>
                    <a:pt x="147" y="619"/>
                  </a:cubicBezTo>
                  <a:cubicBezTo>
                    <a:pt x="148" y="620"/>
                    <a:pt x="149" y="622"/>
                    <a:pt x="150" y="623"/>
                  </a:cubicBezTo>
                  <a:cubicBezTo>
                    <a:pt x="150" y="625"/>
                    <a:pt x="150" y="629"/>
                    <a:pt x="151" y="631"/>
                  </a:cubicBezTo>
                  <a:cubicBezTo>
                    <a:pt x="151" y="632"/>
                    <a:pt x="151" y="635"/>
                    <a:pt x="152" y="636"/>
                  </a:cubicBezTo>
                  <a:cubicBezTo>
                    <a:pt x="153" y="637"/>
                    <a:pt x="157" y="637"/>
                    <a:pt x="158" y="637"/>
                  </a:cubicBezTo>
                  <a:cubicBezTo>
                    <a:pt x="160" y="638"/>
                    <a:pt x="164" y="638"/>
                    <a:pt x="166" y="638"/>
                  </a:cubicBezTo>
                  <a:cubicBezTo>
                    <a:pt x="167" y="639"/>
                    <a:pt x="168" y="640"/>
                    <a:pt x="170" y="641"/>
                  </a:cubicBezTo>
                  <a:cubicBezTo>
                    <a:pt x="171" y="641"/>
                    <a:pt x="175" y="641"/>
                    <a:pt x="177" y="641"/>
                  </a:cubicBezTo>
                  <a:cubicBezTo>
                    <a:pt x="179" y="641"/>
                    <a:pt x="182" y="639"/>
                    <a:pt x="183" y="639"/>
                  </a:cubicBezTo>
                  <a:cubicBezTo>
                    <a:pt x="184" y="638"/>
                    <a:pt x="186" y="636"/>
                    <a:pt x="187" y="636"/>
                  </a:cubicBezTo>
                  <a:cubicBezTo>
                    <a:pt x="188" y="635"/>
                    <a:pt x="191" y="636"/>
                    <a:pt x="192" y="636"/>
                  </a:cubicBezTo>
                  <a:cubicBezTo>
                    <a:pt x="193" y="636"/>
                    <a:pt x="195" y="638"/>
                    <a:pt x="196" y="638"/>
                  </a:cubicBezTo>
                  <a:cubicBezTo>
                    <a:pt x="198" y="638"/>
                    <a:pt x="201" y="638"/>
                    <a:pt x="202" y="638"/>
                  </a:cubicBezTo>
                  <a:cubicBezTo>
                    <a:pt x="203" y="638"/>
                    <a:pt x="205" y="639"/>
                    <a:pt x="205" y="640"/>
                  </a:cubicBezTo>
                  <a:cubicBezTo>
                    <a:pt x="206" y="641"/>
                    <a:pt x="206" y="644"/>
                    <a:pt x="207" y="645"/>
                  </a:cubicBezTo>
                  <a:cubicBezTo>
                    <a:pt x="207" y="646"/>
                    <a:pt x="209" y="646"/>
                    <a:pt x="210" y="646"/>
                  </a:cubicBezTo>
                  <a:cubicBezTo>
                    <a:pt x="211" y="646"/>
                    <a:pt x="214" y="645"/>
                    <a:pt x="215" y="646"/>
                  </a:cubicBezTo>
                  <a:cubicBezTo>
                    <a:pt x="216" y="647"/>
                    <a:pt x="216" y="649"/>
                    <a:pt x="216" y="650"/>
                  </a:cubicBezTo>
                  <a:cubicBezTo>
                    <a:pt x="216" y="651"/>
                    <a:pt x="216" y="654"/>
                    <a:pt x="217" y="654"/>
                  </a:cubicBezTo>
                  <a:cubicBezTo>
                    <a:pt x="218" y="655"/>
                    <a:pt x="221" y="655"/>
                    <a:pt x="222" y="655"/>
                  </a:cubicBezTo>
                  <a:cubicBezTo>
                    <a:pt x="224" y="655"/>
                    <a:pt x="228" y="656"/>
                    <a:pt x="230" y="656"/>
                  </a:cubicBezTo>
                  <a:cubicBezTo>
                    <a:pt x="231" y="656"/>
                    <a:pt x="234" y="656"/>
                    <a:pt x="235" y="655"/>
                  </a:cubicBezTo>
                  <a:cubicBezTo>
                    <a:pt x="236" y="653"/>
                    <a:pt x="235" y="648"/>
                    <a:pt x="236" y="647"/>
                  </a:cubicBezTo>
                  <a:cubicBezTo>
                    <a:pt x="237" y="646"/>
                    <a:pt x="240" y="646"/>
                    <a:pt x="241" y="645"/>
                  </a:cubicBezTo>
                  <a:cubicBezTo>
                    <a:pt x="242" y="645"/>
                    <a:pt x="243" y="642"/>
                    <a:pt x="245" y="641"/>
                  </a:cubicBezTo>
                  <a:cubicBezTo>
                    <a:pt x="246" y="640"/>
                    <a:pt x="249" y="640"/>
                    <a:pt x="251" y="640"/>
                  </a:cubicBezTo>
                  <a:cubicBezTo>
                    <a:pt x="252" y="640"/>
                    <a:pt x="255" y="640"/>
                    <a:pt x="256" y="641"/>
                  </a:cubicBezTo>
                  <a:cubicBezTo>
                    <a:pt x="258" y="641"/>
                    <a:pt x="260" y="644"/>
                    <a:pt x="261" y="644"/>
                  </a:cubicBezTo>
                  <a:cubicBezTo>
                    <a:pt x="263" y="645"/>
                    <a:pt x="266" y="644"/>
                    <a:pt x="267" y="644"/>
                  </a:cubicBezTo>
                  <a:cubicBezTo>
                    <a:pt x="269" y="644"/>
                    <a:pt x="272" y="644"/>
                    <a:pt x="273" y="644"/>
                  </a:cubicBezTo>
                  <a:cubicBezTo>
                    <a:pt x="275" y="645"/>
                    <a:pt x="277" y="646"/>
                    <a:pt x="278" y="647"/>
                  </a:cubicBezTo>
                  <a:cubicBezTo>
                    <a:pt x="279" y="647"/>
                    <a:pt x="279" y="650"/>
                    <a:pt x="280" y="651"/>
                  </a:cubicBezTo>
                  <a:cubicBezTo>
                    <a:pt x="281" y="652"/>
                    <a:pt x="284" y="653"/>
                    <a:pt x="285" y="653"/>
                  </a:cubicBezTo>
                  <a:cubicBezTo>
                    <a:pt x="287" y="652"/>
                    <a:pt x="287" y="649"/>
                    <a:pt x="288" y="648"/>
                  </a:cubicBezTo>
                  <a:cubicBezTo>
                    <a:pt x="288" y="647"/>
                    <a:pt x="290" y="647"/>
                    <a:pt x="291" y="646"/>
                  </a:cubicBezTo>
                  <a:cubicBezTo>
                    <a:pt x="292" y="646"/>
                    <a:pt x="295" y="648"/>
                    <a:pt x="297" y="648"/>
                  </a:cubicBezTo>
                  <a:cubicBezTo>
                    <a:pt x="299" y="647"/>
                    <a:pt x="303" y="646"/>
                    <a:pt x="304" y="645"/>
                  </a:cubicBezTo>
                  <a:cubicBezTo>
                    <a:pt x="305" y="644"/>
                    <a:pt x="305" y="641"/>
                    <a:pt x="305" y="640"/>
                  </a:cubicBezTo>
                  <a:cubicBezTo>
                    <a:pt x="306" y="639"/>
                    <a:pt x="305" y="637"/>
                    <a:pt x="305" y="636"/>
                  </a:cubicBezTo>
                  <a:cubicBezTo>
                    <a:pt x="306" y="635"/>
                    <a:pt x="309" y="634"/>
                    <a:pt x="310" y="633"/>
                  </a:cubicBezTo>
                  <a:cubicBezTo>
                    <a:pt x="311" y="632"/>
                    <a:pt x="312" y="630"/>
                    <a:pt x="312" y="629"/>
                  </a:cubicBezTo>
                  <a:cubicBezTo>
                    <a:pt x="312" y="628"/>
                    <a:pt x="313" y="625"/>
                    <a:pt x="313" y="624"/>
                  </a:cubicBezTo>
                  <a:cubicBezTo>
                    <a:pt x="314" y="623"/>
                    <a:pt x="318" y="624"/>
                    <a:pt x="319" y="623"/>
                  </a:cubicBezTo>
                  <a:cubicBezTo>
                    <a:pt x="320" y="623"/>
                    <a:pt x="322" y="622"/>
                    <a:pt x="323" y="621"/>
                  </a:cubicBezTo>
                  <a:cubicBezTo>
                    <a:pt x="324" y="621"/>
                    <a:pt x="326" y="618"/>
                    <a:pt x="328" y="617"/>
                  </a:cubicBezTo>
                  <a:cubicBezTo>
                    <a:pt x="329" y="617"/>
                    <a:pt x="332" y="616"/>
                    <a:pt x="333" y="616"/>
                  </a:cubicBezTo>
                  <a:cubicBezTo>
                    <a:pt x="334" y="616"/>
                    <a:pt x="337" y="617"/>
                    <a:pt x="337" y="618"/>
                  </a:cubicBezTo>
                  <a:cubicBezTo>
                    <a:pt x="338" y="619"/>
                    <a:pt x="338" y="622"/>
                    <a:pt x="338" y="624"/>
                  </a:cubicBezTo>
                  <a:cubicBezTo>
                    <a:pt x="338" y="625"/>
                    <a:pt x="336" y="627"/>
                    <a:pt x="337" y="629"/>
                  </a:cubicBezTo>
                  <a:cubicBezTo>
                    <a:pt x="337" y="630"/>
                    <a:pt x="340" y="631"/>
                    <a:pt x="340" y="632"/>
                  </a:cubicBezTo>
                  <a:cubicBezTo>
                    <a:pt x="341" y="633"/>
                    <a:pt x="340" y="635"/>
                    <a:pt x="341" y="637"/>
                  </a:cubicBezTo>
                  <a:cubicBezTo>
                    <a:pt x="341" y="638"/>
                    <a:pt x="342" y="642"/>
                    <a:pt x="343" y="643"/>
                  </a:cubicBezTo>
                  <a:cubicBezTo>
                    <a:pt x="345" y="645"/>
                    <a:pt x="348" y="648"/>
                    <a:pt x="351" y="648"/>
                  </a:cubicBezTo>
                  <a:cubicBezTo>
                    <a:pt x="352" y="648"/>
                    <a:pt x="355" y="646"/>
                    <a:pt x="357" y="645"/>
                  </a:cubicBezTo>
                  <a:cubicBezTo>
                    <a:pt x="359" y="645"/>
                    <a:pt x="362" y="646"/>
                    <a:pt x="363" y="647"/>
                  </a:cubicBezTo>
                  <a:cubicBezTo>
                    <a:pt x="364" y="647"/>
                    <a:pt x="366" y="650"/>
                    <a:pt x="367" y="651"/>
                  </a:cubicBezTo>
                  <a:cubicBezTo>
                    <a:pt x="368" y="652"/>
                    <a:pt x="371" y="653"/>
                    <a:pt x="373" y="654"/>
                  </a:cubicBezTo>
                  <a:cubicBezTo>
                    <a:pt x="374" y="655"/>
                    <a:pt x="378" y="655"/>
                    <a:pt x="379" y="657"/>
                  </a:cubicBezTo>
                  <a:cubicBezTo>
                    <a:pt x="379" y="658"/>
                    <a:pt x="379" y="660"/>
                    <a:pt x="380" y="661"/>
                  </a:cubicBezTo>
                  <a:cubicBezTo>
                    <a:pt x="380" y="663"/>
                    <a:pt x="382" y="666"/>
                    <a:pt x="383" y="668"/>
                  </a:cubicBezTo>
                  <a:cubicBezTo>
                    <a:pt x="383" y="668"/>
                    <a:pt x="383" y="668"/>
                    <a:pt x="384" y="668"/>
                  </a:cubicBezTo>
                  <a:cubicBezTo>
                    <a:pt x="385" y="668"/>
                    <a:pt x="387" y="669"/>
                    <a:pt x="388" y="669"/>
                  </a:cubicBezTo>
                  <a:cubicBezTo>
                    <a:pt x="389" y="668"/>
                    <a:pt x="392" y="667"/>
                    <a:pt x="393" y="666"/>
                  </a:cubicBezTo>
                  <a:cubicBezTo>
                    <a:pt x="394" y="666"/>
                    <a:pt x="397" y="663"/>
                    <a:pt x="398" y="663"/>
                  </a:cubicBezTo>
                  <a:cubicBezTo>
                    <a:pt x="400" y="662"/>
                    <a:pt x="403" y="662"/>
                    <a:pt x="404" y="662"/>
                  </a:cubicBezTo>
                  <a:cubicBezTo>
                    <a:pt x="405" y="661"/>
                    <a:pt x="406" y="659"/>
                    <a:pt x="407" y="659"/>
                  </a:cubicBezTo>
                  <a:cubicBezTo>
                    <a:pt x="409" y="658"/>
                    <a:pt x="412" y="659"/>
                    <a:pt x="414" y="658"/>
                  </a:cubicBezTo>
                  <a:cubicBezTo>
                    <a:pt x="415" y="657"/>
                    <a:pt x="417" y="655"/>
                    <a:pt x="418" y="654"/>
                  </a:cubicBezTo>
                  <a:cubicBezTo>
                    <a:pt x="419" y="653"/>
                    <a:pt x="419" y="649"/>
                    <a:pt x="419" y="648"/>
                  </a:cubicBezTo>
                  <a:cubicBezTo>
                    <a:pt x="419" y="646"/>
                    <a:pt x="419" y="643"/>
                    <a:pt x="419" y="642"/>
                  </a:cubicBezTo>
                  <a:cubicBezTo>
                    <a:pt x="419" y="640"/>
                    <a:pt x="417" y="636"/>
                    <a:pt x="417" y="634"/>
                  </a:cubicBezTo>
                  <a:cubicBezTo>
                    <a:pt x="417" y="633"/>
                    <a:pt x="417" y="630"/>
                    <a:pt x="418" y="628"/>
                  </a:cubicBezTo>
                  <a:cubicBezTo>
                    <a:pt x="419" y="628"/>
                    <a:pt x="421" y="627"/>
                    <a:pt x="422" y="626"/>
                  </a:cubicBezTo>
                  <a:cubicBezTo>
                    <a:pt x="424" y="626"/>
                    <a:pt x="427" y="627"/>
                    <a:pt x="429" y="627"/>
                  </a:cubicBezTo>
                  <a:cubicBezTo>
                    <a:pt x="429" y="627"/>
                    <a:pt x="431" y="626"/>
                    <a:pt x="431" y="625"/>
                  </a:cubicBezTo>
                  <a:cubicBezTo>
                    <a:pt x="432" y="624"/>
                    <a:pt x="433" y="620"/>
                    <a:pt x="432" y="618"/>
                  </a:cubicBezTo>
                  <a:cubicBezTo>
                    <a:pt x="432" y="617"/>
                    <a:pt x="429" y="615"/>
                    <a:pt x="429" y="614"/>
                  </a:cubicBezTo>
                  <a:cubicBezTo>
                    <a:pt x="428" y="613"/>
                    <a:pt x="429" y="610"/>
                    <a:pt x="429" y="608"/>
                  </a:cubicBezTo>
                  <a:cubicBezTo>
                    <a:pt x="429" y="607"/>
                    <a:pt x="428" y="603"/>
                    <a:pt x="427" y="602"/>
                  </a:cubicBezTo>
                  <a:cubicBezTo>
                    <a:pt x="426" y="601"/>
                    <a:pt x="425" y="599"/>
                    <a:pt x="424" y="598"/>
                  </a:cubicBezTo>
                  <a:cubicBezTo>
                    <a:pt x="423" y="597"/>
                    <a:pt x="421" y="596"/>
                    <a:pt x="421" y="595"/>
                  </a:cubicBezTo>
                  <a:cubicBezTo>
                    <a:pt x="420" y="595"/>
                    <a:pt x="420" y="592"/>
                    <a:pt x="421" y="592"/>
                  </a:cubicBezTo>
                  <a:cubicBezTo>
                    <a:pt x="421" y="590"/>
                    <a:pt x="425" y="588"/>
                    <a:pt x="426" y="587"/>
                  </a:cubicBezTo>
                  <a:cubicBezTo>
                    <a:pt x="427" y="586"/>
                    <a:pt x="429" y="583"/>
                    <a:pt x="429" y="582"/>
                  </a:cubicBezTo>
                  <a:cubicBezTo>
                    <a:pt x="429" y="581"/>
                    <a:pt x="427" y="578"/>
                    <a:pt x="427" y="577"/>
                  </a:cubicBezTo>
                  <a:cubicBezTo>
                    <a:pt x="427" y="576"/>
                    <a:pt x="427" y="573"/>
                    <a:pt x="427" y="572"/>
                  </a:cubicBezTo>
                  <a:cubicBezTo>
                    <a:pt x="428" y="571"/>
                    <a:pt x="429" y="569"/>
                    <a:pt x="429" y="568"/>
                  </a:cubicBezTo>
                  <a:cubicBezTo>
                    <a:pt x="430" y="566"/>
                    <a:pt x="431" y="563"/>
                    <a:pt x="431" y="561"/>
                  </a:cubicBezTo>
                  <a:cubicBezTo>
                    <a:pt x="431" y="560"/>
                    <a:pt x="431" y="558"/>
                    <a:pt x="431" y="557"/>
                  </a:cubicBezTo>
                  <a:cubicBezTo>
                    <a:pt x="432" y="556"/>
                    <a:pt x="434" y="556"/>
                    <a:pt x="435" y="555"/>
                  </a:cubicBezTo>
                  <a:cubicBezTo>
                    <a:pt x="435" y="554"/>
                    <a:pt x="435" y="551"/>
                    <a:pt x="436" y="550"/>
                  </a:cubicBezTo>
                  <a:cubicBezTo>
                    <a:pt x="437" y="549"/>
                    <a:pt x="438" y="548"/>
                    <a:pt x="439" y="548"/>
                  </a:cubicBezTo>
                  <a:cubicBezTo>
                    <a:pt x="440" y="547"/>
                    <a:pt x="442" y="547"/>
                    <a:pt x="443" y="548"/>
                  </a:cubicBezTo>
                  <a:cubicBezTo>
                    <a:pt x="444" y="549"/>
                    <a:pt x="443" y="551"/>
                    <a:pt x="444" y="551"/>
                  </a:cubicBezTo>
                  <a:cubicBezTo>
                    <a:pt x="444" y="552"/>
                    <a:pt x="446" y="553"/>
                    <a:pt x="447" y="552"/>
                  </a:cubicBezTo>
                  <a:cubicBezTo>
                    <a:pt x="448" y="552"/>
                    <a:pt x="449" y="551"/>
                    <a:pt x="450" y="551"/>
                  </a:cubicBezTo>
                  <a:cubicBezTo>
                    <a:pt x="452" y="551"/>
                    <a:pt x="454" y="554"/>
                    <a:pt x="455" y="555"/>
                  </a:cubicBezTo>
                  <a:cubicBezTo>
                    <a:pt x="455" y="556"/>
                    <a:pt x="455" y="558"/>
                    <a:pt x="456" y="559"/>
                  </a:cubicBezTo>
                  <a:cubicBezTo>
                    <a:pt x="456" y="559"/>
                    <a:pt x="457" y="560"/>
                    <a:pt x="457" y="561"/>
                  </a:cubicBezTo>
                  <a:cubicBezTo>
                    <a:pt x="458" y="562"/>
                    <a:pt x="457" y="564"/>
                    <a:pt x="457" y="565"/>
                  </a:cubicBezTo>
                  <a:cubicBezTo>
                    <a:pt x="457" y="566"/>
                    <a:pt x="456" y="570"/>
                    <a:pt x="458" y="571"/>
                  </a:cubicBezTo>
                  <a:cubicBezTo>
                    <a:pt x="458" y="571"/>
                    <a:pt x="460" y="571"/>
                    <a:pt x="461" y="571"/>
                  </a:cubicBezTo>
                  <a:cubicBezTo>
                    <a:pt x="463" y="570"/>
                    <a:pt x="464" y="568"/>
                    <a:pt x="465" y="566"/>
                  </a:cubicBezTo>
                  <a:cubicBezTo>
                    <a:pt x="466" y="565"/>
                    <a:pt x="465" y="562"/>
                    <a:pt x="466" y="560"/>
                  </a:cubicBezTo>
                  <a:cubicBezTo>
                    <a:pt x="466" y="559"/>
                    <a:pt x="467" y="557"/>
                    <a:pt x="468" y="556"/>
                  </a:cubicBezTo>
                  <a:cubicBezTo>
                    <a:pt x="470" y="556"/>
                    <a:pt x="472" y="559"/>
                    <a:pt x="473" y="559"/>
                  </a:cubicBezTo>
                  <a:cubicBezTo>
                    <a:pt x="474" y="559"/>
                    <a:pt x="476" y="559"/>
                    <a:pt x="477" y="558"/>
                  </a:cubicBezTo>
                  <a:cubicBezTo>
                    <a:pt x="478" y="558"/>
                    <a:pt x="478" y="555"/>
                    <a:pt x="478" y="554"/>
                  </a:cubicBezTo>
                  <a:cubicBezTo>
                    <a:pt x="477" y="553"/>
                    <a:pt x="474" y="552"/>
                    <a:pt x="473" y="551"/>
                  </a:cubicBezTo>
                  <a:cubicBezTo>
                    <a:pt x="472" y="549"/>
                    <a:pt x="473" y="546"/>
                    <a:pt x="472" y="544"/>
                  </a:cubicBezTo>
                  <a:cubicBezTo>
                    <a:pt x="472" y="543"/>
                    <a:pt x="471" y="542"/>
                    <a:pt x="470" y="541"/>
                  </a:cubicBezTo>
                  <a:cubicBezTo>
                    <a:pt x="469" y="540"/>
                    <a:pt x="467" y="540"/>
                    <a:pt x="466" y="539"/>
                  </a:cubicBezTo>
                  <a:cubicBezTo>
                    <a:pt x="466" y="538"/>
                    <a:pt x="465" y="536"/>
                    <a:pt x="465" y="535"/>
                  </a:cubicBezTo>
                  <a:cubicBezTo>
                    <a:pt x="465" y="534"/>
                    <a:pt x="467" y="532"/>
                    <a:pt x="468" y="532"/>
                  </a:cubicBezTo>
                  <a:cubicBezTo>
                    <a:pt x="469" y="532"/>
                    <a:pt x="471" y="532"/>
                    <a:pt x="472" y="532"/>
                  </a:cubicBezTo>
                  <a:cubicBezTo>
                    <a:pt x="473" y="531"/>
                    <a:pt x="473" y="529"/>
                    <a:pt x="474" y="528"/>
                  </a:cubicBezTo>
                  <a:cubicBezTo>
                    <a:pt x="474" y="527"/>
                    <a:pt x="475" y="523"/>
                    <a:pt x="474" y="522"/>
                  </a:cubicBezTo>
                  <a:cubicBezTo>
                    <a:pt x="474" y="520"/>
                    <a:pt x="471" y="519"/>
                    <a:pt x="470" y="518"/>
                  </a:cubicBezTo>
                  <a:cubicBezTo>
                    <a:pt x="470" y="516"/>
                    <a:pt x="470" y="513"/>
                    <a:pt x="471" y="512"/>
                  </a:cubicBezTo>
                  <a:cubicBezTo>
                    <a:pt x="472" y="510"/>
                    <a:pt x="475" y="509"/>
                    <a:pt x="475" y="508"/>
                  </a:cubicBezTo>
                  <a:cubicBezTo>
                    <a:pt x="476" y="508"/>
                    <a:pt x="476" y="506"/>
                    <a:pt x="476" y="505"/>
                  </a:cubicBezTo>
                  <a:cubicBezTo>
                    <a:pt x="476" y="504"/>
                    <a:pt x="475" y="501"/>
                    <a:pt x="475" y="500"/>
                  </a:cubicBezTo>
                  <a:cubicBezTo>
                    <a:pt x="475" y="499"/>
                    <a:pt x="476" y="497"/>
                    <a:pt x="477" y="496"/>
                  </a:cubicBezTo>
                  <a:cubicBezTo>
                    <a:pt x="479" y="496"/>
                    <a:pt x="482" y="497"/>
                    <a:pt x="483" y="497"/>
                  </a:cubicBezTo>
                  <a:cubicBezTo>
                    <a:pt x="485" y="496"/>
                    <a:pt x="487" y="496"/>
                    <a:pt x="488" y="495"/>
                  </a:cubicBezTo>
                  <a:cubicBezTo>
                    <a:pt x="489" y="494"/>
                    <a:pt x="490" y="492"/>
                    <a:pt x="490" y="491"/>
                  </a:cubicBezTo>
                  <a:cubicBezTo>
                    <a:pt x="491" y="490"/>
                    <a:pt x="489" y="486"/>
                    <a:pt x="490" y="484"/>
                  </a:cubicBezTo>
                  <a:cubicBezTo>
                    <a:pt x="490" y="483"/>
                    <a:pt x="491" y="480"/>
                    <a:pt x="492" y="479"/>
                  </a:cubicBezTo>
                  <a:cubicBezTo>
                    <a:pt x="493" y="478"/>
                    <a:pt x="494" y="477"/>
                    <a:pt x="495" y="476"/>
                  </a:cubicBezTo>
                  <a:cubicBezTo>
                    <a:pt x="496" y="475"/>
                    <a:pt x="498" y="473"/>
                    <a:pt x="499" y="471"/>
                  </a:cubicBezTo>
                  <a:cubicBezTo>
                    <a:pt x="499" y="470"/>
                    <a:pt x="499" y="467"/>
                    <a:pt x="500" y="467"/>
                  </a:cubicBezTo>
                  <a:cubicBezTo>
                    <a:pt x="501" y="466"/>
                    <a:pt x="504" y="466"/>
                    <a:pt x="505" y="467"/>
                  </a:cubicBezTo>
                  <a:cubicBezTo>
                    <a:pt x="506" y="467"/>
                    <a:pt x="507" y="468"/>
                    <a:pt x="508" y="469"/>
                  </a:cubicBezTo>
                  <a:cubicBezTo>
                    <a:pt x="509" y="470"/>
                    <a:pt x="508" y="473"/>
                    <a:pt x="509" y="475"/>
                  </a:cubicBezTo>
                  <a:cubicBezTo>
                    <a:pt x="510" y="476"/>
                    <a:pt x="512" y="477"/>
                    <a:pt x="514" y="478"/>
                  </a:cubicBezTo>
                  <a:cubicBezTo>
                    <a:pt x="515" y="478"/>
                    <a:pt x="517" y="476"/>
                    <a:pt x="518" y="475"/>
                  </a:cubicBezTo>
                  <a:cubicBezTo>
                    <a:pt x="520" y="474"/>
                    <a:pt x="520" y="471"/>
                    <a:pt x="521" y="469"/>
                  </a:cubicBezTo>
                  <a:cubicBezTo>
                    <a:pt x="522" y="468"/>
                    <a:pt x="525" y="466"/>
                    <a:pt x="527" y="465"/>
                  </a:cubicBezTo>
                  <a:cubicBezTo>
                    <a:pt x="528" y="464"/>
                    <a:pt x="531" y="465"/>
                    <a:pt x="532" y="465"/>
                  </a:cubicBezTo>
                  <a:cubicBezTo>
                    <a:pt x="533" y="464"/>
                    <a:pt x="534" y="461"/>
                    <a:pt x="534" y="460"/>
                  </a:cubicBezTo>
                  <a:cubicBezTo>
                    <a:pt x="535" y="459"/>
                    <a:pt x="535" y="456"/>
                    <a:pt x="536" y="455"/>
                  </a:cubicBezTo>
                  <a:cubicBezTo>
                    <a:pt x="537" y="454"/>
                    <a:pt x="540" y="454"/>
                    <a:pt x="541" y="453"/>
                  </a:cubicBezTo>
                  <a:cubicBezTo>
                    <a:pt x="542" y="452"/>
                    <a:pt x="544" y="450"/>
                    <a:pt x="544" y="448"/>
                  </a:cubicBezTo>
                  <a:cubicBezTo>
                    <a:pt x="545" y="446"/>
                    <a:pt x="546" y="442"/>
                    <a:pt x="547" y="440"/>
                  </a:cubicBezTo>
                  <a:cubicBezTo>
                    <a:pt x="548" y="438"/>
                    <a:pt x="550" y="435"/>
                    <a:pt x="551" y="434"/>
                  </a:cubicBezTo>
                  <a:cubicBezTo>
                    <a:pt x="553" y="431"/>
                    <a:pt x="556" y="427"/>
                    <a:pt x="558" y="424"/>
                  </a:cubicBezTo>
                  <a:cubicBezTo>
                    <a:pt x="559" y="423"/>
                    <a:pt x="561" y="419"/>
                    <a:pt x="563" y="418"/>
                  </a:cubicBezTo>
                  <a:cubicBezTo>
                    <a:pt x="564" y="417"/>
                    <a:pt x="567" y="417"/>
                    <a:pt x="568" y="416"/>
                  </a:cubicBezTo>
                  <a:cubicBezTo>
                    <a:pt x="569" y="415"/>
                    <a:pt x="570" y="413"/>
                    <a:pt x="570" y="412"/>
                  </a:cubicBezTo>
                  <a:cubicBezTo>
                    <a:pt x="570" y="410"/>
                    <a:pt x="568" y="407"/>
                    <a:pt x="568" y="406"/>
                  </a:cubicBezTo>
                  <a:cubicBezTo>
                    <a:pt x="569" y="404"/>
                    <a:pt x="572" y="404"/>
                    <a:pt x="572" y="403"/>
                  </a:cubicBezTo>
                  <a:cubicBezTo>
                    <a:pt x="573" y="401"/>
                    <a:pt x="571" y="398"/>
                    <a:pt x="570" y="396"/>
                  </a:cubicBezTo>
                  <a:cubicBezTo>
                    <a:pt x="570" y="395"/>
                    <a:pt x="567" y="394"/>
                    <a:pt x="566" y="393"/>
                  </a:cubicBezTo>
                  <a:cubicBezTo>
                    <a:pt x="565" y="392"/>
                    <a:pt x="566" y="390"/>
                    <a:pt x="566" y="388"/>
                  </a:cubicBezTo>
                  <a:cubicBezTo>
                    <a:pt x="567" y="387"/>
                    <a:pt x="570" y="385"/>
                    <a:pt x="571" y="383"/>
                  </a:cubicBezTo>
                  <a:cubicBezTo>
                    <a:pt x="571" y="381"/>
                    <a:pt x="568" y="378"/>
                    <a:pt x="568" y="376"/>
                  </a:cubicBezTo>
                  <a:cubicBezTo>
                    <a:pt x="568" y="375"/>
                    <a:pt x="570" y="373"/>
                    <a:pt x="570" y="372"/>
                  </a:cubicBezTo>
                  <a:cubicBezTo>
                    <a:pt x="571" y="371"/>
                    <a:pt x="571" y="369"/>
                    <a:pt x="571" y="368"/>
                  </a:cubicBezTo>
                  <a:cubicBezTo>
                    <a:pt x="570" y="367"/>
                    <a:pt x="568" y="366"/>
                    <a:pt x="567" y="365"/>
                  </a:cubicBezTo>
                  <a:cubicBezTo>
                    <a:pt x="567" y="365"/>
                    <a:pt x="568" y="363"/>
                    <a:pt x="568" y="362"/>
                  </a:cubicBezTo>
                  <a:cubicBezTo>
                    <a:pt x="569" y="362"/>
                    <a:pt x="572" y="363"/>
                    <a:pt x="574" y="362"/>
                  </a:cubicBezTo>
                  <a:cubicBezTo>
                    <a:pt x="574" y="362"/>
                    <a:pt x="575" y="361"/>
                    <a:pt x="575" y="360"/>
                  </a:cubicBezTo>
                  <a:cubicBezTo>
                    <a:pt x="575" y="358"/>
                    <a:pt x="572" y="355"/>
                    <a:pt x="572" y="353"/>
                  </a:cubicBezTo>
                  <a:cubicBezTo>
                    <a:pt x="572" y="352"/>
                    <a:pt x="574" y="350"/>
                    <a:pt x="574" y="348"/>
                  </a:cubicBezTo>
                  <a:cubicBezTo>
                    <a:pt x="574" y="347"/>
                    <a:pt x="573" y="344"/>
                    <a:pt x="573" y="343"/>
                  </a:cubicBezTo>
                  <a:cubicBezTo>
                    <a:pt x="572" y="340"/>
                    <a:pt x="569" y="335"/>
                    <a:pt x="570" y="333"/>
                  </a:cubicBezTo>
                  <a:cubicBezTo>
                    <a:pt x="571" y="332"/>
                    <a:pt x="574" y="331"/>
                    <a:pt x="574" y="330"/>
                  </a:cubicBezTo>
                  <a:cubicBezTo>
                    <a:pt x="575" y="328"/>
                    <a:pt x="573" y="325"/>
                    <a:pt x="573" y="324"/>
                  </a:cubicBezTo>
                  <a:cubicBezTo>
                    <a:pt x="572" y="322"/>
                    <a:pt x="573" y="319"/>
                    <a:pt x="573" y="318"/>
                  </a:cubicBezTo>
                  <a:cubicBezTo>
                    <a:pt x="573" y="316"/>
                    <a:pt x="575" y="314"/>
                    <a:pt x="576" y="312"/>
                  </a:cubicBezTo>
                  <a:cubicBezTo>
                    <a:pt x="576" y="311"/>
                    <a:pt x="575" y="307"/>
                    <a:pt x="576" y="306"/>
                  </a:cubicBezTo>
                  <a:cubicBezTo>
                    <a:pt x="576" y="305"/>
                    <a:pt x="576" y="302"/>
                    <a:pt x="577" y="301"/>
                  </a:cubicBezTo>
                  <a:cubicBezTo>
                    <a:pt x="578" y="301"/>
                    <a:pt x="579" y="300"/>
                    <a:pt x="579" y="299"/>
                  </a:cubicBezTo>
                  <a:cubicBezTo>
                    <a:pt x="580" y="298"/>
                    <a:pt x="579" y="295"/>
                    <a:pt x="579" y="294"/>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84.7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0" name="Freeform 249"/>
            <p:cNvSpPr>
              <a:spLocks/>
            </p:cNvSpPr>
            <p:nvPr/>
          </p:nvSpPr>
          <p:spPr bwMode="auto">
            <a:xfrm>
              <a:off x="4119561" y="2179640"/>
              <a:ext cx="712787" cy="339725"/>
            </a:xfrm>
            <a:custGeom>
              <a:avLst/>
              <a:gdLst>
                <a:gd name="T0" fmla="*/ 557 w 844"/>
                <a:gd name="T1" fmla="*/ 228 h 402"/>
                <a:gd name="T2" fmla="*/ 603 w 844"/>
                <a:gd name="T3" fmla="*/ 201 h 402"/>
                <a:gd name="T4" fmla="*/ 646 w 844"/>
                <a:gd name="T5" fmla="*/ 202 h 402"/>
                <a:gd name="T6" fmla="*/ 695 w 844"/>
                <a:gd name="T7" fmla="*/ 230 h 402"/>
                <a:gd name="T8" fmla="*/ 697 w 844"/>
                <a:gd name="T9" fmla="*/ 202 h 402"/>
                <a:gd name="T10" fmla="*/ 710 w 844"/>
                <a:gd name="T11" fmla="*/ 191 h 402"/>
                <a:gd name="T12" fmla="*/ 729 w 844"/>
                <a:gd name="T13" fmla="*/ 201 h 402"/>
                <a:gd name="T14" fmla="*/ 770 w 844"/>
                <a:gd name="T15" fmla="*/ 194 h 402"/>
                <a:gd name="T16" fmla="*/ 817 w 844"/>
                <a:gd name="T17" fmla="*/ 191 h 402"/>
                <a:gd name="T18" fmla="*/ 836 w 844"/>
                <a:gd name="T19" fmla="*/ 176 h 402"/>
                <a:gd name="T20" fmla="*/ 802 w 844"/>
                <a:gd name="T21" fmla="*/ 165 h 402"/>
                <a:gd name="T22" fmla="*/ 799 w 844"/>
                <a:gd name="T23" fmla="*/ 179 h 402"/>
                <a:gd name="T24" fmla="*/ 769 w 844"/>
                <a:gd name="T25" fmla="*/ 169 h 402"/>
                <a:gd name="T26" fmla="*/ 746 w 844"/>
                <a:gd name="T27" fmla="*/ 161 h 402"/>
                <a:gd name="T28" fmla="*/ 752 w 844"/>
                <a:gd name="T29" fmla="*/ 125 h 402"/>
                <a:gd name="T30" fmla="*/ 732 w 844"/>
                <a:gd name="T31" fmla="*/ 109 h 402"/>
                <a:gd name="T32" fmla="*/ 693 w 844"/>
                <a:gd name="T33" fmla="*/ 117 h 402"/>
                <a:gd name="T34" fmla="*/ 652 w 844"/>
                <a:gd name="T35" fmla="*/ 121 h 402"/>
                <a:gd name="T36" fmla="*/ 637 w 844"/>
                <a:gd name="T37" fmla="*/ 84 h 402"/>
                <a:gd name="T38" fmla="*/ 585 w 844"/>
                <a:gd name="T39" fmla="*/ 97 h 402"/>
                <a:gd name="T40" fmla="*/ 508 w 844"/>
                <a:gd name="T41" fmla="*/ 113 h 402"/>
                <a:gd name="T42" fmla="*/ 463 w 844"/>
                <a:gd name="T43" fmla="*/ 147 h 402"/>
                <a:gd name="T44" fmla="*/ 441 w 844"/>
                <a:gd name="T45" fmla="*/ 146 h 402"/>
                <a:gd name="T46" fmla="*/ 431 w 844"/>
                <a:gd name="T47" fmla="*/ 161 h 402"/>
                <a:gd name="T48" fmla="*/ 393 w 844"/>
                <a:gd name="T49" fmla="*/ 158 h 402"/>
                <a:gd name="T50" fmla="*/ 355 w 844"/>
                <a:gd name="T51" fmla="*/ 144 h 402"/>
                <a:gd name="T52" fmla="*/ 327 w 844"/>
                <a:gd name="T53" fmla="*/ 114 h 402"/>
                <a:gd name="T54" fmla="*/ 304 w 844"/>
                <a:gd name="T55" fmla="*/ 102 h 402"/>
                <a:gd name="T56" fmla="*/ 262 w 844"/>
                <a:gd name="T57" fmla="*/ 103 h 402"/>
                <a:gd name="T58" fmla="*/ 236 w 844"/>
                <a:gd name="T59" fmla="*/ 114 h 402"/>
                <a:gd name="T60" fmla="*/ 223 w 844"/>
                <a:gd name="T61" fmla="*/ 98 h 402"/>
                <a:gd name="T62" fmla="*/ 245 w 844"/>
                <a:gd name="T63" fmla="*/ 63 h 402"/>
                <a:gd name="T64" fmla="*/ 276 w 844"/>
                <a:gd name="T65" fmla="*/ 28 h 402"/>
                <a:gd name="T66" fmla="*/ 298 w 844"/>
                <a:gd name="T67" fmla="*/ 12 h 402"/>
                <a:gd name="T68" fmla="*/ 251 w 844"/>
                <a:gd name="T69" fmla="*/ 7 h 402"/>
                <a:gd name="T70" fmla="*/ 202 w 844"/>
                <a:gd name="T71" fmla="*/ 51 h 402"/>
                <a:gd name="T72" fmla="*/ 166 w 844"/>
                <a:gd name="T73" fmla="*/ 86 h 402"/>
                <a:gd name="T74" fmla="*/ 120 w 844"/>
                <a:gd name="T75" fmla="*/ 125 h 402"/>
                <a:gd name="T76" fmla="*/ 56 w 844"/>
                <a:gd name="T77" fmla="*/ 150 h 402"/>
                <a:gd name="T78" fmla="*/ 5 w 844"/>
                <a:gd name="T79" fmla="*/ 189 h 402"/>
                <a:gd name="T80" fmla="*/ 34 w 844"/>
                <a:gd name="T81" fmla="*/ 214 h 402"/>
                <a:gd name="T82" fmla="*/ 200 w 844"/>
                <a:gd name="T83" fmla="*/ 259 h 402"/>
                <a:gd name="T84" fmla="*/ 221 w 844"/>
                <a:gd name="T85" fmla="*/ 262 h 402"/>
                <a:gd name="T86" fmla="*/ 249 w 844"/>
                <a:gd name="T87" fmla="*/ 261 h 402"/>
                <a:gd name="T88" fmla="*/ 274 w 844"/>
                <a:gd name="T89" fmla="*/ 265 h 402"/>
                <a:gd name="T90" fmla="*/ 290 w 844"/>
                <a:gd name="T91" fmla="*/ 289 h 402"/>
                <a:gd name="T92" fmla="*/ 312 w 844"/>
                <a:gd name="T93" fmla="*/ 291 h 402"/>
                <a:gd name="T94" fmla="*/ 336 w 844"/>
                <a:gd name="T95" fmla="*/ 335 h 402"/>
                <a:gd name="T96" fmla="*/ 340 w 844"/>
                <a:gd name="T97" fmla="*/ 360 h 402"/>
                <a:gd name="T98" fmla="*/ 354 w 844"/>
                <a:gd name="T99" fmla="*/ 380 h 402"/>
                <a:gd name="T100" fmla="*/ 363 w 844"/>
                <a:gd name="T101" fmla="*/ 401 h 402"/>
                <a:gd name="T102" fmla="*/ 387 w 844"/>
                <a:gd name="T103" fmla="*/ 355 h 402"/>
                <a:gd name="T104" fmla="*/ 417 w 844"/>
                <a:gd name="T105" fmla="*/ 289 h 402"/>
                <a:gd name="T106" fmla="*/ 429 w 844"/>
                <a:gd name="T107" fmla="*/ 295 h 402"/>
                <a:gd name="T108" fmla="*/ 450 w 844"/>
                <a:gd name="T109" fmla="*/ 259 h 402"/>
                <a:gd name="T110" fmla="*/ 478 w 844"/>
                <a:gd name="T111" fmla="*/ 261 h 402"/>
                <a:gd name="T112" fmla="*/ 465 w 844"/>
                <a:gd name="T113" fmla="*/ 284 h 402"/>
                <a:gd name="T114" fmla="*/ 475 w 844"/>
                <a:gd name="T115" fmla="*/ 298 h 402"/>
                <a:gd name="T116" fmla="*/ 483 w 844"/>
                <a:gd name="T117" fmla="*/ 277 h 402"/>
                <a:gd name="T118" fmla="*/ 503 w 844"/>
                <a:gd name="T119" fmla="*/ 244 h 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4" h="402">
                  <a:moveTo>
                    <a:pt x="525" y="232"/>
                  </a:moveTo>
                  <a:cubicBezTo>
                    <a:pt x="527" y="231"/>
                    <a:pt x="530" y="232"/>
                    <a:pt x="532" y="232"/>
                  </a:cubicBezTo>
                  <a:cubicBezTo>
                    <a:pt x="533" y="232"/>
                    <a:pt x="536" y="233"/>
                    <a:pt x="538" y="234"/>
                  </a:cubicBezTo>
                  <a:cubicBezTo>
                    <a:pt x="538" y="234"/>
                    <a:pt x="539" y="234"/>
                    <a:pt x="540" y="234"/>
                  </a:cubicBezTo>
                  <a:cubicBezTo>
                    <a:pt x="542" y="234"/>
                    <a:pt x="546" y="236"/>
                    <a:pt x="548" y="237"/>
                  </a:cubicBezTo>
                  <a:cubicBezTo>
                    <a:pt x="549" y="237"/>
                    <a:pt x="550" y="239"/>
                    <a:pt x="551" y="238"/>
                  </a:cubicBezTo>
                  <a:cubicBezTo>
                    <a:pt x="552" y="238"/>
                    <a:pt x="552" y="235"/>
                    <a:pt x="552" y="234"/>
                  </a:cubicBezTo>
                  <a:cubicBezTo>
                    <a:pt x="552" y="233"/>
                    <a:pt x="550" y="231"/>
                    <a:pt x="550" y="230"/>
                  </a:cubicBezTo>
                  <a:cubicBezTo>
                    <a:pt x="550" y="229"/>
                    <a:pt x="551" y="228"/>
                    <a:pt x="552" y="228"/>
                  </a:cubicBezTo>
                  <a:cubicBezTo>
                    <a:pt x="553" y="227"/>
                    <a:pt x="556" y="229"/>
                    <a:pt x="557" y="228"/>
                  </a:cubicBezTo>
                  <a:cubicBezTo>
                    <a:pt x="559" y="228"/>
                    <a:pt x="560" y="225"/>
                    <a:pt x="561" y="224"/>
                  </a:cubicBezTo>
                  <a:cubicBezTo>
                    <a:pt x="561" y="224"/>
                    <a:pt x="563" y="224"/>
                    <a:pt x="564" y="224"/>
                  </a:cubicBezTo>
                  <a:cubicBezTo>
                    <a:pt x="565" y="225"/>
                    <a:pt x="567" y="227"/>
                    <a:pt x="568" y="227"/>
                  </a:cubicBezTo>
                  <a:cubicBezTo>
                    <a:pt x="570" y="228"/>
                    <a:pt x="574" y="228"/>
                    <a:pt x="576" y="227"/>
                  </a:cubicBezTo>
                  <a:cubicBezTo>
                    <a:pt x="577" y="227"/>
                    <a:pt x="579" y="225"/>
                    <a:pt x="580" y="224"/>
                  </a:cubicBezTo>
                  <a:cubicBezTo>
                    <a:pt x="582" y="222"/>
                    <a:pt x="584" y="218"/>
                    <a:pt x="585" y="216"/>
                  </a:cubicBezTo>
                  <a:cubicBezTo>
                    <a:pt x="586" y="213"/>
                    <a:pt x="587" y="209"/>
                    <a:pt x="588" y="207"/>
                  </a:cubicBezTo>
                  <a:cubicBezTo>
                    <a:pt x="589" y="205"/>
                    <a:pt x="592" y="202"/>
                    <a:pt x="594" y="201"/>
                  </a:cubicBezTo>
                  <a:cubicBezTo>
                    <a:pt x="594" y="201"/>
                    <a:pt x="596" y="200"/>
                    <a:pt x="597" y="199"/>
                  </a:cubicBezTo>
                  <a:cubicBezTo>
                    <a:pt x="599" y="199"/>
                    <a:pt x="602" y="201"/>
                    <a:pt x="603" y="201"/>
                  </a:cubicBezTo>
                  <a:cubicBezTo>
                    <a:pt x="604" y="200"/>
                    <a:pt x="604" y="197"/>
                    <a:pt x="605" y="197"/>
                  </a:cubicBezTo>
                  <a:cubicBezTo>
                    <a:pt x="605" y="196"/>
                    <a:pt x="607" y="196"/>
                    <a:pt x="608" y="197"/>
                  </a:cubicBezTo>
                  <a:cubicBezTo>
                    <a:pt x="609" y="197"/>
                    <a:pt x="610" y="200"/>
                    <a:pt x="610" y="200"/>
                  </a:cubicBezTo>
                  <a:cubicBezTo>
                    <a:pt x="611" y="200"/>
                    <a:pt x="613" y="197"/>
                    <a:pt x="613" y="197"/>
                  </a:cubicBezTo>
                  <a:cubicBezTo>
                    <a:pt x="615" y="197"/>
                    <a:pt x="617" y="197"/>
                    <a:pt x="618" y="198"/>
                  </a:cubicBezTo>
                  <a:cubicBezTo>
                    <a:pt x="620" y="198"/>
                    <a:pt x="622" y="202"/>
                    <a:pt x="624" y="202"/>
                  </a:cubicBezTo>
                  <a:cubicBezTo>
                    <a:pt x="626" y="202"/>
                    <a:pt x="628" y="200"/>
                    <a:pt x="630" y="200"/>
                  </a:cubicBezTo>
                  <a:cubicBezTo>
                    <a:pt x="631" y="201"/>
                    <a:pt x="633" y="202"/>
                    <a:pt x="634" y="202"/>
                  </a:cubicBezTo>
                  <a:cubicBezTo>
                    <a:pt x="635" y="202"/>
                    <a:pt x="636" y="201"/>
                    <a:pt x="637" y="201"/>
                  </a:cubicBezTo>
                  <a:cubicBezTo>
                    <a:pt x="639" y="201"/>
                    <a:pt x="644" y="202"/>
                    <a:pt x="646" y="202"/>
                  </a:cubicBezTo>
                  <a:cubicBezTo>
                    <a:pt x="648" y="203"/>
                    <a:pt x="653" y="203"/>
                    <a:pt x="655" y="203"/>
                  </a:cubicBezTo>
                  <a:cubicBezTo>
                    <a:pt x="656" y="204"/>
                    <a:pt x="659" y="205"/>
                    <a:pt x="660" y="206"/>
                  </a:cubicBezTo>
                  <a:cubicBezTo>
                    <a:pt x="662" y="207"/>
                    <a:pt x="666" y="211"/>
                    <a:pt x="668" y="212"/>
                  </a:cubicBezTo>
                  <a:cubicBezTo>
                    <a:pt x="669" y="213"/>
                    <a:pt x="672" y="216"/>
                    <a:pt x="673" y="217"/>
                  </a:cubicBezTo>
                  <a:cubicBezTo>
                    <a:pt x="674" y="218"/>
                    <a:pt x="678" y="219"/>
                    <a:pt x="679" y="220"/>
                  </a:cubicBezTo>
                  <a:cubicBezTo>
                    <a:pt x="680" y="220"/>
                    <a:pt x="682" y="222"/>
                    <a:pt x="683" y="223"/>
                  </a:cubicBezTo>
                  <a:cubicBezTo>
                    <a:pt x="684" y="223"/>
                    <a:pt x="685" y="225"/>
                    <a:pt x="686" y="226"/>
                  </a:cubicBezTo>
                  <a:cubicBezTo>
                    <a:pt x="687" y="226"/>
                    <a:pt x="688" y="226"/>
                    <a:pt x="689" y="226"/>
                  </a:cubicBezTo>
                  <a:cubicBezTo>
                    <a:pt x="689" y="227"/>
                    <a:pt x="691" y="228"/>
                    <a:pt x="691" y="228"/>
                  </a:cubicBezTo>
                  <a:cubicBezTo>
                    <a:pt x="692" y="228"/>
                    <a:pt x="694" y="230"/>
                    <a:pt x="695" y="230"/>
                  </a:cubicBezTo>
                  <a:cubicBezTo>
                    <a:pt x="696" y="229"/>
                    <a:pt x="698" y="227"/>
                    <a:pt x="698" y="226"/>
                  </a:cubicBezTo>
                  <a:cubicBezTo>
                    <a:pt x="699" y="225"/>
                    <a:pt x="698" y="223"/>
                    <a:pt x="697" y="222"/>
                  </a:cubicBezTo>
                  <a:cubicBezTo>
                    <a:pt x="697" y="221"/>
                    <a:pt x="695" y="220"/>
                    <a:pt x="695" y="220"/>
                  </a:cubicBezTo>
                  <a:cubicBezTo>
                    <a:pt x="695" y="219"/>
                    <a:pt x="694" y="218"/>
                    <a:pt x="694" y="218"/>
                  </a:cubicBezTo>
                  <a:cubicBezTo>
                    <a:pt x="694" y="217"/>
                    <a:pt x="697" y="215"/>
                    <a:pt x="697" y="214"/>
                  </a:cubicBezTo>
                  <a:cubicBezTo>
                    <a:pt x="697" y="214"/>
                    <a:pt x="695" y="212"/>
                    <a:pt x="695" y="212"/>
                  </a:cubicBezTo>
                  <a:cubicBezTo>
                    <a:pt x="694" y="212"/>
                    <a:pt x="692" y="212"/>
                    <a:pt x="692" y="211"/>
                  </a:cubicBezTo>
                  <a:cubicBezTo>
                    <a:pt x="692" y="210"/>
                    <a:pt x="692" y="208"/>
                    <a:pt x="692" y="208"/>
                  </a:cubicBezTo>
                  <a:cubicBezTo>
                    <a:pt x="693" y="207"/>
                    <a:pt x="695" y="207"/>
                    <a:pt x="696" y="206"/>
                  </a:cubicBezTo>
                  <a:cubicBezTo>
                    <a:pt x="697" y="206"/>
                    <a:pt x="697" y="203"/>
                    <a:pt x="697" y="202"/>
                  </a:cubicBezTo>
                  <a:cubicBezTo>
                    <a:pt x="697" y="201"/>
                    <a:pt x="696" y="199"/>
                    <a:pt x="696" y="199"/>
                  </a:cubicBezTo>
                  <a:cubicBezTo>
                    <a:pt x="695" y="198"/>
                    <a:pt x="695" y="196"/>
                    <a:pt x="695" y="195"/>
                  </a:cubicBezTo>
                  <a:cubicBezTo>
                    <a:pt x="695" y="194"/>
                    <a:pt x="695" y="192"/>
                    <a:pt x="696" y="191"/>
                  </a:cubicBezTo>
                  <a:cubicBezTo>
                    <a:pt x="696" y="190"/>
                    <a:pt x="697" y="190"/>
                    <a:pt x="698" y="190"/>
                  </a:cubicBezTo>
                  <a:cubicBezTo>
                    <a:pt x="699" y="190"/>
                    <a:pt x="700" y="189"/>
                    <a:pt x="700" y="190"/>
                  </a:cubicBezTo>
                  <a:cubicBezTo>
                    <a:pt x="701" y="190"/>
                    <a:pt x="703" y="191"/>
                    <a:pt x="704" y="192"/>
                  </a:cubicBezTo>
                  <a:cubicBezTo>
                    <a:pt x="704" y="193"/>
                    <a:pt x="703" y="195"/>
                    <a:pt x="704" y="195"/>
                  </a:cubicBezTo>
                  <a:cubicBezTo>
                    <a:pt x="704" y="195"/>
                    <a:pt x="705" y="195"/>
                    <a:pt x="706" y="194"/>
                  </a:cubicBezTo>
                  <a:cubicBezTo>
                    <a:pt x="706" y="194"/>
                    <a:pt x="708" y="192"/>
                    <a:pt x="709" y="192"/>
                  </a:cubicBezTo>
                  <a:cubicBezTo>
                    <a:pt x="709" y="191"/>
                    <a:pt x="709" y="191"/>
                    <a:pt x="710" y="191"/>
                  </a:cubicBezTo>
                  <a:cubicBezTo>
                    <a:pt x="711" y="190"/>
                    <a:pt x="714" y="191"/>
                    <a:pt x="715" y="193"/>
                  </a:cubicBezTo>
                  <a:cubicBezTo>
                    <a:pt x="716" y="193"/>
                    <a:pt x="716" y="196"/>
                    <a:pt x="716" y="197"/>
                  </a:cubicBezTo>
                  <a:cubicBezTo>
                    <a:pt x="716" y="198"/>
                    <a:pt x="714" y="200"/>
                    <a:pt x="715" y="201"/>
                  </a:cubicBezTo>
                  <a:cubicBezTo>
                    <a:pt x="715" y="202"/>
                    <a:pt x="716" y="203"/>
                    <a:pt x="716" y="203"/>
                  </a:cubicBezTo>
                  <a:cubicBezTo>
                    <a:pt x="717" y="203"/>
                    <a:pt x="719" y="203"/>
                    <a:pt x="719" y="202"/>
                  </a:cubicBezTo>
                  <a:cubicBezTo>
                    <a:pt x="720" y="201"/>
                    <a:pt x="719" y="198"/>
                    <a:pt x="719" y="198"/>
                  </a:cubicBezTo>
                  <a:cubicBezTo>
                    <a:pt x="720" y="197"/>
                    <a:pt x="721" y="198"/>
                    <a:pt x="721" y="198"/>
                  </a:cubicBezTo>
                  <a:cubicBezTo>
                    <a:pt x="722" y="198"/>
                    <a:pt x="723" y="200"/>
                    <a:pt x="724" y="200"/>
                  </a:cubicBezTo>
                  <a:cubicBezTo>
                    <a:pt x="725" y="201"/>
                    <a:pt x="726" y="199"/>
                    <a:pt x="727" y="199"/>
                  </a:cubicBezTo>
                  <a:cubicBezTo>
                    <a:pt x="728" y="199"/>
                    <a:pt x="729" y="200"/>
                    <a:pt x="729" y="201"/>
                  </a:cubicBezTo>
                  <a:cubicBezTo>
                    <a:pt x="730" y="202"/>
                    <a:pt x="730" y="205"/>
                    <a:pt x="731" y="206"/>
                  </a:cubicBezTo>
                  <a:cubicBezTo>
                    <a:pt x="732" y="206"/>
                    <a:pt x="734" y="207"/>
                    <a:pt x="735" y="207"/>
                  </a:cubicBezTo>
                  <a:cubicBezTo>
                    <a:pt x="735" y="207"/>
                    <a:pt x="737" y="205"/>
                    <a:pt x="737" y="204"/>
                  </a:cubicBezTo>
                  <a:cubicBezTo>
                    <a:pt x="738" y="203"/>
                    <a:pt x="740" y="200"/>
                    <a:pt x="741" y="200"/>
                  </a:cubicBezTo>
                  <a:cubicBezTo>
                    <a:pt x="742" y="199"/>
                    <a:pt x="744" y="200"/>
                    <a:pt x="745" y="200"/>
                  </a:cubicBezTo>
                  <a:cubicBezTo>
                    <a:pt x="746" y="199"/>
                    <a:pt x="748" y="198"/>
                    <a:pt x="750" y="198"/>
                  </a:cubicBezTo>
                  <a:cubicBezTo>
                    <a:pt x="751" y="198"/>
                    <a:pt x="753" y="196"/>
                    <a:pt x="755" y="196"/>
                  </a:cubicBezTo>
                  <a:cubicBezTo>
                    <a:pt x="756" y="196"/>
                    <a:pt x="758" y="197"/>
                    <a:pt x="759" y="197"/>
                  </a:cubicBezTo>
                  <a:cubicBezTo>
                    <a:pt x="760" y="196"/>
                    <a:pt x="763" y="193"/>
                    <a:pt x="764" y="193"/>
                  </a:cubicBezTo>
                  <a:cubicBezTo>
                    <a:pt x="766" y="192"/>
                    <a:pt x="769" y="193"/>
                    <a:pt x="770" y="194"/>
                  </a:cubicBezTo>
                  <a:cubicBezTo>
                    <a:pt x="772" y="194"/>
                    <a:pt x="775" y="194"/>
                    <a:pt x="776" y="194"/>
                  </a:cubicBezTo>
                  <a:cubicBezTo>
                    <a:pt x="778" y="193"/>
                    <a:pt x="780" y="192"/>
                    <a:pt x="781" y="191"/>
                  </a:cubicBezTo>
                  <a:cubicBezTo>
                    <a:pt x="782" y="191"/>
                    <a:pt x="784" y="191"/>
                    <a:pt x="785" y="191"/>
                  </a:cubicBezTo>
                  <a:cubicBezTo>
                    <a:pt x="787" y="191"/>
                    <a:pt x="789" y="192"/>
                    <a:pt x="791" y="192"/>
                  </a:cubicBezTo>
                  <a:cubicBezTo>
                    <a:pt x="791" y="192"/>
                    <a:pt x="793" y="190"/>
                    <a:pt x="793" y="190"/>
                  </a:cubicBezTo>
                  <a:cubicBezTo>
                    <a:pt x="794" y="190"/>
                    <a:pt x="795" y="191"/>
                    <a:pt x="796" y="191"/>
                  </a:cubicBezTo>
                  <a:cubicBezTo>
                    <a:pt x="797" y="192"/>
                    <a:pt x="797" y="194"/>
                    <a:pt x="798" y="194"/>
                  </a:cubicBezTo>
                  <a:cubicBezTo>
                    <a:pt x="800" y="195"/>
                    <a:pt x="802" y="192"/>
                    <a:pt x="804" y="192"/>
                  </a:cubicBezTo>
                  <a:cubicBezTo>
                    <a:pt x="805" y="192"/>
                    <a:pt x="808" y="194"/>
                    <a:pt x="810" y="194"/>
                  </a:cubicBezTo>
                  <a:cubicBezTo>
                    <a:pt x="812" y="194"/>
                    <a:pt x="815" y="192"/>
                    <a:pt x="817" y="191"/>
                  </a:cubicBezTo>
                  <a:cubicBezTo>
                    <a:pt x="817" y="191"/>
                    <a:pt x="818" y="189"/>
                    <a:pt x="819" y="189"/>
                  </a:cubicBezTo>
                  <a:cubicBezTo>
                    <a:pt x="820" y="188"/>
                    <a:pt x="823" y="189"/>
                    <a:pt x="824" y="189"/>
                  </a:cubicBezTo>
                  <a:cubicBezTo>
                    <a:pt x="825" y="190"/>
                    <a:pt x="826" y="192"/>
                    <a:pt x="827" y="193"/>
                  </a:cubicBezTo>
                  <a:cubicBezTo>
                    <a:pt x="828" y="193"/>
                    <a:pt x="831" y="194"/>
                    <a:pt x="833" y="194"/>
                  </a:cubicBezTo>
                  <a:cubicBezTo>
                    <a:pt x="834" y="193"/>
                    <a:pt x="837" y="191"/>
                    <a:pt x="838" y="190"/>
                  </a:cubicBezTo>
                  <a:cubicBezTo>
                    <a:pt x="839" y="189"/>
                    <a:pt x="840" y="187"/>
                    <a:pt x="841" y="186"/>
                  </a:cubicBezTo>
                  <a:cubicBezTo>
                    <a:pt x="842" y="185"/>
                    <a:pt x="843" y="183"/>
                    <a:pt x="843" y="182"/>
                  </a:cubicBezTo>
                  <a:cubicBezTo>
                    <a:pt x="844" y="181"/>
                    <a:pt x="843" y="179"/>
                    <a:pt x="842" y="178"/>
                  </a:cubicBezTo>
                  <a:cubicBezTo>
                    <a:pt x="842" y="177"/>
                    <a:pt x="841" y="176"/>
                    <a:pt x="840" y="176"/>
                  </a:cubicBezTo>
                  <a:cubicBezTo>
                    <a:pt x="839" y="175"/>
                    <a:pt x="837" y="176"/>
                    <a:pt x="836" y="176"/>
                  </a:cubicBezTo>
                  <a:cubicBezTo>
                    <a:pt x="835" y="175"/>
                    <a:pt x="834" y="173"/>
                    <a:pt x="834" y="173"/>
                  </a:cubicBezTo>
                  <a:cubicBezTo>
                    <a:pt x="834" y="173"/>
                    <a:pt x="832" y="170"/>
                    <a:pt x="831" y="169"/>
                  </a:cubicBezTo>
                  <a:cubicBezTo>
                    <a:pt x="831" y="168"/>
                    <a:pt x="829" y="167"/>
                    <a:pt x="829" y="166"/>
                  </a:cubicBezTo>
                  <a:cubicBezTo>
                    <a:pt x="828" y="166"/>
                    <a:pt x="827" y="163"/>
                    <a:pt x="826" y="162"/>
                  </a:cubicBezTo>
                  <a:cubicBezTo>
                    <a:pt x="825" y="162"/>
                    <a:pt x="822" y="161"/>
                    <a:pt x="821" y="161"/>
                  </a:cubicBezTo>
                  <a:cubicBezTo>
                    <a:pt x="819" y="161"/>
                    <a:pt x="815" y="162"/>
                    <a:pt x="814" y="162"/>
                  </a:cubicBezTo>
                  <a:cubicBezTo>
                    <a:pt x="813" y="162"/>
                    <a:pt x="811" y="162"/>
                    <a:pt x="810" y="163"/>
                  </a:cubicBezTo>
                  <a:cubicBezTo>
                    <a:pt x="809" y="163"/>
                    <a:pt x="809" y="165"/>
                    <a:pt x="808" y="165"/>
                  </a:cubicBezTo>
                  <a:cubicBezTo>
                    <a:pt x="807" y="166"/>
                    <a:pt x="806" y="166"/>
                    <a:pt x="805" y="166"/>
                  </a:cubicBezTo>
                  <a:cubicBezTo>
                    <a:pt x="805" y="166"/>
                    <a:pt x="803" y="165"/>
                    <a:pt x="802" y="165"/>
                  </a:cubicBezTo>
                  <a:cubicBezTo>
                    <a:pt x="802" y="164"/>
                    <a:pt x="800" y="163"/>
                    <a:pt x="799" y="163"/>
                  </a:cubicBezTo>
                  <a:cubicBezTo>
                    <a:pt x="799" y="163"/>
                    <a:pt x="798" y="165"/>
                    <a:pt x="798" y="166"/>
                  </a:cubicBezTo>
                  <a:cubicBezTo>
                    <a:pt x="798" y="167"/>
                    <a:pt x="798" y="168"/>
                    <a:pt x="798" y="168"/>
                  </a:cubicBezTo>
                  <a:cubicBezTo>
                    <a:pt x="799" y="169"/>
                    <a:pt x="801" y="171"/>
                    <a:pt x="802" y="172"/>
                  </a:cubicBezTo>
                  <a:cubicBezTo>
                    <a:pt x="803" y="172"/>
                    <a:pt x="804" y="172"/>
                    <a:pt x="804" y="173"/>
                  </a:cubicBezTo>
                  <a:cubicBezTo>
                    <a:pt x="805" y="173"/>
                    <a:pt x="806" y="174"/>
                    <a:pt x="807" y="175"/>
                  </a:cubicBezTo>
                  <a:cubicBezTo>
                    <a:pt x="807" y="176"/>
                    <a:pt x="807" y="178"/>
                    <a:pt x="807" y="180"/>
                  </a:cubicBezTo>
                  <a:cubicBezTo>
                    <a:pt x="807" y="180"/>
                    <a:pt x="806" y="182"/>
                    <a:pt x="805" y="183"/>
                  </a:cubicBezTo>
                  <a:cubicBezTo>
                    <a:pt x="804" y="183"/>
                    <a:pt x="802" y="182"/>
                    <a:pt x="801" y="182"/>
                  </a:cubicBezTo>
                  <a:cubicBezTo>
                    <a:pt x="800" y="181"/>
                    <a:pt x="800" y="179"/>
                    <a:pt x="799" y="179"/>
                  </a:cubicBezTo>
                  <a:cubicBezTo>
                    <a:pt x="799" y="179"/>
                    <a:pt x="798" y="180"/>
                    <a:pt x="797" y="180"/>
                  </a:cubicBezTo>
                  <a:cubicBezTo>
                    <a:pt x="797" y="181"/>
                    <a:pt x="797" y="183"/>
                    <a:pt x="797" y="183"/>
                  </a:cubicBezTo>
                  <a:cubicBezTo>
                    <a:pt x="796" y="184"/>
                    <a:pt x="795" y="185"/>
                    <a:pt x="794" y="185"/>
                  </a:cubicBezTo>
                  <a:cubicBezTo>
                    <a:pt x="793" y="185"/>
                    <a:pt x="791" y="184"/>
                    <a:pt x="790" y="184"/>
                  </a:cubicBezTo>
                  <a:cubicBezTo>
                    <a:pt x="789" y="183"/>
                    <a:pt x="788" y="181"/>
                    <a:pt x="787" y="181"/>
                  </a:cubicBezTo>
                  <a:cubicBezTo>
                    <a:pt x="785" y="180"/>
                    <a:pt x="783" y="181"/>
                    <a:pt x="781" y="180"/>
                  </a:cubicBezTo>
                  <a:cubicBezTo>
                    <a:pt x="780" y="180"/>
                    <a:pt x="777" y="179"/>
                    <a:pt x="776" y="179"/>
                  </a:cubicBezTo>
                  <a:cubicBezTo>
                    <a:pt x="775" y="178"/>
                    <a:pt x="773" y="175"/>
                    <a:pt x="772" y="174"/>
                  </a:cubicBezTo>
                  <a:cubicBezTo>
                    <a:pt x="771" y="174"/>
                    <a:pt x="769" y="173"/>
                    <a:pt x="769" y="172"/>
                  </a:cubicBezTo>
                  <a:cubicBezTo>
                    <a:pt x="768" y="171"/>
                    <a:pt x="768" y="170"/>
                    <a:pt x="769" y="169"/>
                  </a:cubicBezTo>
                  <a:cubicBezTo>
                    <a:pt x="769" y="168"/>
                    <a:pt x="772" y="167"/>
                    <a:pt x="772" y="166"/>
                  </a:cubicBezTo>
                  <a:cubicBezTo>
                    <a:pt x="772" y="166"/>
                    <a:pt x="772" y="164"/>
                    <a:pt x="771" y="163"/>
                  </a:cubicBezTo>
                  <a:cubicBezTo>
                    <a:pt x="770" y="163"/>
                    <a:pt x="768" y="162"/>
                    <a:pt x="767" y="162"/>
                  </a:cubicBezTo>
                  <a:cubicBezTo>
                    <a:pt x="766" y="162"/>
                    <a:pt x="763" y="163"/>
                    <a:pt x="762" y="163"/>
                  </a:cubicBezTo>
                  <a:cubicBezTo>
                    <a:pt x="762" y="162"/>
                    <a:pt x="761" y="161"/>
                    <a:pt x="760" y="160"/>
                  </a:cubicBezTo>
                  <a:cubicBezTo>
                    <a:pt x="760" y="160"/>
                    <a:pt x="759" y="158"/>
                    <a:pt x="759" y="158"/>
                  </a:cubicBezTo>
                  <a:cubicBezTo>
                    <a:pt x="757" y="157"/>
                    <a:pt x="754" y="157"/>
                    <a:pt x="753" y="158"/>
                  </a:cubicBezTo>
                  <a:cubicBezTo>
                    <a:pt x="752" y="158"/>
                    <a:pt x="752" y="160"/>
                    <a:pt x="752" y="161"/>
                  </a:cubicBezTo>
                  <a:cubicBezTo>
                    <a:pt x="751" y="161"/>
                    <a:pt x="749" y="162"/>
                    <a:pt x="748" y="162"/>
                  </a:cubicBezTo>
                  <a:cubicBezTo>
                    <a:pt x="747" y="162"/>
                    <a:pt x="746" y="162"/>
                    <a:pt x="746" y="161"/>
                  </a:cubicBezTo>
                  <a:cubicBezTo>
                    <a:pt x="745" y="160"/>
                    <a:pt x="744" y="158"/>
                    <a:pt x="744" y="157"/>
                  </a:cubicBezTo>
                  <a:cubicBezTo>
                    <a:pt x="744" y="156"/>
                    <a:pt x="745" y="153"/>
                    <a:pt x="746" y="152"/>
                  </a:cubicBezTo>
                  <a:cubicBezTo>
                    <a:pt x="746" y="152"/>
                    <a:pt x="748" y="151"/>
                    <a:pt x="749" y="150"/>
                  </a:cubicBezTo>
                  <a:cubicBezTo>
                    <a:pt x="750" y="150"/>
                    <a:pt x="752" y="150"/>
                    <a:pt x="753" y="150"/>
                  </a:cubicBezTo>
                  <a:cubicBezTo>
                    <a:pt x="753" y="150"/>
                    <a:pt x="755" y="149"/>
                    <a:pt x="755" y="149"/>
                  </a:cubicBezTo>
                  <a:cubicBezTo>
                    <a:pt x="756" y="148"/>
                    <a:pt x="758" y="147"/>
                    <a:pt x="759" y="146"/>
                  </a:cubicBezTo>
                  <a:cubicBezTo>
                    <a:pt x="759" y="145"/>
                    <a:pt x="758" y="142"/>
                    <a:pt x="757" y="140"/>
                  </a:cubicBezTo>
                  <a:cubicBezTo>
                    <a:pt x="757" y="138"/>
                    <a:pt x="756" y="135"/>
                    <a:pt x="755" y="133"/>
                  </a:cubicBezTo>
                  <a:cubicBezTo>
                    <a:pt x="755" y="132"/>
                    <a:pt x="755" y="129"/>
                    <a:pt x="754" y="128"/>
                  </a:cubicBezTo>
                  <a:cubicBezTo>
                    <a:pt x="754" y="127"/>
                    <a:pt x="752" y="126"/>
                    <a:pt x="752" y="125"/>
                  </a:cubicBezTo>
                  <a:cubicBezTo>
                    <a:pt x="751" y="124"/>
                    <a:pt x="749" y="121"/>
                    <a:pt x="749" y="119"/>
                  </a:cubicBezTo>
                  <a:cubicBezTo>
                    <a:pt x="749" y="118"/>
                    <a:pt x="751" y="115"/>
                    <a:pt x="752" y="114"/>
                  </a:cubicBezTo>
                  <a:cubicBezTo>
                    <a:pt x="752" y="113"/>
                    <a:pt x="751" y="108"/>
                    <a:pt x="751" y="108"/>
                  </a:cubicBezTo>
                  <a:cubicBezTo>
                    <a:pt x="751" y="108"/>
                    <a:pt x="751" y="103"/>
                    <a:pt x="751" y="102"/>
                  </a:cubicBezTo>
                  <a:cubicBezTo>
                    <a:pt x="750" y="101"/>
                    <a:pt x="749" y="99"/>
                    <a:pt x="749" y="99"/>
                  </a:cubicBezTo>
                  <a:cubicBezTo>
                    <a:pt x="747" y="98"/>
                    <a:pt x="745" y="101"/>
                    <a:pt x="744" y="101"/>
                  </a:cubicBezTo>
                  <a:cubicBezTo>
                    <a:pt x="743" y="100"/>
                    <a:pt x="742" y="98"/>
                    <a:pt x="741" y="97"/>
                  </a:cubicBezTo>
                  <a:cubicBezTo>
                    <a:pt x="740" y="97"/>
                    <a:pt x="739" y="99"/>
                    <a:pt x="738" y="99"/>
                  </a:cubicBezTo>
                  <a:cubicBezTo>
                    <a:pt x="737" y="100"/>
                    <a:pt x="736" y="102"/>
                    <a:pt x="735" y="103"/>
                  </a:cubicBezTo>
                  <a:cubicBezTo>
                    <a:pt x="734" y="104"/>
                    <a:pt x="733" y="109"/>
                    <a:pt x="732" y="109"/>
                  </a:cubicBezTo>
                  <a:cubicBezTo>
                    <a:pt x="730" y="109"/>
                    <a:pt x="729" y="107"/>
                    <a:pt x="727" y="106"/>
                  </a:cubicBezTo>
                  <a:cubicBezTo>
                    <a:pt x="726" y="106"/>
                    <a:pt x="724" y="105"/>
                    <a:pt x="722" y="105"/>
                  </a:cubicBezTo>
                  <a:cubicBezTo>
                    <a:pt x="721" y="105"/>
                    <a:pt x="719" y="108"/>
                    <a:pt x="718" y="109"/>
                  </a:cubicBezTo>
                  <a:cubicBezTo>
                    <a:pt x="717" y="109"/>
                    <a:pt x="715" y="108"/>
                    <a:pt x="715" y="108"/>
                  </a:cubicBezTo>
                  <a:cubicBezTo>
                    <a:pt x="713" y="109"/>
                    <a:pt x="711" y="112"/>
                    <a:pt x="711" y="113"/>
                  </a:cubicBezTo>
                  <a:cubicBezTo>
                    <a:pt x="710" y="114"/>
                    <a:pt x="710" y="118"/>
                    <a:pt x="709" y="119"/>
                  </a:cubicBezTo>
                  <a:cubicBezTo>
                    <a:pt x="708" y="120"/>
                    <a:pt x="706" y="121"/>
                    <a:pt x="705" y="122"/>
                  </a:cubicBezTo>
                  <a:cubicBezTo>
                    <a:pt x="704" y="122"/>
                    <a:pt x="703" y="125"/>
                    <a:pt x="702" y="126"/>
                  </a:cubicBezTo>
                  <a:cubicBezTo>
                    <a:pt x="701" y="126"/>
                    <a:pt x="699" y="124"/>
                    <a:pt x="698" y="124"/>
                  </a:cubicBezTo>
                  <a:cubicBezTo>
                    <a:pt x="696" y="122"/>
                    <a:pt x="694" y="118"/>
                    <a:pt x="693" y="117"/>
                  </a:cubicBezTo>
                  <a:cubicBezTo>
                    <a:pt x="691" y="117"/>
                    <a:pt x="689" y="116"/>
                    <a:pt x="687" y="116"/>
                  </a:cubicBezTo>
                  <a:cubicBezTo>
                    <a:pt x="686" y="116"/>
                    <a:pt x="683" y="116"/>
                    <a:pt x="682" y="117"/>
                  </a:cubicBezTo>
                  <a:cubicBezTo>
                    <a:pt x="681" y="117"/>
                    <a:pt x="679" y="119"/>
                    <a:pt x="678" y="120"/>
                  </a:cubicBezTo>
                  <a:cubicBezTo>
                    <a:pt x="677" y="121"/>
                    <a:pt x="674" y="123"/>
                    <a:pt x="674" y="123"/>
                  </a:cubicBezTo>
                  <a:cubicBezTo>
                    <a:pt x="674" y="123"/>
                    <a:pt x="671" y="126"/>
                    <a:pt x="670" y="126"/>
                  </a:cubicBezTo>
                  <a:cubicBezTo>
                    <a:pt x="669" y="127"/>
                    <a:pt x="667" y="126"/>
                    <a:pt x="666" y="125"/>
                  </a:cubicBezTo>
                  <a:cubicBezTo>
                    <a:pt x="665" y="125"/>
                    <a:pt x="663" y="122"/>
                    <a:pt x="662" y="122"/>
                  </a:cubicBezTo>
                  <a:cubicBezTo>
                    <a:pt x="661" y="122"/>
                    <a:pt x="660" y="124"/>
                    <a:pt x="659" y="124"/>
                  </a:cubicBezTo>
                  <a:cubicBezTo>
                    <a:pt x="658" y="125"/>
                    <a:pt x="656" y="123"/>
                    <a:pt x="655" y="123"/>
                  </a:cubicBezTo>
                  <a:cubicBezTo>
                    <a:pt x="654" y="122"/>
                    <a:pt x="653" y="120"/>
                    <a:pt x="652" y="121"/>
                  </a:cubicBezTo>
                  <a:cubicBezTo>
                    <a:pt x="651" y="121"/>
                    <a:pt x="651" y="123"/>
                    <a:pt x="650" y="123"/>
                  </a:cubicBezTo>
                  <a:cubicBezTo>
                    <a:pt x="649" y="124"/>
                    <a:pt x="646" y="125"/>
                    <a:pt x="645" y="124"/>
                  </a:cubicBezTo>
                  <a:cubicBezTo>
                    <a:pt x="643" y="124"/>
                    <a:pt x="642" y="123"/>
                    <a:pt x="641" y="122"/>
                  </a:cubicBezTo>
                  <a:cubicBezTo>
                    <a:pt x="640" y="121"/>
                    <a:pt x="638" y="119"/>
                    <a:pt x="638" y="118"/>
                  </a:cubicBezTo>
                  <a:cubicBezTo>
                    <a:pt x="638" y="117"/>
                    <a:pt x="639" y="115"/>
                    <a:pt x="640" y="114"/>
                  </a:cubicBezTo>
                  <a:cubicBezTo>
                    <a:pt x="640" y="112"/>
                    <a:pt x="642" y="110"/>
                    <a:pt x="642" y="109"/>
                  </a:cubicBezTo>
                  <a:cubicBezTo>
                    <a:pt x="641" y="108"/>
                    <a:pt x="639" y="106"/>
                    <a:pt x="639" y="105"/>
                  </a:cubicBezTo>
                  <a:cubicBezTo>
                    <a:pt x="638" y="103"/>
                    <a:pt x="636" y="100"/>
                    <a:pt x="636" y="98"/>
                  </a:cubicBezTo>
                  <a:cubicBezTo>
                    <a:pt x="636" y="96"/>
                    <a:pt x="638" y="93"/>
                    <a:pt x="638" y="91"/>
                  </a:cubicBezTo>
                  <a:cubicBezTo>
                    <a:pt x="638" y="89"/>
                    <a:pt x="637" y="86"/>
                    <a:pt x="637" y="84"/>
                  </a:cubicBezTo>
                  <a:cubicBezTo>
                    <a:pt x="638" y="83"/>
                    <a:pt x="640" y="80"/>
                    <a:pt x="640" y="79"/>
                  </a:cubicBezTo>
                  <a:cubicBezTo>
                    <a:pt x="641" y="78"/>
                    <a:pt x="644" y="76"/>
                    <a:pt x="644" y="75"/>
                  </a:cubicBezTo>
                  <a:cubicBezTo>
                    <a:pt x="643" y="73"/>
                    <a:pt x="639" y="71"/>
                    <a:pt x="638" y="72"/>
                  </a:cubicBezTo>
                  <a:cubicBezTo>
                    <a:pt x="636" y="72"/>
                    <a:pt x="635" y="75"/>
                    <a:pt x="634" y="75"/>
                  </a:cubicBezTo>
                  <a:cubicBezTo>
                    <a:pt x="632" y="76"/>
                    <a:pt x="629" y="77"/>
                    <a:pt x="627" y="78"/>
                  </a:cubicBezTo>
                  <a:cubicBezTo>
                    <a:pt x="625" y="78"/>
                    <a:pt x="620" y="77"/>
                    <a:pt x="617" y="77"/>
                  </a:cubicBezTo>
                  <a:cubicBezTo>
                    <a:pt x="615" y="78"/>
                    <a:pt x="611" y="79"/>
                    <a:pt x="609" y="80"/>
                  </a:cubicBezTo>
                  <a:cubicBezTo>
                    <a:pt x="607" y="81"/>
                    <a:pt x="602" y="84"/>
                    <a:pt x="600" y="86"/>
                  </a:cubicBezTo>
                  <a:cubicBezTo>
                    <a:pt x="598" y="87"/>
                    <a:pt x="594" y="90"/>
                    <a:pt x="592" y="92"/>
                  </a:cubicBezTo>
                  <a:cubicBezTo>
                    <a:pt x="590" y="93"/>
                    <a:pt x="587" y="96"/>
                    <a:pt x="585" y="97"/>
                  </a:cubicBezTo>
                  <a:cubicBezTo>
                    <a:pt x="583" y="98"/>
                    <a:pt x="579" y="100"/>
                    <a:pt x="577" y="100"/>
                  </a:cubicBezTo>
                  <a:cubicBezTo>
                    <a:pt x="574" y="101"/>
                    <a:pt x="567" y="100"/>
                    <a:pt x="564" y="100"/>
                  </a:cubicBezTo>
                  <a:cubicBezTo>
                    <a:pt x="562" y="101"/>
                    <a:pt x="559" y="102"/>
                    <a:pt x="557" y="103"/>
                  </a:cubicBezTo>
                  <a:cubicBezTo>
                    <a:pt x="555" y="103"/>
                    <a:pt x="549" y="104"/>
                    <a:pt x="547" y="104"/>
                  </a:cubicBezTo>
                  <a:cubicBezTo>
                    <a:pt x="544" y="104"/>
                    <a:pt x="538" y="102"/>
                    <a:pt x="535" y="102"/>
                  </a:cubicBezTo>
                  <a:cubicBezTo>
                    <a:pt x="533" y="102"/>
                    <a:pt x="531" y="104"/>
                    <a:pt x="530" y="104"/>
                  </a:cubicBezTo>
                  <a:cubicBezTo>
                    <a:pt x="527" y="105"/>
                    <a:pt x="523" y="107"/>
                    <a:pt x="521" y="108"/>
                  </a:cubicBezTo>
                  <a:cubicBezTo>
                    <a:pt x="520" y="109"/>
                    <a:pt x="516" y="109"/>
                    <a:pt x="515" y="110"/>
                  </a:cubicBezTo>
                  <a:cubicBezTo>
                    <a:pt x="514" y="111"/>
                    <a:pt x="513" y="113"/>
                    <a:pt x="512" y="113"/>
                  </a:cubicBezTo>
                  <a:cubicBezTo>
                    <a:pt x="511" y="113"/>
                    <a:pt x="509" y="113"/>
                    <a:pt x="508" y="113"/>
                  </a:cubicBezTo>
                  <a:cubicBezTo>
                    <a:pt x="507" y="112"/>
                    <a:pt x="506" y="111"/>
                    <a:pt x="505" y="111"/>
                  </a:cubicBezTo>
                  <a:cubicBezTo>
                    <a:pt x="504" y="111"/>
                    <a:pt x="501" y="112"/>
                    <a:pt x="500" y="113"/>
                  </a:cubicBezTo>
                  <a:cubicBezTo>
                    <a:pt x="499" y="113"/>
                    <a:pt x="497" y="116"/>
                    <a:pt x="496" y="117"/>
                  </a:cubicBezTo>
                  <a:cubicBezTo>
                    <a:pt x="494" y="118"/>
                    <a:pt x="492" y="122"/>
                    <a:pt x="490" y="123"/>
                  </a:cubicBezTo>
                  <a:cubicBezTo>
                    <a:pt x="489" y="125"/>
                    <a:pt x="485" y="127"/>
                    <a:pt x="484" y="128"/>
                  </a:cubicBezTo>
                  <a:cubicBezTo>
                    <a:pt x="483" y="129"/>
                    <a:pt x="481" y="132"/>
                    <a:pt x="480" y="133"/>
                  </a:cubicBezTo>
                  <a:cubicBezTo>
                    <a:pt x="479" y="134"/>
                    <a:pt x="476" y="136"/>
                    <a:pt x="474" y="136"/>
                  </a:cubicBezTo>
                  <a:cubicBezTo>
                    <a:pt x="473" y="137"/>
                    <a:pt x="470" y="137"/>
                    <a:pt x="469" y="138"/>
                  </a:cubicBezTo>
                  <a:cubicBezTo>
                    <a:pt x="468" y="139"/>
                    <a:pt x="467" y="140"/>
                    <a:pt x="467" y="141"/>
                  </a:cubicBezTo>
                  <a:cubicBezTo>
                    <a:pt x="466" y="143"/>
                    <a:pt x="464" y="146"/>
                    <a:pt x="463" y="147"/>
                  </a:cubicBezTo>
                  <a:cubicBezTo>
                    <a:pt x="463" y="148"/>
                    <a:pt x="461" y="151"/>
                    <a:pt x="460" y="152"/>
                  </a:cubicBezTo>
                  <a:cubicBezTo>
                    <a:pt x="459" y="153"/>
                    <a:pt x="458" y="154"/>
                    <a:pt x="457" y="155"/>
                  </a:cubicBezTo>
                  <a:cubicBezTo>
                    <a:pt x="456" y="155"/>
                    <a:pt x="454" y="154"/>
                    <a:pt x="453" y="154"/>
                  </a:cubicBezTo>
                  <a:cubicBezTo>
                    <a:pt x="451" y="153"/>
                    <a:pt x="449" y="152"/>
                    <a:pt x="448" y="151"/>
                  </a:cubicBezTo>
                  <a:cubicBezTo>
                    <a:pt x="448" y="150"/>
                    <a:pt x="450" y="149"/>
                    <a:pt x="450" y="148"/>
                  </a:cubicBezTo>
                  <a:cubicBezTo>
                    <a:pt x="450" y="146"/>
                    <a:pt x="449" y="144"/>
                    <a:pt x="449" y="143"/>
                  </a:cubicBezTo>
                  <a:cubicBezTo>
                    <a:pt x="448" y="142"/>
                    <a:pt x="447" y="140"/>
                    <a:pt x="446" y="140"/>
                  </a:cubicBezTo>
                  <a:cubicBezTo>
                    <a:pt x="446" y="139"/>
                    <a:pt x="444" y="140"/>
                    <a:pt x="443" y="140"/>
                  </a:cubicBezTo>
                  <a:cubicBezTo>
                    <a:pt x="443" y="141"/>
                    <a:pt x="442" y="141"/>
                    <a:pt x="441" y="142"/>
                  </a:cubicBezTo>
                  <a:cubicBezTo>
                    <a:pt x="441" y="143"/>
                    <a:pt x="441" y="145"/>
                    <a:pt x="441" y="146"/>
                  </a:cubicBezTo>
                  <a:cubicBezTo>
                    <a:pt x="441" y="147"/>
                    <a:pt x="442" y="148"/>
                    <a:pt x="443" y="149"/>
                  </a:cubicBezTo>
                  <a:cubicBezTo>
                    <a:pt x="443" y="149"/>
                    <a:pt x="444" y="150"/>
                    <a:pt x="444" y="151"/>
                  </a:cubicBezTo>
                  <a:cubicBezTo>
                    <a:pt x="445" y="152"/>
                    <a:pt x="445" y="154"/>
                    <a:pt x="445" y="155"/>
                  </a:cubicBezTo>
                  <a:cubicBezTo>
                    <a:pt x="445" y="156"/>
                    <a:pt x="445" y="158"/>
                    <a:pt x="444" y="158"/>
                  </a:cubicBezTo>
                  <a:cubicBezTo>
                    <a:pt x="444" y="159"/>
                    <a:pt x="443" y="161"/>
                    <a:pt x="442" y="161"/>
                  </a:cubicBezTo>
                  <a:cubicBezTo>
                    <a:pt x="441" y="161"/>
                    <a:pt x="440" y="159"/>
                    <a:pt x="439" y="158"/>
                  </a:cubicBezTo>
                  <a:cubicBezTo>
                    <a:pt x="438" y="157"/>
                    <a:pt x="438" y="155"/>
                    <a:pt x="437" y="155"/>
                  </a:cubicBezTo>
                  <a:cubicBezTo>
                    <a:pt x="436" y="155"/>
                    <a:pt x="434" y="156"/>
                    <a:pt x="433" y="156"/>
                  </a:cubicBezTo>
                  <a:cubicBezTo>
                    <a:pt x="433" y="157"/>
                    <a:pt x="431" y="157"/>
                    <a:pt x="431" y="158"/>
                  </a:cubicBezTo>
                  <a:cubicBezTo>
                    <a:pt x="431" y="158"/>
                    <a:pt x="431" y="160"/>
                    <a:pt x="431" y="161"/>
                  </a:cubicBezTo>
                  <a:cubicBezTo>
                    <a:pt x="431" y="162"/>
                    <a:pt x="430" y="163"/>
                    <a:pt x="429" y="164"/>
                  </a:cubicBezTo>
                  <a:cubicBezTo>
                    <a:pt x="428" y="164"/>
                    <a:pt x="426" y="164"/>
                    <a:pt x="426" y="164"/>
                  </a:cubicBezTo>
                  <a:cubicBezTo>
                    <a:pt x="424" y="164"/>
                    <a:pt x="422" y="164"/>
                    <a:pt x="421" y="163"/>
                  </a:cubicBezTo>
                  <a:cubicBezTo>
                    <a:pt x="420" y="163"/>
                    <a:pt x="419" y="160"/>
                    <a:pt x="418" y="160"/>
                  </a:cubicBezTo>
                  <a:cubicBezTo>
                    <a:pt x="418" y="159"/>
                    <a:pt x="415" y="161"/>
                    <a:pt x="414" y="160"/>
                  </a:cubicBezTo>
                  <a:cubicBezTo>
                    <a:pt x="413" y="160"/>
                    <a:pt x="412" y="157"/>
                    <a:pt x="411" y="156"/>
                  </a:cubicBezTo>
                  <a:cubicBezTo>
                    <a:pt x="410" y="154"/>
                    <a:pt x="410" y="151"/>
                    <a:pt x="409" y="150"/>
                  </a:cubicBezTo>
                  <a:cubicBezTo>
                    <a:pt x="408" y="149"/>
                    <a:pt x="404" y="149"/>
                    <a:pt x="403" y="150"/>
                  </a:cubicBezTo>
                  <a:cubicBezTo>
                    <a:pt x="401" y="150"/>
                    <a:pt x="399" y="152"/>
                    <a:pt x="398" y="153"/>
                  </a:cubicBezTo>
                  <a:cubicBezTo>
                    <a:pt x="397" y="154"/>
                    <a:pt x="395" y="157"/>
                    <a:pt x="393" y="158"/>
                  </a:cubicBezTo>
                  <a:cubicBezTo>
                    <a:pt x="392" y="158"/>
                    <a:pt x="389" y="159"/>
                    <a:pt x="388" y="159"/>
                  </a:cubicBezTo>
                  <a:cubicBezTo>
                    <a:pt x="387" y="159"/>
                    <a:pt x="384" y="160"/>
                    <a:pt x="383" y="160"/>
                  </a:cubicBezTo>
                  <a:cubicBezTo>
                    <a:pt x="381" y="160"/>
                    <a:pt x="379" y="161"/>
                    <a:pt x="377" y="161"/>
                  </a:cubicBezTo>
                  <a:cubicBezTo>
                    <a:pt x="376" y="162"/>
                    <a:pt x="373" y="163"/>
                    <a:pt x="371" y="163"/>
                  </a:cubicBezTo>
                  <a:cubicBezTo>
                    <a:pt x="369" y="163"/>
                    <a:pt x="366" y="161"/>
                    <a:pt x="364" y="161"/>
                  </a:cubicBezTo>
                  <a:cubicBezTo>
                    <a:pt x="363" y="160"/>
                    <a:pt x="360" y="159"/>
                    <a:pt x="359" y="158"/>
                  </a:cubicBezTo>
                  <a:cubicBezTo>
                    <a:pt x="359" y="157"/>
                    <a:pt x="360" y="154"/>
                    <a:pt x="360" y="153"/>
                  </a:cubicBezTo>
                  <a:cubicBezTo>
                    <a:pt x="359" y="152"/>
                    <a:pt x="358" y="150"/>
                    <a:pt x="358" y="149"/>
                  </a:cubicBezTo>
                  <a:cubicBezTo>
                    <a:pt x="358" y="148"/>
                    <a:pt x="358" y="146"/>
                    <a:pt x="358" y="146"/>
                  </a:cubicBezTo>
                  <a:cubicBezTo>
                    <a:pt x="357" y="145"/>
                    <a:pt x="356" y="144"/>
                    <a:pt x="355" y="144"/>
                  </a:cubicBezTo>
                  <a:cubicBezTo>
                    <a:pt x="354" y="144"/>
                    <a:pt x="353" y="145"/>
                    <a:pt x="352" y="145"/>
                  </a:cubicBezTo>
                  <a:cubicBezTo>
                    <a:pt x="351" y="145"/>
                    <a:pt x="350" y="144"/>
                    <a:pt x="349" y="143"/>
                  </a:cubicBezTo>
                  <a:cubicBezTo>
                    <a:pt x="348" y="143"/>
                    <a:pt x="347" y="141"/>
                    <a:pt x="347" y="140"/>
                  </a:cubicBezTo>
                  <a:cubicBezTo>
                    <a:pt x="346" y="140"/>
                    <a:pt x="345" y="139"/>
                    <a:pt x="344" y="138"/>
                  </a:cubicBezTo>
                  <a:cubicBezTo>
                    <a:pt x="343" y="137"/>
                    <a:pt x="341" y="136"/>
                    <a:pt x="340" y="135"/>
                  </a:cubicBezTo>
                  <a:cubicBezTo>
                    <a:pt x="339" y="134"/>
                    <a:pt x="340" y="130"/>
                    <a:pt x="339" y="129"/>
                  </a:cubicBezTo>
                  <a:cubicBezTo>
                    <a:pt x="338" y="128"/>
                    <a:pt x="336" y="129"/>
                    <a:pt x="335" y="128"/>
                  </a:cubicBezTo>
                  <a:cubicBezTo>
                    <a:pt x="334" y="128"/>
                    <a:pt x="332" y="126"/>
                    <a:pt x="331" y="125"/>
                  </a:cubicBezTo>
                  <a:cubicBezTo>
                    <a:pt x="330" y="123"/>
                    <a:pt x="331" y="120"/>
                    <a:pt x="331" y="119"/>
                  </a:cubicBezTo>
                  <a:cubicBezTo>
                    <a:pt x="330" y="118"/>
                    <a:pt x="328" y="115"/>
                    <a:pt x="327" y="114"/>
                  </a:cubicBezTo>
                  <a:cubicBezTo>
                    <a:pt x="327" y="114"/>
                    <a:pt x="325" y="113"/>
                    <a:pt x="324" y="112"/>
                  </a:cubicBezTo>
                  <a:cubicBezTo>
                    <a:pt x="324" y="112"/>
                    <a:pt x="323" y="111"/>
                    <a:pt x="322" y="111"/>
                  </a:cubicBezTo>
                  <a:cubicBezTo>
                    <a:pt x="321" y="110"/>
                    <a:pt x="319" y="111"/>
                    <a:pt x="319" y="111"/>
                  </a:cubicBezTo>
                  <a:cubicBezTo>
                    <a:pt x="318" y="110"/>
                    <a:pt x="318" y="108"/>
                    <a:pt x="317" y="108"/>
                  </a:cubicBezTo>
                  <a:cubicBezTo>
                    <a:pt x="317" y="108"/>
                    <a:pt x="317" y="110"/>
                    <a:pt x="316" y="110"/>
                  </a:cubicBezTo>
                  <a:cubicBezTo>
                    <a:pt x="315" y="111"/>
                    <a:pt x="312" y="111"/>
                    <a:pt x="311" y="111"/>
                  </a:cubicBezTo>
                  <a:cubicBezTo>
                    <a:pt x="310" y="110"/>
                    <a:pt x="310" y="108"/>
                    <a:pt x="310" y="107"/>
                  </a:cubicBezTo>
                  <a:cubicBezTo>
                    <a:pt x="309" y="106"/>
                    <a:pt x="310" y="104"/>
                    <a:pt x="310" y="104"/>
                  </a:cubicBezTo>
                  <a:cubicBezTo>
                    <a:pt x="309" y="103"/>
                    <a:pt x="306" y="104"/>
                    <a:pt x="305" y="104"/>
                  </a:cubicBezTo>
                  <a:cubicBezTo>
                    <a:pt x="304" y="104"/>
                    <a:pt x="304" y="102"/>
                    <a:pt x="304" y="102"/>
                  </a:cubicBezTo>
                  <a:cubicBezTo>
                    <a:pt x="303" y="101"/>
                    <a:pt x="301" y="100"/>
                    <a:pt x="299" y="100"/>
                  </a:cubicBezTo>
                  <a:cubicBezTo>
                    <a:pt x="299" y="100"/>
                    <a:pt x="298" y="102"/>
                    <a:pt x="298" y="102"/>
                  </a:cubicBezTo>
                  <a:cubicBezTo>
                    <a:pt x="297" y="102"/>
                    <a:pt x="295" y="101"/>
                    <a:pt x="295" y="101"/>
                  </a:cubicBezTo>
                  <a:cubicBezTo>
                    <a:pt x="294" y="100"/>
                    <a:pt x="292" y="99"/>
                    <a:pt x="291" y="99"/>
                  </a:cubicBezTo>
                  <a:cubicBezTo>
                    <a:pt x="290" y="98"/>
                    <a:pt x="288" y="99"/>
                    <a:pt x="287" y="99"/>
                  </a:cubicBezTo>
                  <a:cubicBezTo>
                    <a:pt x="285" y="100"/>
                    <a:pt x="283" y="101"/>
                    <a:pt x="282" y="101"/>
                  </a:cubicBezTo>
                  <a:cubicBezTo>
                    <a:pt x="281" y="102"/>
                    <a:pt x="279" y="101"/>
                    <a:pt x="278" y="101"/>
                  </a:cubicBezTo>
                  <a:cubicBezTo>
                    <a:pt x="275" y="101"/>
                    <a:pt x="270" y="98"/>
                    <a:pt x="268" y="99"/>
                  </a:cubicBezTo>
                  <a:cubicBezTo>
                    <a:pt x="267" y="99"/>
                    <a:pt x="265" y="101"/>
                    <a:pt x="265" y="101"/>
                  </a:cubicBezTo>
                  <a:cubicBezTo>
                    <a:pt x="264" y="102"/>
                    <a:pt x="263" y="103"/>
                    <a:pt x="262" y="103"/>
                  </a:cubicBezTo>
                  <a:cubicBezTo>
                    <a:pt x="261" y="104"/>
                    <a:pt x="259" y="105"/>
                    <a:pt x="258" y="104"/>
                  </a:cubicBezTo>
                  <a:cubicBezTo>
                    <a:pt x="257" y="104"/>
                    <a:pt x="256" y="102"/>
                    <a:pt x="256" y="101"/>
                  </a:cubicBezTo>
                  <a:cubicBezTo>
                    <a:pt x="256" y="100"/>
                    <a:pt x="256" y="99"/>
                    <a:pt x="256" y="99"/>
                  </a:cubicBezTo>
                  <a:cubicBezTo>
                    <a:pt x="257" y="98"/>
                    <a:pt x="259" y="98"/>
                    <a:pt x="260" y="97"/>
                  </a:cubicBezTo>
                  <a:cubicBezTo>
                    <a:pt x="261" y="96"/>
                    <a:pt x="261" y="95"/>
                    <a:pt x="261" y="94"/>
                  </a:cubicBezTo>
                  <a:cubicBezTo>
                    <a:pt x="261" y="93"/>
                    <a:pt x="259" y="93"/>
                    <a:pt x="258" y="93"/>
                  </a:cubicBezTo>
                  <a:cubicBezTo>
                    <a:pt x="256" y="93"/>
                    <a:pt x="254" y="94"/>
                    <a:pt x="253" y="95"/>
                  </a:cubicBezTo>
                  <a:cubicBezTo>
                    <a:pt x="251" y="96"/>
                    <a:pt x="249" y="98"/>
                    <a:pt x="248" y="100"/>
                  </a:cubicBezTo>
                  <a:cubicBezTo>
                    <a:pt x="246" y="102"/>
                    <a:pt x="243" y="106"/>
                    <a:pt x="242" y="108"/>
                  </a:cubicBezTo>
                  <a:cubicBezTo>
                    <a:pt x="240" y="109"/>
                    <a:pt x="237" y="112"/>
                    <a:pt x="236" y="114"/>
                  </a:cubicBezTo>
                  <a:cubicBezTo>
                    <a:pt x="235" y="114"/>
                    <a:pt x="234" y="115"/>
                    <a:pt x="233" y="115"/>
                  </a:cubicBezTo>
                  <a:cubicBezTo>
                    <a:pt x="233" y="116"/>
                    <a:pt x="232" y="118"/>
                    <a:pt x="232" y="119"/>
                  </a:cubicBezTo>
                  <a:cubicBezTo>
                    <a:pt x="231" y="120"/>
                    <a:pt x="230" y="122"/>
                    <a:pt x="230" y="123"/>
                  </a:cubicBezTo>
                  <a:cubicBezTo>
                    <a:pt x="229" y="125"/>
                    <a:pt x="228" y="129"/>
                    <a:pt x="227" y="129"/>
                  </a:cubicBezTo>
                  <a:cubicBezTo>
                    <a:pt x="225" y="129"/>
                    <a:pt x="223" y="126"/>
                    <a:pt x="222" y="125"/>
                  </a:cubicBezTo>
                  <a:cubicBezTo>
                    <a:pt x="222" y="124"/>
                    <a:pt x="221" y="121"/>
                    <a:pt x="220" y="120"/>
                  </a:cubicBezTo>
                  <a:cubicBezTo>
                    <a:pt x="220" y="118"/>
                    <a:pt x="221" y="115"/>
                    <a:pt x="221" y="113"/>
                  </a:cubicBezTo>
                  <a:cubicBezTo>
                    <a:pt x="221" y="112"/>
                    <a:pt x="222" y="110"/>
                    <a:pt x="222" y="109"/>
                  </a:cubicBezTo>
                  <a:cubicBezTo>
                    <a:pt x="223" y="107"/>
                    <a:pt x="223" y="105"/>
                    <a:pt x="223" y="104"/>
                  </a:cubicBezTo>
                  <a:cubicBezTo>
                    <a:pt x="223" y="102"/>
                    <a:pt x="222" y="99"/>
                    <a:pt x="223" y="98"/>
                  </a:cubicBezTo>
                  <a:cubicBezTo>
                    <a:pt x="223" y="97"/>
                    <a:pt x="226" y="96"/>
                    <a:pt x="227" y="95"/>
                  </a:cubicBezTo>
                  <a:cubicBezTo>
                    <a:pt x="228" y="94"/>
                    <a:pt x="232" y="91"/>
                    <a:pt x="232" y="90"/>
                  </a:cubicBezTo>
                  <a:cubicBezTo>
                    <a:pt x="233" y="87"/>
                    <a:pt x="231" y="83"/>
                    <a:pt x="231" y="80"/>
                  </a:cubicBezTo>
                  <a:cubicBezTo>
                    <a:pt x="231" y="79"/>
                    <a:pt x="232" y="77"/>
                    <a:pt x="233" y="76"/>
                  </a:cubicBezTo>
                  <a:cubicBezTo>
                    <a:pt x="233" y="75"/>
                    <a:pt x="235" y="74"/>
                    <a:pt x="235" y="74"/>
                  </a:cubicBezTo>
                  <a:cubicBezTo>
                    <a:pt x="236" y="73"/>
                    <a:pt x="238" y="73"/>
                    <a:pt x="239" y="72"/>
                  </a:cubicBezTo>
                  <a:cubicBezTo>
                    <a:pt x="239" y="71"/>
                    <a:pt x="239" y="68"/>
                    <a:pt x="239" y="67"/>
                  </a:cubicBezTo>
                  <a:cubicBezTo>
                    <a:pt x="239" y="66"/>
                    <a:pt x="238" y="65"/>
                    <a:pt x="239" y="64"/>
                  </a:cubicBezTo>
                  <a:cubicBezTo>
                    <a:pt x="240" y="64"/>
                    <a:pt x="241" y="65"/>
                    <a:pt x="241" y="65"/>
                  </a:cubicBezTo>
                  <a:cubicBezTo>
                    <a:pt x="242" y="65"/>
                    <a:pt x="244" y="64"/>
                    <a:pt x="245" y="63"/>
                  </a:cubicBezTo>
                  <a:cubicBezTo>
                    <a:pt x="245" y="63"/>
                    <a:pt x="244" y="61"/>
                    <a:pt x="244" y="60"/>
                  </a:cubicBezTo>
                  <a:cubicBezTo>
                    <a:pt x="244" y="59"/>
                    <a:pt x="244" y="56"/>
                    <a:pt x="245" y="55"/>
                  </a:cubicBezTo>
                  <a:cubicBezTo>
                    <a:pt x="246" y="53"/>
                    <a:pt x="249" y="51"/>
                    <a:pt x="250" y="50"/>
                  </a:cubicBezTo>
                  <a:cubicBezTo>
                    <a:pt x="251" y="49"/>
                    <a:pt x="254" y="47"/>
                    <a:pt x="255" y="46"/>
                  </a:cubicBezTo>
                  <a:cubicBezTo>
                    <a:pt x="256" y="45"/>
                    <a:pt x="258" y="43"/>
                    <a:pt x="259" y="42"/>
                  </a:cubicBezTo>
                  <a:cubicBezTo>
                    <a:pt x="259" y="41"/>
                    <a:pt x="260" y="39"/>
                    <a:pt x="260" y="37"/>
                  </a:cubicBezTo>
                  <a:cubicBezTo>
                    <a:pt x="261" y="37"/>
                    <a:pt x="262" y="35"/>
                    <a:pt x="263" y="34"/>
                  </a:cubicBezTo>
                  <a:cubicBezTo>
                    <a:pt x="263" y="34"/>
                    <a:pt x="265" y="33"/>
                    <a:pt x="266" y="33"/>
                  </a:cubicBezTo>
                  <a:cubicBezTo>
                    <a:pt x="267" y="32"/>
                    <a:pt x="269" y="30"/>
                    <a:pt x="270" y="30"/>
                  </a:cubicBezTo>
                  <a:cubicBezTo>
                    <a:pt x="271" y="29"/>
                    <a:pt x="275" y="29"/>
                    <a:pt x="276" y="28"/>
                  </a:cubicBezTo>
                  <a:cubicBezTo>
                    <a:pt x="276" y="27"/>
                    <a:pt x="276" y="24"/>
                    <a:pt x="276" y="23"/>
                  </a:cubicBezTo>
                  <a:cubicBezTo>
                    <a:pt x="275" y="22"/>
                    <a:pt x="272" y="22"/>
                    <a:pt x="271" y="21"/>
                  </a:cubicBezTo>
                  <a:cubicBezTo>
                    <a:pt x="271" y="20"/>
                    <a:pt x="271" y="17"/>
                    <a:pt x="272" y="16"/>
                  </a:cubicBezTo>
                  <a:cubicBezTo>
                    <a:pt x="273" y="15"/>
                    <a:pt x="275" y="16"/>
                    <a:pt x="276" y="16"/>
                  </a:cubicBezTo>
                  <a:cubicBezTo>
                    <a:pt x="278" y="16"/>
                    <a:pt x="280" y="14"/>
                    <a:pt x="281" y="14"/>
                  </a:cubicBezTo>
                  <a:cubicBezTo>
                    <a:pt x="282" y="14"/>
                    <a:pt x="284" y="14"/>
                    <a:pt x="285" y="15"/>
                  </a:cubicBezTo>
                  <a:cubicBezTo>
                    <a:pt x="286" y="15"/>
                    <a:pt x="286" y="17"/>
                    <a:pt x="287" y="17"/>
                  </a:cubicBezTo>
                  <a:cubicBezTo>
                    <a:pt x="288" y="17"/>
                    <a:pt x="290" y="17"/>
                    <a:pt x="291" y="17"/>
                  </a:cubicBezTo>
                  <a:cubicBezTo>
                    <a:pt x="292" y="16"/>
                    <a:pt x="292" y="13"/>
                    <a:pt x="294" y="12"/>
                  </a:cubicBezTo>
                  <a:cubicBezTo>
                    <a:pt x="295" y="12"/>
                    <a:pt x="297" y="12"/>
                    <a:pt x="298" y="12"/>
                  </a:cubicBezTo>
                  <a:cubicBezTo>
                    <a:pt x="298" y="12"/>
                    <a:pt x="301" y="13"/>
                    <a:pt x="301" y="12"/>
                  </a:cubicBezTo>
                  <a:cubicBezTo>
                    <a:pt x="302" y="11"/>
                    <a:pt x="301" y="8"/>
                    <a:pt x="300" y="7"/>
                  </a:cubicBezTo>
                  <a:cubicBezTo>
                    <a:pt x="299" y="5"/>
                    <a:pt x="296" y="4"/>
                    <a:pt x="295" y="3"/>
                  </a:cubicBezTo>
                  <a:cubicBezTo>
                    <a:pt x="294" y="2"/>
                    <a:pt x="291" y="0"/>
                    <a:pt x="289" y="0"/>
                  </a:cubicBezTo>
                  <a:cubicBezTo>
                    <a:pt x="288" y="0"/>
                    <a:pt x="284" y="0"/>
                    <a:pt x="282" y="0"/>
                  </a:cubicBezTo>
                  <a:cubicBezTo>
                    <a:pt x="281" y="1"/>
                    <a:pt x="279" y="2"/>
                    <a:pt x="277" y="2"/>
                  </a:cubicBezTo>
                  <a:cubicBezTo>
                    <a:pt x="274" y="3"/>
                    <a:pt x="268" y="1"/>
                    <a:pt x="266" y="1"/>
                  </a:cubicBezTo>
                  <a:cubicBezTo>
                    <a:pt x="264" y="2"/>
                    <a:pt x="261" y="2"/>
                    <a:pt x="260" y="3"/>
                  </a:cubicBezTo>
                  <a:cubicBezTo>
                    <a:pt x="259" y="3"/>
                    <a:pt x="257" y="5"/>
                    <a:pt x="256" y="5"/>
                  </a:cubicBezTo>
                  <a:cubicBezTo>
                    <a:pt x="255" y="6"/>
                    <a:pt x="252" y="6"/>
                    <a:pt x="251" y="7"/>
                  </a:cubicBezTo>
                  <a:cubicBezTo>
                    <a:pt x="249" y="7"/>
                    <a:pt x="246" y="7"/>
                    <a:pt x="245" y="8"/>
                  </a:cubicBezTo>
                  <a:cubicBezTo>
                    <a:pt x="243" y="9"/>
                    <a:pt x="241" y="12"/>
                    <a:pt x="240" y="13"/>
                  </a:cubicBezTo>
                  <a:cubicBezTo>
                    <a:pt x="239" y="13"/>
                    <a:pt x="237" y="14"/>
                    <a:pt x="236" y="14"/>
                  </a:cubicBezTo>
                  <a:cubicBezTo>
                    <a:pt x="235" y="15"/>
                    <a:pt x="233" y="17"/>
                    <a:pt x="232" y="17"/>
                  </a:cubicBezTo>
                  <a:cubicBezTo>
                    <a:pt x="231" y="18"/>
                    <a:pt x="229" y="19"/>
                    <a:pt x="228" y="20"/>
                  </a:cubicBezTo>
                  <a:cubicBezTo>
                    <a:pt x="226" y="21"/>
                    <a:pt x="221" y="23"/>
                    <a:pt x="220" y="25"/>
                  </a:cubicBezTo>
                  <a:cubicBezTo>
                    <a:pt x="218" y="26"/>
                    <a:pt x="216" y="30"/>
                    <a:pt x="215" y="32"/>
                  </a:cubicBezTo>
                  <a:cubicBezTo>
                    <a:pt x="214" y="33"/>
                    <a:pt x="213" y="37"/>
                    <a:pt x="212" y="38"/>
                  </a:cubicBezTo>
                  <a:cubicBezTo>
                    <a:pt x="211" y="40"/>
                    <a:pt x="208" y="44"/>
                    <a:pt x="206" y="46"/>
                  </a:cubicBezTo>
                  <a:cubicBezTo>
                    <a:pt x="205" y="48"/>
                    <a:pt x="203" y="50"/>
                    <a:pt x="202" y="51"/>
                  </a:cubicBezTo>
                  <a:cubicBezTo>
                    <a:pt x="200" y="52"/>
                    <a:pt x="196" y="54"/>
                    <a:pt x="194" y="55"/>
                  </a:cubicBezTo>
                  <a:cubicBezTo>
                    <a:pt x="192" y="56"/>
                    <a:pt x="188" y="57"/>
                    <a:pt x="187" y="59"/>
                  </a:cubicBezTo>
                  <a:cubicBezTo>
                    <a:pt x="185" y="60"/>
                    <a:pt x="184" y="64"/>
                    <a:pt x="183" y="65"/>
                  </a:cubicBezTo>
                  <a:cubicBezTo>
                    <a:pt x="182" y="66"/>
                    <a:pt x="182" y="67"/>
                    <a:pt x="181" y="68"/>
                  </a:cubicBezTo>
                  <a:cubicBezTo>
                    <a:pt x="181" y="69"/>
                    <a:pt x="180" y="70"/>
                    <a:pt x="179" y="71"/>
                  </a:cubicBezTo>
                  <a:cubicBezTo>
                    <a:pt x="179" y="71"/>
                    <a:pt x="177" y="71"/>
                    <a:pt x="176" y="71"/>
                  </a:cubicBezTo>
                  <a:cubicBezTo>
                    <a:pt x="175" y="72"/>
                    <a:pt x="174" y="75"/>
                    <a:pt x="173" y="75"/>
                  </a:cubicBezTo>
                  <a:cubicBezTo>
                    <a:pt x="172" y="76"/>
                    <a:pt x="170" y="78"/>
                    <a:pt x="170" y="79"/>
                  </a:cubicBezTo>
                  <a:cubicBezTo>
                    <a:pt x="169" y="80"/>
                    <a:pt x="167" y="81"/>
                    <a:pt x="167" y="82"/>
                  </a:cubicBezTo>
                  <a:cubicBezTo>
                    <a:pt x="166" y="83"/>
                    <a:pt x="166" y="85"/>
                    <a:pt x="166" y="86"/>
                  </a:cubicBezTo>
                  <a:cubicBezTo>
                    <a:pt x="166" y="88"/>
                    <a:pt x="166" y="92"/>
                    <a:pt x="165" y="94"/>
                  </a:cubicBezTo>
                  <a:cubicBezTo>
                    <a:pt x="164" y="96"/>
                    <a:pt x="160" y="100"/>
                    <a:pt x="158" y="100"/>
                  </a:cubicBezTo>
                  <a:cubicBezTo>
                    <a:pt x="156" y="101"/>
                    <a:pt x="153" y="99"/>
                    <a:pt x="151" y="100"/>
                  </a:cubicBezTo>
                  <a:cubicBezTo>
                    <a:pt x="150" y="100"/>
                    <a:pt x="149" y="102"/>
                    <a:pt x="148" y="102"/>
                  </a:cubicBezTo>
                  <a:cubicBezTo>
                    <a:pt x="147" y="103"/>
                    <a:pt x="145" y="103"/>
                    <a:pt x="144" y="103"/>
                  </a:cubicBezTo>
                  <a:cubicBezTo>
                    <a:pt x="143" y="103"/>
                    <a:pt x="141" y="103"/>
                    <a:pt x="140" y="104"/>
                  </a:cubicBezTo>
                  <a:cubicBezTo>
                    <a:pt x="139" y="105"/>
                    <a:pt x="137" y="108"/>
                    <a:pt x="137" y="109"/>
                  </a:cubicBezTo>
                  <a:cubicBezTo>
                    <a:pt x="136" y="110"/>
                    <a:pt x="134" y="113"/>
                    <a:pt x="133" y="114"/>
                  </a:cubicBezTo>
                  <a:cubicBezTo>
                    <a:pt x="132" y="116"/>
                    <a:pt x="129" y="119"/>
                    <a:pt x="127" y="120"/>
                  </a:cubicBezTo>
                  <a:cubicBezTo>
                    <a:pt x="126" y="121"/>
                    <a:pt x="122" y="123"/>
                    <a:pt x="120" y="125"/>
                  </a:cubicBezTo>
                  <a:cubicBezTo>
                    <a:pt x="119" y="126"/>
                    <a:pt x="116" y="128"/>
                    <a:pt x="114" y="130"/>
                  </a:cubicBezTo>
                  <a:cubicBezTo>
                    <a:pt x="113" y="131"/>
                    <a:pt x="110" y="132"/>
                    <a:pt x="108" y="133"/>
                  </a:cubicBezTo>
                  <a:cubicBezTo>
                    <a:pt x="106" y="133"/>
                    <a:pt x="102" y="132"/>
                    <a:pt x="100" y="133"/>
                  </a:cubicBezTo>
                  <a:cubicBezTo>
                    <a:pt x="98" y="133"/>
                    <a:pt x="95" y="134"/>
                    <a:pt x="93" y="135"/>
                  </a:cubicBezTo>
                  <a:cubicBezTo>
                    <a:pt x="92" y="136"/>
                    <a:pt x="89" y="139"/>
                    <a:pt x="87" y="140"/>
                  </a:cubicBezTo>
                  <a:cubicBezTo>
                    <a:pt x="85" y="140"/>
                    <a:pt x="83" y="137"/>
                    <a:pt x="82" y="137"/>
                  </a:cubicBezTo>
                  <a:cubicBezTo>
                    <a:pt x="80" y="136"/>
                    <a:pt x="75" y="137"/>
                    <a:pt x="73" y="138"/>
                  </a:cubicBezTo>
                  <a:cubicBezTo>
                    <a:pt x="71" y="138"/>
                    <a:pt x="66" y="139"/>
                    <a:pt x="64" y="140"/>
                  </a:cubicBezTo>
                  <a:cubicBezTo>
                    <a:pt x="63" y="141"/>
                    <a:pt x="61" y="144"/>
                    <a:pt x="60" y="145"/>
                  </a:cubicBezTo>
                  <a:cubicBezTo>
                    <a:pt x="59" y="146"/>
                    <a:pt x="57" y="149"/>
                    <a:pt x="56" y="150"/>
                  </a:cubicBezTo>
                  <a:cubicBezTo>
                    <a:pt x="54" y="152"/>
                    <a:pt x="50" y="156"/>
                    <a:pt x="48" y="159"/>
                  </a:cubicBezTo>
                  <a:cubicBezTo>
                    <a:pt x="46" y="161"/>
                    <a:pt x="42" y="166"/>
                    <a:pt x="40" y="168"/>
                  </a:cubicBezTo>
                  <a:cubicBezTo>
                    <a:pt x="38" y="170"/>
                    <a:pt x="34" y="173"/>
                    <a:pt x="32" y="174"/>
                  </a:cubicBezTo>
                  <a:cubicBezTo>
                    <a:pt x="29" y="175"/>
                    <a:pt x="25" y="175"/>
                    <a:pt x="22" y="176"/>
                  </a:cubicBezTo>
                  <a:cubicBezTo>
                    <a:pt x="21" y="176"/>
                    <a:pt x="17" y="179"/>
                    <a:pt x="16" y="180"/>
                  </a:cubicBezTo>
                  <a:cubicBezTo>
                    <a:pt x="14" y="181"/>
                    <a:pt x="10" y="184"/>
                    <a:pt x="10" y="184"/>
                  </a:cubicBezTo>
                  <a:cubicBezTo>
                    <a:pt x="9" y="184"/>
                    <a:pt x="5" y="184"/>
                    <a:pt x="4" y="185"/>
                  </a:cubicBezTo>
                  <a:cubicBezTo>
                    <a:pt x="3" y="185"/>
                    <a:pt x="1" y="186"/>
                    <a:pt x="0" y="187"/>
                  </a:cubicBezTo>
                  <a:cubicBezTo>
                    <a:pt x="1" y="191"/>
                    <a:pt x="1" y="191"/>
                    <a:pt x="1" y="191"/>
                  </a:cubicBezTo>
                  <a:cubicBezTo>
                    <a:pt x="2" y="190"/>
                    <a:pt x="4" y="189"/>
                    <a:pt x="5" y="189"/>
                  </a:cubicBezTo>
                  <a:cubicBezTo>
                    <a:pt x="6" y="189"/>
                    <a:pt x="6" y="189"/>
                    <a:pt x="6" y="189"/>
                  </a:cubicBezTo>
                  <a:cubicBezTo>
                    <a:pt x="9" y="189"/>
                    <a:pt x="12" y="191"/>
                    <a:pt x="13" y="193"/>
                  </a:cubicBezTo>
                  <a:cubicBezTo>
                    <a:pt x="13" y="194"/>
                    <a:pt x="13" y="194"/>
                    <a:pt x="14" y="195"/>
                  </a:cubicBezTo>
                  <a:cubicBezTo>
                    <a:pt x="14" y="195"/>
                    <a:pt x="14" y="195"/>
                    <a:pt x="14" y="195"/>
                  </a:cubicBezTo>
                  <a:cubicBezTo>
                    <a:pt x="14" y="195"/>
                    <a:pt x="15" y="195"/>
                    <a:pt x="15" y="195"/>
                  </a:cubicBezTo>
                  <a:cubicBezTo>
                    <a:pt x="17" y="195"/>
                    <a:pt x="19" y="195"/>
                    <a:pt x="20" y="196"/>
                  </a:cubicBezTo>
                  <a:cubicBezTo>
                    <a:pt x="22" y="197"/>
                    <a:pt x="24" y="198"/>
                    <a:pt x="25" y="200"/>
                  </a:cubicBezTo>
                  <a:cubicBezTo>
                    <a:pt x="26" y="201"/>
                    <a:pt x="26" y="201"/>
                    <a:pt x="26" y="201"/>
                  </a:cubicBezTo>
                  <a:cubicBezTo>
                    <a:pt x="28" y="203"/>
                    <a:pt x="30" y="206"/>
                    <a:pt x="31" y="207"/>
                  </a:cubicBezTo>
                  <a:cubicBezTo>
                    <a:pt x="33" y="209"/>
                    <a:pt x="34" y="213"/>
                    <a:pt x="34" y="214"/>
                  </a:cubicBezTo>
                  <a:cubicBezTo>
                    <a:pt x="34" y="215"/>
                    <a:pt x="35" y="215"/>
                    <a:pt x="35" y="216"/>
                  </a:cubicBezTo>
                  <a:cubicBezTo>
                    <a:pt x="35" y="216"/>
                    <a:pt x="35" y="217"/>
                    <a:pt x="35" y="217"/>
                  </a:cubicBezTo>
                  <a:cubicBezTo>
                    <a:pt x="35" y="217"/>
                    <a:pt x="35" y="217"/>
                    <a:pt x="35" y="217"/>
                  </a:cubicBezTo>
                  <a:cubicBezTo>
                    <a:pt x="36" y="218"/>
                    <a:pt x="36" y="218"/>
                    <a:pt x="36" y="218"/>
                  </a:cubicBezTo>
                  <a:cubicBezTo>
                    <a:pt x="37" y="219"/>
                    <a:pt x="37" y="220"/>
                    <a:pt x="38" y="220"/>
                  </a:cubicBezTo>
                  <a:cubicBezTo>
                    <a:pt x="38" y="221"/>
                    <a:pt x="39" y="222"/>
                    <a:pt x="40" y="222"/>
                  </a:cubicBezTo>
                  <a:cubicBezTo>
                    <a:pt x="40" y="223"/>
                    <a:pt x="41" y="224"/>
                    <a:pt x="42" y="224"/>
                  </a:cubicBezTo>
                  <a:cubicBezTo>
                    <a:pt x="166" y="245"/>
                    <a:pt x="166" y="245"/>
                    <a:pt x="166" y="245"/>
                  </a:cubicBezTo>
                  <a:cubicBezTo>
                    <a:pt x="197" y="260"/>
                    <a:pt x="197" y="260"/>
                    <a:pt x="197" y="260"/>
                  </a:cubicBezTo>
                  <a:cubicBezTo>
                    <a:pt x="199" y="259"/>
                    <a:pt x="200" y="259"/>
                    <a:pt x="200" y="259"/>
                  </a:cubicBezTo>
                  <a:cubicBezTo>
                    <a:pt x="201" y="259"/>
                    <a:pt x="202" y="259"/>
                    <a:pt x="203" y="259"/>
                  </a:cubicBezTo>
                  <a:cubicBezTo>
                    <a:pt x="204" y="259"/>
                    <a:pt x="205" y="259"/>
                    <a:pt x="206" y="258"/>
                  </a:cubicBezTo>
                  <a:cubicBezTo>
                    <a:pt x="206" y="258"/>
                    <a:pt x="206" y="258"/>
                    <a:pt x="206" y="258"/>
                  </a:cubicBezTo>
                  <a:cubicBezTo>
                    <a:pt x="207" y="258"/>
                    <a:pt x="207" y="258"/>
                    <a:pt x="207" y="258"/>
                  </a:cubicBezTo>
                  <a:cubicBezTo>
                    <a:pt x="208" y="258"/>
                    <a:pt x="210" y="259"/>
                    <a:pt x="211" y="259"/>
                  </a:cubicBezTo>
                  <a:cubicBezTo>
                    <a:pt x="211" y="259"/>
                    <a:pt x="211" y="260"/>
                    <a:pt x="211" y="260"/>
                  </a:cubicBezTo>
                  <a:cubicBezTo>
                    <a:pt x="211" y="260"/>
                    <a:pt x="212" y="260"/>
                    <a:pt x="212" y="260"/>
                  </a:cubicBezTo>
                  <a:cubicBezTo>
                    <a:pt x="214" y="260"/>
                    <a:pt x="216" y="260"/>
                    <a:pt x="218" y="261"/>
                  </a:cubicBezTo>
                  <a:cubicBezTo>
                    <a:pt x="219" y="261"/>
                    <a:pt x="219" y="262"/>
                    <a:pt x="220" y="263"/>
                  </a:cubicBezTo>
                  <a:cubicBezTo>
                    <a:pt x="220" y="262"/>
                    <a:pt x="221" y="262"/>
                    <a:pt x="221" y="262"/>
                  </a:cubicBezTo>
                  <a:cubicBezTo>
                    <a:pt x="222" y="261"/>
                    <a:pt x="224" y="260"/>
                    <a:pt x="225" y="259"/>
                  </a:cubicBezTo>
                  <a:cubicBezTo>
                    <a:pt x="225" y="259"/>
                    <a:pt x="229" y="257"/>
                    <a:pt x="233" y="257"/>
                  </a:cubicBezTo>
                  <a:cubicBezTo>
                    <a:pt x="233" y="257"/>
                    <a:pt x="233" y="257"/>
                    <a:pt x="234" y="257"/>
                  </a:cubicBezTo>
                  <a:cubicBezTo>
                    <a:pt x="236" y="257"/>
                    <a:pt x="237" y="258"/>
                    <a:pt x="238" y="259"/>
                  </a:cubicBezTo>
                  <a:cubicBezTo>
                    <a:pt x="238" y="259"/>
                    <a:pt x="238" y="259"/>
                    <a:pt x="239" y="260"/>
                  </a:cubicBezTo>
                  <a:cubicBezTo>
                    <a:pt x="239" y="259"/>
                    <a:pt x="239" y="259"/>
                    <a:pt x="239" y="259"/>
                  </a:cubicBezTo>
                  <a:cubicBezTo>
                    <a:pt x="240" y="259"/>
                    <a:pt x="241" y="259"/>
                    <a:pt x="241" y="259"/>
                  </a:cubicBezTo>
                  <a:cubicBezTo>
                    <a:pt x="242" y="259"/>
                    <a:pt x="243" y="259"/>
                    <a:pt x="244" y="260"/>
                  </a:cubicBezTo>
                  <a:cubicBezTo>
                    <a:pt x="245" y="260"/>
                    <a:pt x="246" y="261"/>
                    <a:pt x="247" y="262"/>
                  </a:cubicBezTo>
                  <a:cubicBezTo>
                    <a:pt x="248" y="261"/>
                    <a:pt x="249" y="261"/>
                    <a:pt x="249" y="261"/>
                  </a:cubicBezTo>
                  <a:cubicBezTo>
                    <a:pt x="250" y="261"/>
                    <a:pt x="250" y="261"/>
                    <a:pt x="251" y="261"/>
                  </a:cubicBezTo>
                  <a:cubicBezTo>
                    <a:pt x="253" y="261"/>
                    <a:pt x="255" y="261"/>
                    <a:pt x="257" y="262"/>
                  </a:cubicBezTo>
                  <a:cubicBezTo>
                    <a:pt x="258" y="263"/>
                    <a:pt x="258" y="263"/>
                    <a:pt x="258" y="263"/>
                  </a:cubicBezTo>
                  <a:cubicBezTo>
                    <a:pt x="259" y="263"/>
                    <a:pt x="260" y="264"/>
                    <a:pt x="261" y="265"/>
                  </a:cubicBezTo>
                  <a:cubicBezTo>
                    <a:pt x="261" y="265"/>
                    <a:pt x="261" y="265"/>
                    <a:pt x="262" y="266"/>
                  </a:cubicBezTo>
                  <a:cubicBezTo>
                    <a:pt x="262" y="265"/>
                    <a:pt x="262" y="265"/>
                    <a:pt x="262" y="265"/>
                  </a:cubicBezTo>
                  <a:cubicBezTo>
                    <a:pt x="264" y="264"/>
                    <a:pt x="266" y="263"/>
                    <a:pt x="268" y="263"/>
                  </a:cubicBezTo>
                  <a:cubicBezTo>
                    <a:pt x="268" y="263"/>
                    <a:pt x="268" y="263"/>
                    <a:pt x="268" y="263"/>
                  </a:cubicBezTo>
                  <a:cubicBezTo>
                    <a:pt x="270" y="263"/>
                    <a:pt x="272" y="264"/>
                    <a:pt x="274" y="265"/>
                  </a:cubicBezTo>
                  <a:cubicBezTo>
                    <a:pt x="274" y="265"/>
                    <a:pt x="274" y="265"/>
                    <a:pt x="274" y="265"/>
                  </a:cubicBezTo>
                  <a:cubicBezTo>
                    <a:pt x="275" y="264"/>
                    <a:pt x="276" y="264"/>
                    <a:pt x="278" y="264"/>
                  </a:cubicBezTo>
                  <a:cubicBezTo>
                    <a:pt x="278" y="264"/>
                    <a:pt x="278" y="264"/>
                    <a:pt x="278" y="264"/>
                  </a:cubicBezTo>
                  <a:cubicBezTo>
                    <a:pt x="279" y="264"/>
                    <a:pt x="281" y="264"/>
                    <a:pt x="287" y="267"/>
                  </a:cubicBezTo>
                  <a:cubicBezTo>
                    <a:pt x="289" y="268"/>
                    <a:pt x="291" y="269"/>
                    <a:pt x="292" y="271"/>
                  </a:cubicBezTo>
                  <a:cubicBezTo>
                    <a:pt x="293" y="273"/>
                    <a:pt x="293" y="274"/>
                    <a:pt x="293" y="276"/>
                  </a:cubicBezTo>
                  <a:cubicBezTo>
                    <a:pt x="293" y="276"/>
                    <a:pt x="293" y="276"/>
                    <a:pt x="293" y="276"/>
                  </a:cubicBezTo>
                  <a:cubicBezTo>
                    <a:pt x="294" y="277"/>
                    <a:pt x="295" y="279"/>
                    <a:pt x="295" y="281"/>
                  </a:cubicBezTo>
                  <a:cubicBezTo>
                    <a:pt x="295" y="284"/>
                    <a:pt x="293" y="286"/>
                    <a:pt x="292" y="287"/>
                  </a:cubicBezTo>
                  <a:cubicBezTo>
                    <a:pt x="292" y="287"/>
                    <a:pt x="292" y="287"/>
                    <a:pt x="292" y="287"/>
                  </a:cubicBezTo>
                  <a:cubicBezTo>
                    <a:pt x="291" y="288"/>
                    <a:pt x="291" y="288"/>
                    <a:pt x="290" y="289"/>
                  </a:cubicBezTo>
                  <a:cubicBezTo>
                    <a:pt x="290" y="289"/>
                    <a:pt x="291" y="290"/>
                    <a:pt x="291" y="290"/>
                  </a:cubicBezTo>
                  <a:cubicBezTo>
                    <a:pt x="291" y="291"/>
                    <a:pt x="292" y="291"/>
                    <a:pt x="292" y="291"/>
                  </a:cubicBezTo>
                  <a:cubicBezTo>
                    <a:pt x="292" y="291"/>
                    <a:pt x="292" y="291"/>
                    <a:pt x="292" y="291"/>
                  </a:cubicBezTo>
                  <a:cubicBezTo>
                    <a:pt x="293" y="290"/>
                    <a:pt x="294" y="290"/>
                    <a:pt x="296" y="289"/>
                  </a:cubicBezTo>
                  <a:cubicBezTo>
                    <a:pt x="296" y="289"/>
                    <a:pt x="296" y="289"/>
                    <a:pt x="296" y="289"/>
                  </a:cubicBezTo>
                  <a:cubicBezTo>
                    <a:pt x="298" y="288"/>
                    <a:pt x="300" y="288"/>
                    <a:pt x="302" y="288"/>
                  </a:cubicBezTo>
                  <a:cubicBezTo>
                    <a:pt x="303" y="288"/>
                    <a:pt x="304" y="288"/>
                    <a:pt x="305" y="288"/>
                  </a:cubicBezTo>
                  <a:cubicBezTo>
                    <a:pt x="307" y="289"/>
                    <a:pt x="308" y="291"/>
                    <a:pt x="308" y="292"/>
                  </a:cubicBezTo>
                  <a:cubicBezTo>
                    <a:pt x="309" y="292"/>
                    <a:pt x="311" y="291"/>
                    <a:pt x="312" y="291"/>
                  </a:cubicBezTo>
                  <a:cubicBezTo>
                    <a:pt x="312" y="291"/>
                    <a:pt x="312" y="291"/>
                    <a:pt x="312" y="291"/>
                  </a:cubicBezTo>
                  <a:cubicBezTo>
                    <a:pt x="315" y="291"/>
                    <a:pt x="319" y="293"/>
                    <a:pt x="321" y="294"/>
                  </a:cubicBezTo>
                  <a:cubicBezTo>
                    <a:pt x="322" y="295"/>
                    <a:pt x="323" y="296"/>
                    <a:pt x="323" y="297"/>
                  </a:cubicBezTo>
                  <a:cubicBezTo>
                    <a:pt x="324" y="297"/>
                    <a:pt x="324" y="298"/>
                    <a:pt x="324" y="298"/>
                  </a:cubicBezTo>
                  <a:cubicBezTo>
                    <a:pt x="327" y="298"/>
                    <a:pt x="329" y="298"/>
                    <a:pt x="331" y="300"/>
                  </a:cubicBezTo>
                  <a:cubicBezTo>
                    <a:pt x="331" y="300"/>
                    <a:pt x="337" y="305"/>
                    <a:pt x="336" y="311"/>
                  </a:cubicBezTo>
                  <a:cubicBezTo>
                    <a:pt x="335" y="312"/>
                    <a:pt x="335" y="313"/>
                    <a:pt x="334" y="313"/>
                  </a:cubicBezTo>
                  <a:cubicBezTo>
                    <a:pt x="336" y="315"/>
                    <a:pt x="338" y="316"/>
                    <a:pt x="339" y="319"/>
                  </a:cubicBezTo>
                  <a:cubicBezTo>
                    <a:pt x="341" y="322"/>
                    <a:pt x="339" y="328"/>
                    <a:pt x="337" y="330"/>
                  </a:cubicBezTo>
                  <a:cubicBezTo>
                    <a:pt x="337" y="331"/>
                    <a:pt x="336" y="332"/>
                    <a:pt x="335" y="332"/>
                  </a:cubicBezTo>
                  <a:cubicBezTo>
                    <a:pt x="335" y="333"/>
                    <a:pt x="336" y="334"/>
                    <a:pt x="336" y="335"/>
                  </a:cubicBezTo>
                  <a:cubicBezTo>
                    <a:pt x="337" y="338"/>
                    <a:pt x="338" y="341"/>
                    <a:pt x="338" y="344"/>
                  </a:cubicBezTo>
                  <a:cubicBezTo>
                    <a:pt x="338" y="346"/>
                    <a:pt x="337" y="349"/>
                    <a:pt x="336" y="351"/>
                  </a:cubicBezTo>
                  <a:cubicBezTo>
                    <a:pt x="335" y="352"/>
                    <a:pt x="334" y="353"/>
                    <a:pt x="332" y="354"/>
                  </a:cubicBezTo>
                  <a:cubicBezTo>
                    <a:pt x="332" y="354"/>
                    <a:pt x="333" y="354"/>
                    <a:pt x="333" y="354"/>
                  </a:cubicBezTo>
                  <a:cubicBezTo>
                    <a:pt x="333" y="356"/>
                    <a:pt x="335" y="358"/>
                    <a:pt x="334" y="361"/>
                  </a:cubicBezTo>
                  <a:cubicBezTo>
                    <a:pt x="334" y="361"/>
                    <a:pt x="334" y="361"/>
                    <a:pt x="334" y="361"/>
                  </a:cubicBezTo>
                  <a:cubicBezTo>
                    <a:pt x="335" y="361"/>
                    <a:pt x="335" y="360"/>
                    <a:pt x="336" y="360"/>
                  </a:cubicBezTo>
                  <a:cubicBezTo>
                    <a:pt x="337" y="360"/>
                    <a:pt x="337" y="361"/>
                    <a:pt x="338" y="361"/>
                  </a:cubicBezTo>
                  <a:cubicBezTo>
                    <a:pt x="339" y="361"/>
                    <a:pt x="339" y="361"/>
                    <a:pt x="339" y="361"/>
                  </a:cubicBezTo>
                  <a:cubicBezTo>
                    <a:pt x="340" y="361"/>
                    <a:pt x="340" y="361"/>
                    <a:pt x="340" y="360"/>
                  </a:cubicBezTo>
                  <a:cubicBezTo>
                    <a:pt x="340" y="359"/>
                    <a:pt x="340" y="357"/>
                    <a:pt x="342" y="355"/>
                  </a:cubicBezTo>
                  <a:cubicBezTo>
                    <a:pt x="344" y="354"/>
                    <a:pt x="347" y="353"/>
                    <a:pt x="349" y="353"/>
                  </a:cubicBezTo>
                  <a:cubicBezTo>
                    <a:pt x="350" y="353"/>
                    <a:pt x="351" y="353"/>
                    <a:pt x="351" y="353"/>
                  </a:cubicBezTo>
                  <a:cubicBezTo>
                    <a:pt x="354" y="354"/>
                    <a:pt x="357" y="358"/>
                    <a:pt x="357" y="359"/>
                  </a:cubicBezTo>
                  <a:cubicBezTo>
                    <a:pt x="358" y="360"/>
                    <a:pt x="360" y="363"/>
                    <a:pt x="360" y="365"/>
                  </a:cubicBezTo>
                  <a:cubicBezTo>
                    <a:pt x="360" y="367"/>
                    <a:pt x="359" y="369"/>
                    <a:pt x="358" y="370"/>
                  </a:cubicBezTo>
                  <a:cubicBezTo>
                    <a:pt x="358" y="370"/>
                    <a:pt x="358" y="370"/>
                    <a:pt x="358" y="370"/>
                  </a:cubicBezTo>
                  <a:cubicBezTo>
                    <a:pt x="358" y="371"/>
                    <a:pt x="357" y="372"/>
                    <a:pt x="357" y="374"/>
                  </a:cubicBezTo>
                  <a:cubicBezTo>
                    <a:pt x="356" y="374"/>
                    <a:pt x="356" y="375"/>
                    <a:pt x="355" y="376"/>
                  </a:cubicBezTo>
                  <a:cubicBezTo>
                    <a:pt x="355" y="376"/>
                    <a:pt x="355" y="378"/>
                    <a:pt x="354" y="380"/>
                  </a:cubicBezTo>
                  <a:cubicBezTo>
                    <a:pt x="354" y="380"/>
                    <a:pt x="354" y="381"/>
                    <a:pt x="354" y="381"/>
                  </a:cubicBezTo>
                  <a:cubicBezTo>
                    <a:pt x="354" y="382"/>
                    <a:pt x="354" y="383"/>
                    <a:pt x="354" y="384"/>
                  </a:cubicBezTo>
                  <a:cubicBezTo>
                    <a:pt x="353" y="385"/>
                    <a:pt x="352" y="388"/>
                    <a:pt x="352" y="389"/>
                  </a:cubicBezTo>
                  <a:cubicBezTo>
                    <a:pt x="352" y="390"/>
                    <a:pt x="353" y="391"/>
                    <a:pt x="353" y="392"/>
                  </a:cubicBezTo>
                  <a:cubicBezTo>
                    <a:pt x="353" y="392"/>
                    <a:pt x="353" y="393"/>
                    <a:pt x="354" y="393"/>
                  </a:cubicBezTo>
                  <a:cubicBezTo>
                    <a:pt x="354" y="393"/>
                    <a:pt x="355" y="394"/>
                    <a:pt x="355" y="394"/>
                  </a:cubicBezTo>
                  <a:cubicBezTo>
                    <a:pt x="356" y="394"/>
                    <a:pt x="356" y="394"/>
                    <a:pt x="356" y="395"/>
                  </a:cubicBezTo>
                  <a:cubicBezTo>
                    <a:pt x="358" y="396"/>
                    <a:pt x="359" y="397"/>
                    <a:pt x="360" y="398"/>
                  </a:cubicBezTo>
                  <a:cubicBezTo>
                    <a:pt x="361" y="399"/>
                    <a:pt x="361" y="400"/>
                    <a:pt x="361" y="401"/>
                  </a:cubicBezTo>
                  <a:cubicBezTo>
                    <a:pt x="362" y="401"/>
                    <a:pt x="362" y="401"/>
                    <a:pt x="363" y="401"/>
                  </a:cubicBezTo>
                  <a:cubicBezTo>
                    <a:pt x="363" y="401"/>
                    <a:pt x="364" y="402"/>
                    <a:pt x="365" y="402"/>
                  </a:cubicBezTo>
                  <a:cubicBezTo>
                    <a:pt x="365" y="401"/>
                    <a:pt x="365" y="401"/>
                    <a:pt x="365" y="401"/>
                  </a:cubicBezTo>
                  <a:cubicBezTo>
                    <a:pt x="365" y="400"/>
                    <a:pt x="366" y="398"/>
                    <a:pt x="366" y="397"/>
                  </a:cubicBezTo>
                  <a:cubicBezTo>
                    <a:pt x="367" y="395"/>
                    <a:pt x="369" y="392"/>
                    <a:pt x="370" y="390"/>
                  </a:cubicBezTo>
                  <a:cubicBezTo>
                    <a:pt x="371" y="389"/>
                    <a:pt x="374" y="385"/>
                    <a:pt x="374" y="383"/>
                  </a:cubicBezTo>
                  <a:cubicBezTo>
                    <a:pt x="375" y="382"/>
                    <a:pt x="377" y="377"/>
                    <a:pt x="378" y="376"/>
                  </a:cubicBezTo>
                  <a:cubicBezTo>
                    <a:pt x="379" y="375"/>
                    <a:pt x="380" y="373"/>
                    <a:pt x="380" y="372"/>
                  </a:cubicBezTo>
                  <a:cubicBezTo>
                    <a:pt x="381" y="370"/>
                    <a:pt x="382" y="367"/>
                    <a:pt x="382" y="365"/>
                  </a:cubicBezTo>
                  <a:cubicBezTo>
                    <a:pt x="383" y="364"/>
                    <a:pt x="384" y="362"/>
                    <a:pt x="385" y="361"/>
                  </a:cubicBezTo>
                  <a:cubicBezTo>
                    <a:pt x="385" y="360"/>
                    <a:pt x="386" y="357"/>
                    <a:pt x="387" y="355"/>
                  </a:cubicBezTo>
                  <a:cubicBezTo>
                    <a:pt x="387" y="354"/>
                    <a:pt x="388" y="353"/>
                    <a:pt x="389" y="352"/>
                  </a:cubicBezTo>
                  <a:cubicBezTo>
                    <a:pt x="390" y="351"/>
                    <a:pt x="392" y="349"/>
                    <a:pt x="392" y="347"/>
                  </a:cubicBezTo>
                  <a:cubicBezTo>
                    <a:pt x="392" y="346"/>
                    <a:pt x="391" y="344"/>
                    <a:pt x="391" y="343"/>
                  </a:cubicBezTo>
                  <a:cubicBezTo>
                    <a:pt x="391" y="341"/>
                    <a:pt x="394" y="339"/>
                    <a:pt x="395" y="337"/>
                  </a:cubicBezTo>
                  <a:cubicBezTo>
                    <a:pt x="396" y="335"/>
                    <a:pt x="396" y="331"/>
                    <a:pt x="396" y="329"/>
                  </a:cubicBezTo>
                  <a:cubicBezTo>
                    <a:pt x="397" y="325"/>
                    <a:pt x="399" y="317"/>
                    <a:pt x="401" y="313"/>
                  </a:cubicBezTo>
                  <a:cubicBezTo>
                    <a:pt x="401" y="311"/>
                    <a:pt x="403" y="307"/>
                    <a:pt x="404" y="306"/>
                  </a:cubicBezTo>
                  <a:cubicBezTo>
                    <a:pt x="405" y="304"/>
                    <a:pt x="408" y="300"/>
                    <a:pt x="410" y="299"/>
                  </a:cubicBezTo>
                  <a:cubicBezTo>
                    <a:pt x="411" y="298"/>
                    <a:pt x="414" y="295"/>
                    <a:pt x="414" y="294"/>
                  </a:cubicBezTo>
                  <a:cubicBezTo>
                    <a:pt x="415" y="293"/>
                    <a:pt x="416" y="291"/>
                    <a:pt x="417" y="289"/>
                  </a:cubicBezTo>
                  <a:cubicBezTo>
                    <a:pt x="417" y="288"/>
                    <a:pt x="417" y="285"/>
                    <a:pt x="417" y="283"/>
                  </a:cubicBezTo>
                  <a:cubicBezTo>
                    <a:pt x="416" y="281"/>
                    <a:pt x="415" y="278"/>
                    <a:pt x="415" y="277"/>
                  </a:cubicBezTo>
                  <a:cubicBezTo>
                    <a:pt x="414" y="275"/>
                    <a:pt x="415" y="272"/>
                    <a:pt x="416" y="271"/>
                  </a:cubicBezTo>
                  <a:cubicBezTo>
                    <a:pt x="417" y="270"/>
                    <a:pt x="420" y="269"/>
                    <a:pt x="421" y="269"/>
                  </a:cubicBezTo>
                  <a:cubicBezTo>
                    <a:pt x="422" y="269"/>
                    <a:pt x="423" y="270"/>
                    <a:pt x="424" y="271"/>
                  </a:cubicBezTo>
                  <a:cubicBezTo>
                    <a:pt x="425" y="272"/>
                    <a:pt x="426" y="274"/>
                    <a:pt x="426" y="275"/>
                  </a:cubicBezTo>
                  <a:cubicBezTo>
                    <a:pt x="426" y="276"/>
                    <a:pt x="425" y="279"/>
                    <a:pt x="425" y="280"/>
                  </a:cubicBezTo>
                  <a:cubicBezTo>
                    <a:pt x="425" y="281"/>
                    <a:pt x="426" y="283"/>
                    <a:pt x="427" y="285"/>
                  </a:cubicBezTo>
                  <a:cubicBezTo>
                    <a:pt x="427" y="286"/>
                    <a:pt x="427" y="288"/>
                    <a:pt x="427" y="290"/>
                  </a:cubicBezTo>
                  <a:cubicBezTo>
                    <a:pt x="427" y="291"/>
                    <a:pt x="427" y="295"/>
                    <a:pt x="429" y="295"/>
                  </a:cubicBezTo>
                  <a:cubicBezTo>
                    <a:pt x="430" y="296"/>
                    <a:pt x="431" y="294"/>
                    <a:pt x="432" y="294"/>
                  </a:cubicBezTo>
                  <a:cubicBezTo>
                    <a:pt x="434" y="293"/>
                    <a:pt x="435" y="291"/>
                    <a:pt x="437" y="290"/>
                  </a:cubicBezTo>
                  <a:cubicBezTo>
                    <a:pt x="438" y="289"/>
                    <a:pt x="441" y="289"/>
                    <a:pt x="443" y="288"/>
                  </a:cubicBezTo>
                  <a:cubicBezTo>
                    <a:pt x="444" y="287"/>
                    <a:pt x="445" y="284"/>
                    <a:pt x="445" y="283"/>
                  </a:cubicBezTo>
                  <a:cubicBezTo>
                    <a:pt x="445" y="282"/>
                    <a:pt x="445" y="279"/>
                    <a:pt x="445" y="278"/>
                  </a:cubicBezTo>
                  <a:cubicBezTo>
                    <a:pt x="446" y="277"/>
                    <a:pt x="447" y="275"/>
                    <a:pt x="448" y="274"/>
                  </a:cubicBezTo>
                  <a:cubicBezTo>
                    <a:pt x="449" y="273"/>
                    <a:pt x="450" y="271"/>
                    <a:pt x="450" y="269"/>
                  </a:cubicBezTo>
                  <a:cubicBezTo>
                    <a:pt x="450" y="268"/>
                    <a:pt x="448" y="267"/>
                    <a:pt x="448" y="267"/>
                  </a:cubicBezTo>
                  <a:cubicBezTo>
                    <a:pt x="448" y="266"/>
                    <a:pt x="447" y="264"/>
                    <a:pt x="448" y="263"/>
                  </a:cubicBezTo>
                  <a:cubicBezTo>
                    <a:pt x="448" y="262"/>
                    <a:pt x="449" y="260"/>
                    <a:pt x="450" y="259"/>
                  </a:cubicBezTo>
                  <a:cubicBezTo>
                    <a:pt x="451" y="259"/>
                    <a:pt x="454" y="259"/>
                    <a:pt x="455" y="260"/>
                  </a:cubicBezTo>
                  <a:cubicBezTo>
                    <a:pt x="455" y="260"/>
                    <a:pt x="455" y="262"/>
                    <a:pt x="456" y="263"/>
                  </a:cubicBezTo>
                  <a:cubicBezTo>
                    <a:pt x="456" y="263"/>
                    <a:pt x="459" y="264"/>
                    <a:pt x="460" y="264"/>
                  </a:cubicBezTo>
                  <a:cubicBezTo>
                    <a:pt x="461" y="264"/>
                    <a:pt x="463" y="264"/>
                    <a:pt x="464" y="264"/>
                  </a:cubicBezTo>
                  <a:cubicBezTo>
                    <a:pt x="465" y="263"/>
                    <a:pt x="466" y="262"/>
                    <a:pt x="466" y="261"/>
                  </a:cubicBezTo>
                  <a:cubicBezTo>
                    <a:pt x="467" y="260"/>
                    <a:pt x="467" y="256"/>
                    <a:pt x="468" y="255"/>
                  </a:cubicBezTo>
                  <a:cubicBezTo>
                    <a:pt x="468" y="254"/>
                    <a:pt x="470" y="252"/>
                    <a:pt x="472" y="251"/>
                  </a:cubicBezTo>
                  <a:cubicBezTo>
                    <a:pt x="473" y="251"/>
                    <a:pt x="476" y="251"/>
                    <a:pt x="477" y="252"/>
                  </a:cubicBezTo>
                  <a:cubicBezTo>
                    <a:pt x="477" y="252"/>
                    <a:pt x="478" y="254"/>
                    <a:pt x="478" y="255"/>
                  </a:cubicBezTo>
                  <a:cubicBezTo>
                    <a:pt x="479" y="257"/>
                    <a:pt x="478" y="260"/>
                    <a:pt x="478" y="261"/>
                  </a:cubicBezTo>
                  <a:cubicBezTo>
                    <a:pt x="478" y="262"/>
                    <a:pt x="477" y="263"/>
                    <a:pt x="477" y="264"/>
                  </a:cubicBezTo>
                  <a:cubicBezTo>
                    <a:pt x="476" y="265"/>
                    <a:pt x="476" y="267"/>
                    <a:pt x="476" y="268"/>
                  </a:cubicBezTo>
                  <a:cubicBezTo>
                    <a:pt x="475" y="268"/>
                    <a:pt x="475" y="269"/>
                    <a:pt x="475" y="270"/>
                  </a:cubicBezTo>
                  <a:cubicBezTo>
                    <a:pt x="474" y="271"/>
                    <a:pt x="474" y="273"/>
                    <a:pt x="473" y="273"/>
                  </a:cubicBezTo>
                  <a:cubicBezTo>
                    <a:pt x="473" y="274"/>
                    <a:pt x="471" y="274"/>
                    <a:pt x="470" y="274"/>
                  </a:cubicBezTo>
                  <a:cubicBezTo>
                    <a:pt x="470" y="274"/>
                    <a:pt x="469" y="273"/>
                    <a:pt x="469" y="273"/>
                  </a:cubicBezTo>
                  <a:cubicBezTo>
                    <a:pt x="468" y="273"/>
                    <a:pt x="468" y="275"/>
                    <a:pt x="467" y="276"/>
                  </a:cubicBezTo>
                  <a:cubicBezTo>
                    <a:pt x="467" y="277"/>
                    <a:pt x="468" y="279"/>
                    <a:pt x="468" y="280"/>
                  </a:cubicBezTo>
                  <a:cubicBezTo>
                    <a:pt x="468" y="280"/>
                    <a:pt x="468" y="282"/>
                    <a:pt x="467" y="282"/>
                  </a:cubicBezTo>
                  <a:cubicBezTo>
                    <a:pt x="467" y="283"/>
                    <a:pt x="465" y="283"/>
                    <a:pt x="465" y="284"/>
                  </a:cubicBezTo>
                  <a:cubicBezTo>
                    <a:pt x="465" y="285"/>
                    <a:pt x="466" y="287"/>
                    <a:pt x="465" y="287"/>
                  </a:cubicBezTo>
                  <a:cubicBezTo>
                    <a:pt x="465" y="288"/>
                    <a:pt x="465" y="289"/>
                    <a:pt x="464" y="289"/>
                  </a:cubicBezTo>
                  <a:cubicBezTo>
                    <a:pt x="464" y="290"/>
                    <a:pt x="461" y="289"/>
                    <a:pt x="461" y="289"/>
                  </a:cubicBezTo>
                  <a:cubicBezTo>
                    <a:pt x="460" y="290"/>
                    <a:pt x="460" y="292"/>
                    <a:pt x="460" y="293"/>
                  </a:cubicBezTo>
                  <a:cubicBezTo>
                    <a:pt x="460" y="294"/>
                    <a:pt x="461" y="297"/>
                    <a:pt x="461" y="297"/>
                  </a:cubicBezTo>
                  <a:cubicBezTo>
                    <a:pt x="462" y="299"/>
                    <a:pt x="465" y="301"/>
                    <a:pt x="466" y="301"/>
                  </a:cubicBezTo>
                  <a:cubicBezTo>
                    <a:pt x="467" y="302"/>
                    <a:pt x="468" y="303"/>
                    <a:pt x="469" y="303"/>
                  </a:cubicBezTo>
                  <a:cubicBezTo>
                    <a:pt x="470" y="303"/>
                    <a:pt x="472" y="304"/>
                    <a:pt x="473" y="303"/>
                  </a:cubicBezTo>
                  <a:cubicBezTo>
                    <a:pt x="474" y="303"/>
                    <a:pt x="476" y="301"/>
                    <a:pt x="476" y="300"/>
                  </a:cubicBezTo>
                  <a:cubicBezTo>
                    <a:pt x="476" y="299"/>
                    <a:pt x="475" y="298"/>
                    <a:pt x="475" y="298"/>
                  </a:cubicBezTo>
                  <a:cubicBezTo>
                    <a:pt x="474" y="297"/>
                    <a:pt x="473" y="297"/>
                    <a:pt x="473" y="297"/>
                  </a:cubicBezTo>
                  <a:cubicBezTo>
                    <a:pt x="472" y="296"/>
                    <a:pt x="471" y="295"/>
                    <a:pt x="471" y="294"/>
                  </a:cubicBezTo>
                  <a:cubicBezTo>
                    <a:pt x="471" y="294"/>
                    <a:pt x="472" y="293"/>
                    <a:pt x="473" y="292"/>
                  </a:cubicBezTo>
                  <a:cubicBezTo>
                    <a:pt x="473" y="292"/>
                    <a:pt x="475" y="291"/>
                    <a:pt x="476" y="291"/>
                  </a:cubicBezTo>
                  <a:cubicBezTo>
                    <a:pt x="476" y="290"/>
                    <a:pt x="477" y="289"/>
                    <a:pt x="477" y="289"/>
                  </a:cubicBezTo>
                  <a:cubicBezTo>
                    <a:pt x="477" y="288"/>
                    <a:pt x="476" y="286"/>
                    <a:pt x="476" y="285"/>
                  </a:cubicBezTo>
                  <a:cubicBezTo>
                    <a:pt x="476" y="285"/>
                    <a:pt x="476" y="283"/>
                    <a:pt x="477" y="283"/>
                  </a:cubicBezTo>
                  <a:cubicBezTo>
                    <a:pt x="478" y="283"/>
                    <a:pt x="479" y="285"/>
                    <a:pt x="480" y="284"/>
                  </a:cubicBezTo>
                  <a:cubicBezTo>
                    <a:pt x="481" y="284"/>
                    <a:pt x="481" y="283"/>
                    <a:pt x="482" y="282"/>
                  </a:cubicBezTo>
                  <a:cubicBezTo>
                    <a:pt x="482" y="281"/>
                    <a:pt x="482" y="278"/>
                    <a:pt x="483" y="277"/>
                  </a:cubicBezTo>
                  <a:cubicBezTo>
                    <a:pt x="483" y="277"/>
                    <a:pt x="484" y="276"/>
                    <a:pt x="485" y="275"/>
                  </a:cubicBezTo>
                  <a:cubicBezTo>
                    <a:pt x="486" y="275"/>
                    <a:pt x="488" y="274"/>
                    <a:pt x="489" y="273"/>
                  </a:cubicBezTo>
                  <a:cubicBezTo>
                    <a:pt x="490" y="273"/>
                    <a:pt x="492" y="272"/>
                    <a:pt x="492" y="271"/>
                  </a:cubicBezTo>
                  <a:cubicBezTo>
                    <a:pt x="493" y="270"/>
                    <a:pt x="493" y="268"/>
                    <a:pt x="494" y="268"/>
                  </a:cubicBezTo>
                  <a:cubicBezTo>
                    <a:pt x="495" y="267"/>
                    <a:pt x="497" y="269"/>
                    <a:pt x="498" y="269"/>
                  </a:cubicBezTo>
                  <a:cubicBezTo>
                    <a:pt x="499" y="269"/>
                    <a:pt x="501" y="267"/>
                    <a:pt x="501" y="266"/>
                  </a:cubicBezTo>
                  <a:cubicBezTo>
                    <a:pt x="502" y="265"/>
                    <a:pt x="501" y="262"/>
                    <a:pt x="501" y="261"/>
                  </a:cubicBezTo>
                  <a:cubicBezTo>
                    <a:pt x="501" y="260"/>
                    <a:pt x="502" y="258"/>
                    <a:pt x="502" y="258"/>
                  </a:cubicBezTo>
                  <a:cubicBezTo>
                    <a:pt x="502" y="256"/>
                    <a:pt x="502" y="252"/>
                    <a:pt x="502" y="250"/>
                  </a:cubicBezTo>
                  <a:cubicBezTo>
                    <a:pt x="502" y="249"/>
                    <a:pt x="502" y="246"/>
                    <a:pt x="503" y="244"/>
                  </a:cubicBezTo>
                  <a:cubicBezTo>
                    <a:pt x="503" y="243"/>
                    <a:pt x="506" y="240"/>
                    <a:pt x="507" y="239"/>
                  </a:cubicBezTo>
                  <a:cubicBezTo>
                    <a:pt x="508" y="238"/>
                    <a:pt x="510" y="237"/>
                    <a:pt x="511" y="237"/>
                  </a:cubicBezTo>
                  <a:cubicBezTo>
                    <a:pt x="512" y="236"/>
                    <a:pt x="515" y="234"/>
                    <a:pt x="517" y="234"/>
                  </a:cubicBezTo>
                  <a:cubicBezTo>
                    <a:pt x="518" y="234"/>
                    <a:pt x="520" y="236"/>
                    <a:pt x="521" y="236"/>
                  </a:cubicBezTo>
                  <a:cubicBezTo>
                    <a:pt x="523" y="236"/>
                    <a:pt x="524" y="233"/>
                    <a:pt x="525" y="232"/>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1" name="Freeform 250"/>
            <p:cNvSpPr>
              <a:spLocks/>
            </p:cNvSpPr>
            <p:nvPr/>
          </p:nvSpPr>
          <p:spPr bwMode="auto">
            <a:xfrm>
              <a:off x="4560886" y="2378077"/>
              <a:ext cx="458787" cy="617538"/>
            </a:xfrm>
            <a:custGeom>
              <a:avLst/>
              <a:gdLst>
                <a:gd name="T0" fmla="*/ 540 w 544"/>
                <a:gd name="T1" fmla="*/ 444 h 731"/>
                <a:gd name="T2" fmla="*/ 526 w 544"/>
                <a:gd name="T3" fmla="*/ 404 h 731"/>
                <a:gd name="T4" fmla="*/ 497 w 544"/>
                <a:gd name="T5" fmla="*/ 321 h 731"/>
                <a:gd name="T6" fmla="*/ 463 w 544"/>
                <a:gd name="T7" fmla="*/ 264 h 731"/>
                <a:gd name="T8" fmla="*/ 433 w 544"/>
                <a:gd name="T9" fmla="*/ 267 h 731"/>
                <a:gd name="T10" fmla="*/ 406 w 544"/>
                <a:gd name="T11" fmla="*/ 287 h 731"/>
                <a:gd name="T12" fmla="*/ 395 w 544"/>
                <a:gd name="T13" fmla="*/ 307 h 731"/>
                <a:gd name="T14" fmla="*/ 380 w 544"/>
                <a:gd name="T15" fmla="*/ 333 h 731"/>
                <a:gd name="T16" fmla="*/ 355 w 544"/>
                <a:gd name="T17" fmla="*/ 353 h 731"/>
                <a:gd name="T18" fmla="*/ 331 w 544"/>
                <a:gd name="T19" fmla="*/ 329 h 731"/>
                <a:gd name="T20" fmla="*/ 347 w 544"/>
                <a:gd name="T21" fmla="*/ 291 h 731"/>
                <a:gd name="T22" fmla="*/ 364 w 544"/>
                <a:gd name="T23" fmla="*/ 272 h 731"/>
                <a:gd name="T24" fmla="*/ 374 w 544"/>
                <a:gd name="T25" fmla="*/ 236 h 731"/>
                <a:gd name="T26" fmla="*/ 385 w 544"/>
                <a:gd name="T27" fmla="*/ 212 h 731"/>
                <a:gd name="T28" fmla="*/ 381 w 544"/>
                <a:gd name="T29" fmla="*/ 154 h 731"/>
                <a:gd name="T30" fmla="*/ 359 w 544"/>
                <a:gd name="T31" fmla="*/ 123 h 731"/>
                <a:gd name="T32" fmla="*/ 353 w 544"/>
                <a:gd name="T33" fmla="*/ 101 h 731"/>
                <a:gd name="T34" fmla="*/ 374 w 544"/>
                <a:gd name="T35" fmla="*/ 99 h 731"/>
                <a:gd name="T36" fmla="*/ 352 w 544"/>
                <a:gd name="T37" fmla="*/ 72 h 731"/>
                <a:gd name="T38" fmla="*/ 340 w 544"/>
                <a:gd name="T39" fmla="*/ 52 h 731"/>
                <a:gd name="T40" fmla="*/ 300 w 544"/>
                <a:gd name="T41" fmla="*/ 46 h 731"/>
                <a:gd name="T42" fmla="*/ 265 w 544"/>
                <a:gd name="T43" fmla="*/ 38 h 731"/>
                <a:gd name="T44" fmla="*/ 241 w 544"/>
                <a:gd name="T45" fmla="*/ 17 h 731"/>
                <a:gd name="T46" fmla="*/ 215 w 544"/>
                <a:gd name="T47" fmla="*/ 18 h 731"/>
                <a:gd name="T48" fmla="*/ 169 w 544"/>
                <a:gd name="T49" fmla="*/ 1 h 731"/>
                <a:gd name="T50" fmla="*/ 150 w 544"/>
                <a:gd name="T51" fmla="*/ 9 h 731"/>
                <a:gd name="T52" fmla="*/ 142 w 544"/>
                <a:gd name="T53" fmla="*/ 31 h 731"/>
                <a:gd name="T54" fmla="*/ 142 w 544"/>
                <a:gd name="T55" fmla="*/ 63 h 731"/>
                <a:gd name="T56" fmla="*/ 147 w 544"/>
                <a:gd name="T57" fmla="*/ 80 h 731"/>
                <a:gd name="T58" fmla="*/ 111 w 544"/>
                <a:gd name="T59" fmla="*/ 100 h 731"/>
                <a:gd name="T60" fmla="*/ 117 w 544"/>
                <a:gd name="T61" fmla="*/ 147 h 731"/>
                <a:gd name="T62" fmla="*/ 106 w 544"/>
                <a:gd name="T63" fmla="*/ 187 h 731"/>
                <a:gd name="T64" fmla="*/ 103 w 544"/>
                <a:gd name="T65" fmla="*/ 179 h 731"/>
                <a:gd name="T66" fmla="*/ 103 w 544"/>
                <a:gd name="T67" fmla="*/ 153 h 731"/>
                <a:gd name="T68" fmla="*/ 101 w 544"/>
                <a:gd name="T69" fmla="*/ 174 h 731"/>
                <a:gd name="T70" fmla="*/ 93 w 544"/>
                <a:gd name="T71" fmla="*/ 194 h 731"/>
                <a:gd name="T72" fmla="*/ 88 w 544"/>
                <a:gd name="T73" fmla="*/ 153 h 731"/>
                <a:gd name="T74" fmla="*/ 94 w 544"/>
                <a:gd name="T75" fmla="*/ 123 h 731"/>
                <a:gd name="T76" fmla="*/ 78 w 544"/>
                <a:gd name="T77" fmla="*/ 129 h 731"/>
                <a:gd name="T78" fmla="*/ 63 w 544"/>
                <a:gd name="T79" fmla="*/ 167 h 731"/>
                <a:gd name="T80" fmla="*/ 40 w 544"/>
                <a:gd name="T81" fmla="*/ 177 h 731"/>
                <a:gd name="T82" fmla="*/ 20 w 544"/>
                <a:gd name="T83" fmla="*/ 215 h 731"/>
                <a:gd name="T84" fmla="*/ 24 w 544"/>
                <a:gd name="T85" fmla="*/ 263 h 731"/>
                <a:gd name="T86" fmla="*/ 3 w 544"/>
                <a:gd name="T87" fmla="*/ 327 h 731"/>
                <a:gd name="T88" fmla="*/ 15 w 544"/>
                <a:gd name="T89" fmla="*/ 387 h 731"/>
                <a:gd name="T90" fmla="*/ 34 w 544"/>
                <a:gd name="T91" fmla="*/ 458 h 731"/>
                <a:gd name="T92" fmla="*/ 73 w 544"/>
                <a:gd name="T93" fmla="*/ 587 h 731"/>
                <a:gd name="T94" fmla="*/ 43 w 544"/>
                <a:gd name="T95" fmla="*/ 701 h 731"/>
                <a:gd name="T96" fmla="*/ 284 w 544"/>
                <a:gd name="T97" fmla="*/ 704 h 731"/>
                <a:gd name="T98" fmla="*/ 454 w 544"/>
                <a:gd name="T99" fmla="*/ 656 h 731"/>
                <a:gd name="T100" fmla="*/ 470 w 544"/>
                <a:gd name="T101" fmla="*/ 627 h 731"/>
                <a:gd name="T102" fmla="*/ 480 w 544"/>
                <a:gd name="T103" fmla="*/ 596 h 731"/>
                <a:gd name="T104" fmla="*/ 503 w 544"/>
                <a:gd name="T105" fmla="*/ 535 h 731"/>
                <a:gd name="T106" fmla="*/ 505 w 544"/>
                <a:gd name="T107" fmla="*/ 509 h 731"/>
                <a:gd name="T108" fmla="*/ 528 w 544"/>
                <a:gd name="T109" fmla="*/ 497 h 731"/>
                <a:gd name="T110" fmla="*/ 525 w 544"/>
                <a:gd name="T111" fmla="*/ 514 h 731"/>
                <a:gd name="T112" fmla="*/ 542 w 544"/>
                <a:gd name="T113" fmla="*/ 482 h 7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44" h="731">
                  <a:moveTo>
                    <a:pt x="542" y="482"/>
                  </a:moveTo>
                  <a:cubicBezTo>
                    <a:pt x="543" y="481"/>
                    <a:pt x="544" y="478"/>
                    <a:pt x="544" y="476"/>
                  </a:cubicBezTo>
                  <a:cubicBezTo>
                    <a:pt x="544" y="475"/>
                    <a:pt x="543" y="472"/>
                    <a:pt x="542" y="470"/>
                  </a:cubicBezTo>
                  <a:cubicBezTo>
                    <a:pt x="542" y="469"/>
                    <a:pt x="540" y="467"/>
                    <a:pt x="540" y="466"/>
                  </a:cubicBezTo>
                  <a:cubicBezTo>
                    <a:pt x="540" y="465"/>
                    <a:pt x="541" y="462"/>
                    <a:pt x="541" y="461"/>
                  </a:cubicBezTo>
                  <a:cubicBezTo>
                    <a:pt x="541" y="459"/>
                    <a:pt x="539" y="457"/>
                    <a:pt x="539" y="455"/>
                  </a:cubicBezTo>
                  <a:cubicBezTo>
                    <a:pt x="539" y="454"/>
                    <a:pt x="540" y="452"/>
                    <a:pt x="540" y="451"/>
                  </a:cubicBezTo>
                  <a:cubicBezTo>
                    <a:pt x="540" y="450"/>
                    <a:pt x="540" y="446"/>
                    <a:pt x="540" y="444"/>
                  </a:cubicBezTo>
                  <a:cubicBezTo>
                    <a:pt x="541" y="444"/>
                    <a:pt x="542" y="442"/>
                    <a:pt x="543" y="441"/>
                  </a:cubicBezTo>
                  <a:cubicBezTo>
                    <a:pt x="543" y="440"/>
                    <a:pt x="544" y="438"/>
                    <a:pt x="544" y="437"/>
                  </a:cubicBezTo>
                  <a:cubicBezTo>
                    <a:pt x="544" y="436"/>
                    <a:pt x="542" y="434"/>
                    <a:pt x="542" y="433"/>
                  </a:cubicBezTo>
                  <a:cubicBezTo>
                    <a:pt x="541" y="432"/>
                    <a:pt x="541" y="430"/>
                    <a:pt x="540" y="428"/>
                  </a:cubicBezTo>
                  <a:cubicBezTo>
                    <a:pt x="540" y="428"/>
                    <a:pt x="539" y="426"/>
                    <a:pt x="538" y="425"/>
                  </a:cubicBezTo>
                  <a:cubicBezTo>
                    <a:pt x="537" y="424"/>
                    <a:pt x="536" y="420"/>
                    <a:pt x="535" y="419"/>
                  </a:cubicBezTo>
                  <a:cubicBezTo>
                    <a:pt x="533" y="417"/>
                    <a:pt x="530" y="414"/>
                    <a:pt x="529" y="413"/>
                  </a:cubicBezTo>
                  <a:cubicBezTo>
                    <a:pt x="528" y="411"/>
                    <a:pt x="527" y="406"/>
                    <a:pt x="526" y="404"/>
                  </a:cubicBezTo>
                  <a:cubicBezTo>
                    <a:pt x="525" y="402"/>
                    <a:pt x="522" y="397"/>
                    <a:pt x="521" y="395"/>
                  </a:cubicBezTo>
                  <a:cubicBezTo>
                    <a:pt x="521" y="394"/>
                    <a:pt x="520" y="390"/>
                    <a:pt x="520" y="389"/>
                  </a:cubicBezTo>
                  <a:cubicBezTo>
                    <a:pt x="519" y="384"/>
                    <a:pt x="516" y="376"/>
                    <a:pt x="515" y="372"/>
                  </a:cubicBezTo>
                  <a:cubicBezTo>
                    <a:pt x="515" y="369"/>
                    <a:pt x="514" y="363"/>
                    <a:pt x="513" y="361"/>
                  </a:cubicBezTo>
                  <a:cubicBezTo>
                    <a:pt x="512" y="359"/>
                    <a:pt x="510" y="355"/>
                    <a:pt x="510" y="353"/>
                  </a:cubicBezTo>
                  <a:cubicBezTo>
                    <a:pt x="508" y="351"/>
                    <a:pt x="506" y="345"/>
                    <a:pt x="505" y="342"/>
                  </a:cubicBezTo>
                  <a:cubicBezTo>
                    <a:pt x="503" y="339"/>
                    <a:pt x="500" y="333"/>
                    <a:pt x="499" y="330"/>
                  </a:cubicBezTo>
                  <a:cubicBezTo>
                    <a:pt x="498" y="328"/>
                    <a:pt x="497" y="324"/>
                    <a:pt x="497" y="321"/>
                  </a:cubicBezTo>
                  <a:cubicBezTo>
                    <a:pt x="497" y="319"/>
                    <a:pt x="497" y="313"/>
                    <a:pt x="496" y="310"/>
                  </a:cubicBezTo>
                  <a:cubicBezTo>
                    <a:pt x="496" y="308"/>
                    <a:pt x="494" y="303"/>
                    <a:pt x="493" y="301"/>
                  </a:cubicBezTo>
                  <a:cubicBezTo>
                    <a:pt x="492" y="298"/>
                    <a:pt x="490" y="293"/>
                    <a:pt x="489" y="291"/>
                  </a:cubicBezTo>
                  <a:cubicBezTo>
                    <a:pt x="487" y="289"/>
                    <a:pt x="484" y="288"/>
                    <a:pt x="483" y="286"/>
                  </a:cubicBezTo>
                  <a:cubicBezTo>
                    <a:pt x="482" y="285"/>
                    <a:pt x="480" y="281"/>
                    <a:pt x="479" y="279"/>
                  </a:cubicBezTo>
                  <a:cubicBezTo>
                    <a:pt x="477" y="277"/>
                    <a:pt x="475" y="271"/>
                    <a:pt x="473" y="269"/>
                  </a:cubicBezTo>
                  <a:cubicBezTo>
                    <a:pt x="472" y="268"/>
                    <a:pt x="470" y="267"/>
                    <a:pt x="468" y="267"/>
                  </a:cubicBezTo>
                  <a:cubicBezTo>
                    <a:pt x="467" y="266"/>
                    <a:pt x="464" y="265"/>
                    <a:pt x="463" y="264"/>
                  </a:cubicBezTo>
                  <a:cubicBezTo>
                    <a:pt x="462" y="264"/>
                    <a:pt x="459" y="263"/>
                    <a:pt x="458" y="262"/>
                  </a:cubicBezTo>
                  <a:cubicBezTo>
                    <a:pt x="457" y="262"/>
                    <a:pt x="456" y="263"/>
                    <a:pt x="455" y="263"/>
                  </a:cubicBezTo>
                  <a:cubicBezTo>
                    <a:pt x="454" y="263"/>
                    <a:pt x="451" y="263"/>
                    <a:pt x="450" y="262"/>
                  </a:cubicBezTo>
                  <a:cubicBezTo>
                    <a:pt x="449" y="262"/>
                    <a:pt x="448" y="259"/>
                    <a:pt x="447" y="259"/>
                  </a:cubicBezTo>
                  <a:cubicBezTo>
                    <a:pt x="446" y="258"/>
                    <a:pt x="442" y="260"/>
                    <a:pt x="441" y="261"/>
                  </a:cubicBezTo>
                  <a:cubicBezTo>
                    <a:pt x="440" y="261"/>
                    <a:pt x="439" y="263"/>
                    <a:pt x="439" y="264"/>
                  </a:cubicBezTo>
                  <a:cubicBezTo>
                    <a:pt x="438" y="264"/>
                    <a:pt x="436" y="265"/>
                    <a:pt x="435" y="266"/>
                  </a:cubicBezTo>
                  <a:cubicBezTo>
                    <a:pt x="435" y="266"/>
                    <a:pt x="434" y="267"/>
                    <a:pt x="433" y="267"/>
                  </a:cubicBezTo>
                  <a:cubicBezTo>
                    <a:pt x="433" y="268"/>
                    <a:pt x="433" y="271"/>
                    <a:pt x="432" y="272"/>
                  </a:cubicBezTo>
                  <a:cubicBezTo>
                    <a:pt x="431" y="273"/>
                    <a:pt x="430" y="274"/>
                    <a:pt x="429" y="274"/>
                  </a:cubicBezTo>
                  <a:cubicBezTo>
                    <a:pt x="427" y="275"/>
                    <a:pt x="425" y="275"/>
                    <a:pt x="423" y="275"/>
                  </a:cubicBezTo>
                  <a:cubicBezTo>
                    <a:pt x="422" y="276"/>
                    <a:pt x="421" y="278"/>
                    <a:pt x="420" y="278"/>
                  </a:cubicBezTo>
                  <a:cubicBezTo>
                    <a:pt x="419" y="279"/>
                    <a:pt x="416" y="280"/>
                    <a:pt x="415" y="280"/>
                  </a:cubicBezTo>
                  <a:cubicBezTo>
                    <a:pt x="413" y="281"/>
                    <a:pt x="410" y="280"/>
                    <a:pt x="409" y="281"/>
                  </a:cubicBezTo>
                  <a:cubicBezTo>
                    <a:pt x="408" y="281"/>
                    <a:pt x="407" y="282"/>
                    <a:pt x="406" y="283"/>
                  </a:cubicBezTo>
                  <a:cubicBezTo>
                    <a:pt x="406" y="284"/>
                    <a:pt x="406" y="286"/>
                    <a:pt x="406" y="287"/>
                  </a:cubicBezTo>
                  <a:cubicBezTo>
                    <a:pt x="406" y="288"/>
                    <a:pt x="405" y="290"/>
                    <a:pt x="404" y="291"/>
                  </a:cubicBezTo>
                  <a:cubicBezTo>
                    <a:pt x="404" y="291"/>
                    <a:pt x="401" y="293"/>
                    <a:pt x="400" y="293"/>
                  </a:cubicBezTo>
                  <a:cubicBezTo>
                    <a:pt x="400" y="293"/>
                    <a:pt x="398" y="293"/>
                    <a:pt x="398" y="294"/>
                  </a:cubicBezTo>
                  <a:cubicBezTo>
                    <a:pt x="398" y="294"/>
                    <a:pt x="398" y="296"/>
                    <a:pt x="398" y="296"/>
                  </a:cubicBezTo>
                  <a:cubicBezTo>
                    <a:pt x="399" y="297"/>
                    <a:pt x="400" y="297"/>
                    <a:pt x="400" y="298"/>
                  </a:cubicBezTo>
                  <a:cubicBezTo>
                    <a:pt x="400" y="299"/>
                    <a:pt x="400" y="300"/>
                    <a:pt x="400" y="301"/>
                  </a:cubicBezTo>
                  <a:cubicBezTo>
                    <a:pt x="400" y="302"/>
                    <a:pt x="399" y="304"/>
                    <a:pt x="398" y="304"/>
                  </a:cubicBezTo>
                  <a:cubicBezTo>
                    <a:pt x="397" y="305"/>
                    <a:pt x="395" y="306"/>
                    <a:pt x="395" y="307"/>
                  </a:cubicBezTo>
                  <a:cubicBezTo>
                    <a:pt x="394" y="308"/>
                    <a:pt x="393" y="310"/>
                    <a:pt x="393" y="310"/>
                  </a:cubicBezTo>
                  <a:cubicBezTo>
                    <a:pt x="392" y="312"/>
                    <a:pt x="392" y="314"/>
                    <a:pt x="392" y="316"/>
                  </a:cubicBezTo>
                  <a:cubicBezTo>
                    <a:pt x="391" y="317"/>
                    <a:pt x="390" y="319"/>
                    <a:pt x="390" y="320"/>
                  </a:cubicBezTo>
                  <a:cubicBezTo>
                    <a:pt x="390" y="321"/>
                    <a:pt x="390" y="323"/>
                    <a:pt x="389" y="324"/>
                  </a:cubicBezTo>
                  <a:cubicBezTo>
                    <a:pt x="389" y="325"/>
                    <a:pt x="388" y="326"/>
                    <a:pt x="388" y="327"/>
                  </a:cubicBezTo>
                  <a:cubicBezTo>
                    <a:pt x="388" y="328"/>
                    <a:pt x="389" y="329"/>
                    <a:pt x="388" y="330"/>
                  </a:cubicBezTo>
                  <a:cubicBezTo>
                    <a:pt x="388" y="331"/>
                    <a:pt x="386" y="332"/>
                    <a:pt x="385" y="332"/>
                  </a:cubicBezTo>
                  <a:cubicBezTo>
                    <a:pt x="384" y="333"/>
                    <a:pt x="381" y="333"/>
                    <a:pt x="380" y="333"/>
                  </a:cubicBezTo>
                  <a:cubicBezTo>
                    <a:pt x="379" y="334"/>
                    <a:pt x="378" y="338"/>
                    <a:pt x="378" y="339"/>
                  </a:cubicBezTo>
                  <a:cubicBezTo>
                    <a:pt x="377" y="340"/>
                    <a:pt x="376" y="342"/>
                    <a:pt x="375" y="343"/>
                  </a:cubicBezTo>
                  <a:cubicBezTo>
                    <a:pt x="375" y="345"/>
                    <a:pt x="374" y="348"/>
                    <a:pt x="374" y="350"/>
                  </a:cubicBezTo>
                  <a:cubicBezTo>
                    <a:pt x="373" y="351"/>
                    <a:pt x="372" y="353"/>
                    <a:pt x="371" y="354"/>
                  </a:cubicBezTo>
                  <a:cubicBezTo>
                    <a:pt x="370" y="355"/>
                    <a:pt x="368" y="358"/>
                    <a:pt x="367" y="358"/>
                  </a:cubicBezTo>
                  <a:cubicBezTo>
                    <a:pt x="366" y="358"/>
                    <a:pt x="365" y="358"/>
                    <a:pt x="364" y="358"/>
                  </a:cubicBezTo>
                  <a:cubicBezTo>
                    <a:pt x="363" y="357"/>
                    <a:pt x="361" y="355"/>
                    <a:pt x="359" y="354"/>
                  </a:cubicBezTo>
                  <a:cubicBezTo>
                    <a:pt x="358" y="353"/>
                    <a:pt x="356" y="353"/>
                    <a:pt x="355" y="353"/>
                  </a:cubicBezTo>
                  <a:cubicBezTo>
                    <a:pt x="353" y="353"/>
                    <a:pt x="350" y="351"/>
                    <a:pt x="348" y="351"/>
                  </a:cubicBezTo>
                  <a:cubicBezTo>
                    <a:pt x="347" y="351"/>
                    <a:pt x="346" y="352"/>
                    <a:pt x="345" y="353"/>
                  </a:cubicBezTo>
                  <a:cubicBezTo>
                    <a:pt x="344" y="353"/>
                    <a:pt x="342" y="352"/>
                    <a:pt x="342" y="352"/>
                  </a:cubicBezTo>
                  <a:cubicBezTo>
                    <a:pt x="340" y="351"/>
                    <a:pt x="337" y="350"/>
                    <a:pt x="336" y="349"/>
                  </a:cubicBezTo>
                  <a:cubicBezTo>
                    <a:pt x="335" y="347"/>
                    <a:pt x="334" y="342"/>
                    <a:pt x="332" y="341"/>
                  </a:cubicBezTo>
                  <a:cubicBezTo>
                    <a:pt x="331" y="339"/>
                    <a:pt x="328" y="339"/>
                    <a:pt x="327" y="337"/>
                  </a:cubicBezTo>
                  <a:cubicBezTo>
                    <a:pt x="327" y="336"/>
                    <a:pt x="329" y="334"/>
                    <a:pt x="330" y="333"/>
                  </a:cubicBezTo>
                  <a:cubicBezTo>
                    <a:pt x="330" y="332"/>
                    <a:pt x="331" y="330"/>
                    <a:pt x="331" y="329"/>
                  </a:cubicBezTo>
                  <a:cubicBezTo>
                    <a:pt x="331" y="327"/>
                    <a:pt x="330" y="324"/>
                    <a:pt x="330" y="323"/>
                  </a:cubicBezTo>
                  <a:cubicBezTo>
                    <a:pt x="330" y="320"/>
                    <a:pt x="329" y="315"/>
                    <a:pt x="329" y="313"/>
                  </a:cubicBezTo>
                  <a:cubicBezTo>
                    <a:pt x="329" y="311"/>
                    <a:pt x="330" y="308"/>
                    <a:pt x="330" y="306"/>
                  </a:cubicBezTo>
                  <a:cubicBezTo>
                    <a:pt x="330" y="305"/>
                    <a:pt x="331" y="302"/>
                    <a:pt x="332" y="300"/>
                  </a:cubicBezTo>
                  <a:cubicBezTo>
                    <a:pt x="333" y="299"/>
                    <a:pt x="334" y="295"/>
                    <a:pt x="335" y="294"/>
                  </a:cubicBezTo>
                  <a:cubicBezTo>
                    <a:pt x="335" y="293"/>
                    <a:pt x="337" y="293"/>
                    <a:pt x="338" y="293"/>
                  </a:cubicBezTo>
                  <a:cubicBezTo>
                    <a:pt x="340" y="292"/>
                    <a:pt x="342" y="293"/>
                    <a:pt x="343" y="292"/>
                  </a:cubicBezTo>
                  <a:cubicBezTo>
                    <a:pt x="344" y="292"/>
                    <a:pt x="346" y="291"/>
                    <a:pt x="347" y="291"/>
                  </a:cubicBezTo>
                  <a:cubicBezTo>
                    <a:pt x="349" y="290"/>
                    <a:pt x="352" y="291"/>
                    <a:pt x="353" y="290"/>
                  </a:cubicBezTo>
                  <a:cubicBezTo>
                    <a:pt x="354" y="289"/>
                    <a:pt x="354" y="287"/>
                    <a:pt x="354" y="286"/>
                  </a:cubicBezTo>
                  <a:cubicBezTo>
                    <a:pt x="353" y="285"/>
                    <a:pt x="352" y="283"/>
                    <a:pt x="352" y="282"/>
                  </a:cubicBezTo>
                  <a:cubicBezTo>
                    <a:pt x="353" y="281"/>
                    <a:pt x="355" y="280"/>
                    <a:pt x="355" y="279"/>
                  </a:cubicBezTo>
                  <a:cubicBezTo>
                    <a:pt x="356" y="279"/>
                    <a:pt x="357" y="278"/>
                    <a:pt x="358" y="278"/>
                  </a:cubicBezTo>
                  <a:cubicBezTo>
                    <a:pt x="358" y="277"/>
                    <a:pt x="360" y="277"/>
                    <a:pt x="361" y="277"/>
                  </a:cubicBezTo>
                  <a:cubicBezTo>
                    <a:pt x="362" y="277"/>
                    <a:pt x="363" y="276"/>
                    <a:pt x="364" y="275"/>
                  </a:cubicBezTo>
                  <a:cubicBezTo>
                    <a:pt x="364" y="274"/>
                    <a:pt x="364" y="273"/>
                    <a:pt x="364" y="272"/>
                  </a:cubicBezTo>
                  <a:cubicBezTo>
                    <a:pt x="364" y="271"/>
                    <a:pt x="365" y="269"/>
                    <a:pt x="365" y="267"/>
                  </a:cubicBezTo>
                  <a:cubicBezTo>
                    <a:pt x="366" y="266"/>
                    <a:pt x="364" y="263"/>
                    <a:pt x="364" y="261"/>
                  </a:cubicBezTo>
                  <a:cubicBezTo>
                    <a:pt x="364" y="259"/>
                    <a:pt x="363" y="254"/>
                    <a:pt x="363" y="252"/>
                  </a:cubicBezTo>
                  <a:cubicBezTo>
                    <a:pt x="363" y="249"/>
                    <a:pt x="364" y="245"/>
                    <a:pt x="364" y="243"/>
                  </a:cubicBezTo>
                  <a:cubicBezTo>
                    <a:pt x="365" y="242"/>
                    <a:pt x="366" y="239"/>
                    <a:pt x="367" y="237"/>
                  </a:cubicBezTo>
                  <a:cubicBezTo>
                    <a:pt x="368" y="236"/>
                    <a:pt x="369" y="235"/>
                    <a:pt x="370" y="235"/>
                  </a:cubicBezTo>
                  <a:cubicBezTo>
                    <a:pt x="370" y="235"/>
                    <a:pt x="372" y="234"/>
                    <a:pt x="372" y="235"/>
                  </a:cubicBezTo>
                  <a:cubicBezTo>
                    <a:pt x="373" y="235"/>
                    <a:pt x="374" y="236"/>
                    <a:pt x="374" y="236"/>
                  </a:cubicBezTo>
                  <a:cubicBezTo>
                    <a:pt x="374" y="236"/>
                    <a:pt x="375" y="237"/>
                    <a:pt x="376" y="237"/>
                  </a:cubicBezTo>
                  <a:cubicBezTo>
                    <a:pt x="377" y="236"/>
                    <a:pt x="378" y="235"/>
                    <a:pt x="378" y="234"/>
                  </a:cubicBezTo>
                  <a:cubicBezTo>
                    <a:pt x="379" y="233"/>
                    <a:pt x="379" y="231"/>
                    <a:pt x="379" y="230"/>
                  </a:cubicBezTo>
                  <a:cubicBezTo>
                    <a:pt x="380" y="229"/>
                    <a:pt x="382" y="227"/>
                    <a:pt x="382" y="226"/>
                  </a:cubicBezTo>
                  <a:cubicBezTo>
                    <a:pt x="383" y="226"/>
                    <a:pt x="383" y="224"/>
                    <a:pt x="383" y="224"/>
                  </a:cubicBezTo>
                  <a:cubicBezTo>
                    <a:pt x="384" y="223"/>
                    <a:pt x="387" y="224"/>
                    <a:pt x="387" y="223"/>
                  </a:cubicBezTo>
                  <a:cubicBezTo>
                    <a:pt x="388" y="222"/>
                    <a:pt x="387" y="219"/>
                    <a:pt x="387" y="218"/>
                  </a:cubicBezTo>
                  <a:cubicBezTo>
                    <a:pt x="387" y="217"/>
                    <a:pt x="386" y="214"/>
                    <a:pt x="385" y="212"/>
                  </a:cubicBezTo>
                  <a:cubicBezTo>
                    <a:pt x="385" y="209"/>
                    <a:pt x="385" y="202"/>
                    <a:pt x="385" y="198"/>
                  </a:cubicBezTo>
                  <a:cubicBezTo>
                    <a:pt x="385" y="195"/>
                    <a:pt x="384" y="189"/>
                    <a:pt x="384" y="186"/>
                  </a:cubicBezTo>
                  <a:cubicBezTo>
                    <a:pt x="384" y="185"/>
                    <a:pt x="383" y="183"/>
                    <a:pt x="383" y="182"/>
                  </a:cubicBezTo>
                  <a:cubicBezTo>
                    <a:pt x="383" y="181"/>
                    <a:pt x="381" y="179"/>
                    <a:pt x="381" y="178"/>
                  </a:cubicBezTo>
                  <a:cubicBezTo>
                    <a:pt x="381" y="176"/>
                    <a:pt x="381" y="173"/>
                    <a:pt x="381" y="172"/>
                  </a:cubicBezTo>
                  <a:cubicBezTo>
                    <a:pt x="382" y="171"/>
                    <a:pt x="383" y="169"/>
                    <a:pt x="384" y="167"/>
                  </a:cubicBezTo>
                  <a:cubicBezTo>
                    <a:pt x="384" y="166"/>
                    <a:pt x="383" y="162"/>
                    <a:pt x="383" y="160"/>
                  </a:cubicBezTo>
                  <a:cubicBezTo>
                    <a:pt x="382" y="158"/>
                    <a:pt x="381" y="155"/>
                    <a:pt x="381" y="154"/>
                  </a:cubicBezTo>
                  <a:cubicBezTo>
                    <a:pt x="380" y="153"/>
                    <a:pt x="378" y="151"/>
                    <a:pt x="378" y="150"/>
                  </a:cubicBezTo>
                  <a:cubicBezTo>
                    <a:pt x="378" y="148"/>
                    <a:pt x="379" y="144"/>
                    <a:pt x="379" y="143"/>
                  </a:cubicBezTo>
                  <a:cubicBezTo>
                    <a:pt x="378" y="141"/>
                    <a:pt x="376" y="139"/>
                    <a:pt x="376" y="138"/>
                  </a:cubicBezTo>
                  <a:cubicBezTo>
                    <a:pt x="375" y="136"/>
                    <a:pt x="373" y="135"/>
                    <a:pt x="372" y="134"/>
                  </a:cubicBezTo>
                  <a:cubicBezTo>
                    <a:pt x="372" y="132"/>
                    <a:pt x="373" y="130"/>
                    <a:pt x="372" y="129"/>
                  </a:cubicBezTo>
                  <a:cubicBezTo>
                    <a:pt x="372" y="128"/>
                    <a:pt x="369" y="127"/>
                    <a:pt x="367" y="127"/>
                  </a:cubicBezTo>
                  <a:cubicBezTo>
                    <a:pt x="366" y="126"/>
                    <a:pt x="363" y="127"/>
                    <a:pt x="362" y="126"/>
                  </a:cubicBezTo>
                  <a:cubicBezTo>
                    <a:pt x="361" y="126"/>
                    <a:pt x="360" y="123"/>
                    <a:pt x="359" y="123"/>
                  </a:cubicBezTo>
                  <a:cubicBezTo>
                    <a:pt x="358" y="122"/>
                    <a:pt x="357" y="121"/>
                    <a:pt x="356" y="120"/>
                  </a:cubicBezTo>
                  <a:cubicBezTo>
                    <a:pt x="356" y="120"/>
                    <a:pt x="355" y="119"/>
                    <a:pt x="355" y="118"/>
                  </a:cubicBezTo>
                  <a:cubicBezTo>
                    <a:pt x="354" y="117"/>
                    <a:pt x="355" y="116"/>
                    <a:pt x="354" y="115"/>
                  </a:cubicBezTo>
                  <a:cubicBezTo>
                    <a:pt x="354" y="114"/>
                    <a:pt x="353" y="113"/>
                    <a:pt x="353" y="113"/>
                  </a:cubicBezTo>
                  <a:cubicBezTo>
                    <a:pt x="352" y="112"/>
                    <a:pt x="353" y="110"/>
                    <a:pt x="353" y="110"/>
                  </a:cubicBezTo>
                  <a:cubicBezTo>
                    <a:pt x="353" y="109"/>
                    <a:pt x="353" y="108"/>
                    <a:pt x="353" y="107"/>
                  </a:cubicBezTo>
                  <a:cubicBezTo>
                    <a:pt x="352" y="106"/>
                    <a:pt x="351" y="105"/>
                    <a:pt x="351" y="104"/>
                  </a:cubicBezTo>
                  <a:cubicBezTo>
                    <a:pt x="351" y="103"/>
                    <a:pt x="352" y="102"/>
                    <a:pt x="353" y="101"/>
                  </a:cubicBezTo>
                  <a:cubicBezTo>
                    <a:pt x="354" y="100"/>
                    <a:pt x="355" y="98"/>
                    <a:pt x="356" y="98"/>
                  </a:cubicBezTo>
                  <a:cubicBezTo>
                    <a:pt x="357" y="98"/>
                    <a:pt x="359" y="98"/>
                    <a:pt x="360" y="98"/>
                  </a:cubicBezTo>
                  <a:cubicBezTo>
                    <a:pt x="360" y="98"/>
                    <a:pt x="361" y="99"/>
                    <a:pt x="361" y="99"/>
                  </a:cubicBezTo>
                  <a:cubicBezTo>
                    <a:pt x="362" y="100"/>
                    <a:pt x="363" y="101"/>
                    <a:pt x="364" y="101"/>
                  </a:cubicBezTo>
                  <a:cubicBezTo>
                    <a:pt x="365" y="102"/>
                    <a:pt x="367" y="101"/>
                    <a:pt x="368" y="101"/>
                  </a:cubicBezTo>
                  <a:cubicBezTo>
                    <a:pt x="369" y="102"/>
                    <a:pt x="370" y="103"/>
                    <a:pt x="371" y="103"/>
                  </a:cubicBezTo>
                  <a:cubicBezTo>
                    <a:pt x="372" y="103"/>
                    <a:pt x="373" y="103"/>
                    <a:pt x="373" y="102"/>
                  </a:cubicBezTo>
                  <a:cubicBezTo>
                    <a:pt x="374" y="102"/>
                    <a:pt x="374" y="100"/>
                    <a:pt x="374" y="99"/>
                  </a:cubicBezTo>
                  <a:cubicBezTo>
                    <a:pt x="373" y="98"/>
                    <a:pt x="372" y="97"/>
                    <a:pt x="371" y="97"/>
                  </a:cubicBezTo>
                  <a:cubicBezTo>
                    <a:pt x="371" y="96"/>
                    <a:pt x="370" y="94"/>
                    <a:pt x="369" y="93"/>
                  </a:cubicBezTo>
                  <a:cubicBezTo>
                    <a:pt x="369" y="92"/>
                    <a:pt x="368" y="90"/>
                    <a:pt x="368" y="89"/>
                  </a:cubicBezTo>
                  <a:cubicBezTo>
                    <a:pt x="367" y="88"/>
                    <a:pt x="366" y="85"/>
                    <a:pt x="365" y="84"/>
                  </a:cubicBezTo>
                  <a:cubicBezTo>
                    <a:pt x="364" y="83"/>
                    <a:pt x="361" y="83"/>
                    <a:pt x="360" y="82"/>
                  </a:cubicBezTo>
                  <a:cubicBezTo>
                    <a:pt x="359" y="81"/>
                    <a:pt x="358" y="79"/>
                    <a:pt x="357" y="78"/>
                  </a:cubicBezTo>
                  <a:cubicBezTo>
                    <a:pt x="357" y="77"/>
                    <a:pt x="356" y="75"/>
                    <a:pt x="355" y="74"/>
                  </a:cubicBezTo>
                  <a:cubicBezTo>
                    <a:pt x="354" y="73"/>
                    <a:pt x="353" y="73"/>
                    <a:pt x="352" y="72"/>
                  </a:cubicBezTo>
                  <a:cubicBezTo>
                    <a:pt x="351" y="71"/>
                    <a:pt x="349" y="70"/>
                    <a:pt x="349" y="70"/>
                  </a:cubicBezTo>
                  <a:cubicBezTo>
                    <a:pt x="349" y="69"/>
                    <a:pt x="349" y="68"/>
                    <a:pt x="349" y="67"/>
                  </a:cubicBezTo>
                  <a:cubicBezTo>
                    <a:pt x="349" y="67"/>
                    <a:pt x="351" y="67"/>
                    <a:pt x="351" y="67"/>
                  </a:cubicBezTo>
                  <a:cubicBezTo>
                    <a:pt x="352" y="66"/>
                    <a:pt x="352" y="64"/>
                    <a:pt x="352" y="63"/>
                  </a:cubicBezTo>
                  <a:cubicBezTo>
                    <a:pt x="352" y="63"/>
                    <a:pt x="352" y="61"/>
                    <a:pt x="352" y="61"/>
                  </a:cubicBezTo>
                  <a:cubicBezTo>
                    <a:pt x="351" y="60"/>
                    <a:pt x="348" y="61"/>
                    <a:pt x="347" y="60"/>
                  </a:cubicBezTo>
                  <a:cubicBezTo>
                    <a:pt x="346" y="60"/>
                    <a:pt x="344" y="58"/>
                    <a:pt x="343" y="57"/>
                  </a:cubicBezTo>
                  <a:cubicBezTo>
                    <a:pt x="342" y="56"/>
                    <a:pt x="341" y="53"/>
                    <a:pt x="340" y="52"/>
                  </a:cubicBezTo>
                  <a:cubicBezTo>
                    <a:pt x="339" y="51"/>
                    <a:pt x="336" y="51"/>
                    <a:pt x="335" y="51"/>
                  </a:cubicBezTo>
                  <a:cubicBezTo>
                    <a:pt x="335" y="51"/>
                    <a:pt x="333" y="52"/>
                    <a:pt x="332" y="53"/>
                  </a:cubicBezTo>
                  <a:cubicBezTo>
                    <a:pt x="332" y="53"/>
                    <a:pt x="330" y="53"/>
                    <a:pt x="329" y="53"/>
                  </a:cubicBezTo>
                  <a:cubicBezTo>
                    <a:pt x="327" y="53"/>
                    <a:pt x="323" y="52"/>
                    <a:pt x="322" y="52"/>
                  </a:cubicBezTo>
                  <a:cubicBezTo>
                    <a:pt x="320" y="51"/>
                    <a:pt x="318" y="50"/>
                    <a:pt x="317" y="50"/>
                  </a:cubicBezTo>
                  <a:cubicBezTo>
                    <a:pt x="315" y="49"/>
                    <a:pt x="312" y="48"/>
                    <a:pt x="311" y="47"/>
                  </a:cubicBezTo>
                  <a:cubicBezTo>
                    <a:pt x="309" y="47"/>
                    <a:pt x="306" y="45"/>
                    <a:pt x="305" y="45"/>
                  </a:cubicBezTo>
                  <a:cubicBezTo>
                    <a:pt x="303" y="45"/>
                    <a:pt x="301" y="46"/>
                    <a:pt x="300" y="46"/>
                  </a:cubicBezTo>
                  <a:cubicBezTo>
                    <a:pt x="298" y="46"/>
                    <a:pt x="295" y="46"/>
                    <a:pt x="294" y="45"/>
                  </a:cubicBezTo>
                  <a:cubicBezTo>
                    <a:pt x="293" y="45"/>
                    <a:pt x="291" y="43"/>
                    <a:pt x="291" y="43"/>
                  </a:cubicBezTo>
                  <a:cubicBezTo>
                    <a:pt x="289" y="41"/>
                    <a:pt x="287" y="39"/>
                    <a:pt x="286" y="38"/>
                  </a:cubicBezTo>
                  <a:cubicBezTo>
                    <a:pt x="284" y="37"/>
                    <a:pt x="281" y="36"/>
                    <a:pt x="280" y="36"/>
                  </a:cubicBezTo>
                  <a:cubicBezTo>
                    <a:pt x="278" y="36"/>
                    <a:pt x="275" y="36"/>
                    <a:pt x="273" y="36"/>
                  </a:cubicBezTo>
                  <a:cubicBezTo>
                    <a:pt x="273" y="36"/>
                    <a:pt x="272" y="37"/>
                    <a:pt x="271" y="37"/>
                  </a:cubicBezTo>
                  <a:cubicBezTo>
                    <a:pt x="270" y="37"/>
                    <a:pt x="269" y="37"/>
                    <a:pt x="268" y="37"/>
                  </a:cubicBezTo>
                  <a:cubicBezTo>
                    <a:pt x="267" y="37"/>
                    <a:pt x="265" y="38"/>
                    <a:pt x="265" y="38"/>
                  </a:cubicBezTo>
                  <a:cubicBezTo>
                    <a:pt x="264" y="39"/>
                    <a:pt x="262" y="39"/>
                    <a:pt x="261" y="39"/>
                  </a:cubicBezTo>
                  <a:cubicBezTo>
                    <a:pt x="260" y="39"/>
                    <a:pt x="259" y="38"/>
                    <a:pt x="258" y="37"/>
                  </a:cubicBezTo>
                  <a:cubicBezTo>
                    <a:pt x="257" y="37"/>
                    <a:pt x="256" y="35"/>
                    <a:pt x="256" y="34"/>
                  </a:cubicBezTo>
                  <a:cubicBezTo>
                    <a:pt x="255" y="33"/>
                    <a:pt x="254" y="30"/>
                    <a:pt x="254" y="29"/>
                  </a:cubicBezTo>
                  <a:cubicBezTo>
                    <a:pt x="253" y="28"/>
                    <a:pt x="252" y="27"/>
                    <a:pt x="251" y="26"/>
                  </a:cubicBezTo>
                  <a:cubicBezTo>
                    <a:pt x="250" y="25"/>
                    <a:pt x="248" y="24"/>
                    <a:pt x="248" y="23"/>
                  </a:cubicBezTo>
                  <a:cubicBezTo>
                    <a:pt x="247" y="22"/>
                    <a:pt x="245" y="20"/>
                    <a:pt x="244" y="20"/>
                  </a:cubicBezTo>
                  <a:cubicBezTo>
                    <a:pt x="244" y="19"/>
                    <a:pt x="242" y="18"/>
                    <a:pt x="241" y="17"/>
                  </a:cubicBezTo>
                  <a:cubicBezTo>
                    <a:pt x="240" y="17"/>
                    <a:pt x="238" y="17"/>
                    <a:pt x="237" y="17"/>
                  </a:cubicBezTo>
                  <a:cubicBezTo>
                    <a:pt x="235" y="17"/>
                    <a:pt x="232" y="16"/>
                    <a:pt x="230" y="15"/>
                  </a:cubicBezTo>
                  <a:cubicBezTo>
                    <a:pt x="229" y="15"/>
                    <a:pt x="228" y="14"/>
                    <a:pt x="227" y="14"/>
                  </a:cubicBezTo>
                  <a:cubicBezTo>
                    <a:pt x="226" y="14"/>
                    <a:pt x="225" y="15"/>
                    <a:pt x="224" y="16"/>
                  </a:cubicBezTo>
                  <a:cubicBezTo>
                    <a:pt x="223" y="16"/>
                    <a:pt x="222" y="18"/>
                    <a:pt x="222" y="18"/>
                  </a:cubicBezTo>
                  <a:cubicBezTo>
                    <a:pt x="221" y="18"/>
                    <a:pt x="220" y="16"/>
                    <a:pt x="219" y="16"/>
                  </a:cubicBezTo>
                  <a:cubicBezTo>
                    <a:pt x="218" y="16"/>
                    <a:pt x="217" y="16"/>
                    <a:pt x="216" y="16"/>
                  </a:cubicBezTo>
                  <a:cubicBezTo>
                    <a:pt x="216" y="16"/>
                    <a:pt x="215" y="18"/>
                    <a:pt x="215" y="18"/>
                  </a:cubicBezTo>
                  <a:cubicBezTo>
                    <a:pt x="214" y="18"/>
                    <a:pt x="213" y="20"/>
                    <a:pt x="212" y="20"/>
                  </a:cubicBezTo>
                  <a:cubicBezTo>
                    <a:pt x="211" y="20"/>
                    <a:pt x="209" y="18"/>
                    <a:pt x="208" y="18"/>
                  </a:cubicBezTo>
                  <a:cubicBezTo>
                    <a:pt x="207" y="17"/>
                    <a:pt x="204" y="16"/>
                    <a:pt x="202" y="15"/>
                  </a:cubicBezTo>
                  <a:cubicBezTo>
                    <a:pt x="200" y="14"/>
                    <a:pt x="196" y="10"/>
                    <a:pt x="194" y="9"/>
                  </a:cubicBezTo>
                  <a:cubicBezTo>
                    <a:pt x="192" y="8"/>
                    <a:pt x="188" y="8"/>
                    <a:pt x="186" y="7"/>
                  </a:cubicBezTo>
                  <a:cubicBezTo>
                    <a:pt x="184" y="7"/>
                    <a:pt x="181" y="5"/>
                    <a:pt x="179" y="4"/>
                  </a:cubicBezTo>
                  <a:cubicBezTo>
                    <a:pt x="178" y="4"/>
                    <a:pt x="176" y="2"/>
                    <a:pt x="175" y="1"/>
                  </a:cubicBezTo>
                  <a:cubicBezTo>
                    <a:pt x="173" y="1"/>
                    <a:pt x="170" y="0"/>
                    <a:pt x="169" y="1"/>
                  </a:cubicBezTo>
                  <a:cubicBezTo>
                    <a:pt x="168" y="2"/>
                    <a:pt x="168" y="3"/>
                    <a:pt x="168" y="4"/>
                  </a:cubicBezTo>
                  <a:cubicBezTo>
                    <a:pt x="168" y="4"/>
                    <a:pt x="169" y="5"/>
                    <a:pt x="169" y="6"/>
                  </a:cubicBezTo>
                  <a:cubicBezTo>
                    <a:pt x="169" y="7"/>
                    <a:pt x="168" y="8"/>
                    <a:pt x="167" y="9"/>
                  </a:cubicBezTo>
                  <a:cubicBezTo>
                    <a:pt x="166" y="10"/>
                    <a:pt x="164" y="10"/>
                    <a:pt x="163" y="10"/>
                  </a:cubicBezTo>
                  <a:cubicBezTo>
                    <a:pt x="162" y="10"/>
                    <a:pt x="161" y="9"/>
                    <a:pt x="160" y="9"/>
                  </a:cubicBezTo>
                  <a:cubicBezTo>
                    <a:pt x="159" y="9"/>
                    <a:pt x="157" y="10"/>
                    <a:pt x="156" y="10"/>
                  </a:cubicBezTo>
                  <a:cubicBezTo>
                    <a:pt x="155" y="11"/>
                    <a:pt x="154" y="11"/>
                    <a:pt x="153" y="11"/>
                  </a:cubicBezTo>
                  <a:cubicBezTo>
                    <a:pt x="152" y="11"/>
                    <a:pt x="151" y="10"/>
                    <a:pt x="150" y="9"/>
                  </a:cubicBezTo>
                  <a:cubicBezTo>
                    <a:pt x="150" y="9"/>
                    <a:pt x="148" y="9"/>
                    <a:pt x="147" y="10"/>
                  </a:cubicBezTo>
                  <a:cubicBezTo>
                    <a:pt x="146" y="10"/>
                    <a:pt x="146" y="12"/>
                    <a:pt x="146" y="13"/>
                  </a:cubicBezTo>
                  <a:cubicBezTo>
                    <a:pt x="146" y="13"/>
                    <a:pt x="147" y="14"/>
                    <a:pt x="147" y="14"/>
                  </a:cubicBezTo>
                  <a:cubicBezTo>
                    <a:pt x="148" y="14"/>
                    <a:pt x="149" y="14"/>
                    <a:pt x="150" y="14"/>
                  </a:cubicBezTo>
                  <a:cubicBezTo>
                    <a:pt x="151" y="15"/>
                    <a:pt x="151" y="18"/>
                    <a:pt x="151" y="19"/>
                  </a:cubicBezTo>
                  <a:cubicBezTo>
                    <a:pt x="151" y="20"/>
                    <a:pt x="149" y="22"/>
                    <a:pt x="148" y="23"/>
                  </a:cubicBezTo>
                  <a:cubicBezTo>
                    <a:pt x="147" y="24"/>
                    <a:pt x="146" y="27"/>
                    <a:pt x="145" y="28"/>
                  </a:cubicBezTo>
                  <a:cubicBezTo>
                    <a:pt x="144" y="28"/>
                    <a:pt x="143" y="30"/>
                    <a:pt x="142" y="31"/>
                  </a:cubicBezTo>
                  <a:cubicBezTo>
                    <a:pt x="141" y="31"/>
                    <a:pt x="139" y="32"/>
                    <a:pt x="138" y="33"/>
                  </a:cubicBezTo>
                  <a:cubicBezTo>
                    <a:pt x="138" y="34"/>
                    <a:pt x="138" y="36"/>
                    <a:pt x="138" y="36"/>
                  </a:cubicBezTo>
                  <a:cubicBezTo>
                    <a:pt x="137" y="37"/>
                    <a:pt x="136" y="39"/>
                    <a:pt x="135" y="40"/>
                  </a:cubicBezTo>
                  <a:cubicBezTo>
                    <a:pt x="134" y="40"/>
                    <a:pt x="133" y="42"/>
                    <a:pt x="133" y="43"/>
                  </a:cubicBezTo>
                  <a:cubicBezTo>
                    <a:pt x="133" y="43"/>
                    <a:pt x="133" y="45"/>
                    <a:pt x="133" y="46"/>
                  </a:cubicBezTo>
                  <a:cubicBezTo>
                    <a:pt x="133" y="47"/>
                    <a:pt x="133" y="50"/>
                    <a:pt x="133" y="51"/>
                  </a:cubicBezTo>
                  <a:cubicBezTo>
                    <a:pt x="134" y="53"/>
                    <a:pt x="136" y="58"/>
                    <a:pt x="138" y="60"/>
                  </a:cubicBezTo>
                  <a:cubicBezTo>
                    <a:pt x="139" y="61"/>
                    <a:pt x="141" y="63"/>
                    <a:pt x="142" y="63"/>
                  </a:cubicBezTo>
                  <a:cubicBezTo>
                    <a:pt x="143" y="65"/>
                    <a:pt x="146" y="68"/>
                    <a:pt x="148" y="68"/>
                  </a:cubicBezTo>
                  <a:cubicBezTo>
                    <a:pt x="150" y="69"/>
                    <a:pt x="152" y="67"/>
                    <a:pt x="154" y="67"/>
                  </a:cubicBezTo>
                  <a:cubicBezTo>
                    <a:pt x="156" y="67"/>
                    <a:pt x="159" y="66"/>
                    <a:pt x="161" y="67"/>
                  </a:cubicBezTo>
                  <a:cubicBezTo>
                    <a:pt x="162" y="68"/>
                    <a:pt x="163" y="70"/>
                    <a:pt x="163" y="71"/>
                  </a:cubicBezTo>
                  <a:cubicBezTo>
                    <a:pt x="163" y="72"/>
                    <a:pt x="162" y="73"/>
                    <a:pt x="162" y="74"/>
                  </a:cubicBezTo>
                  <a:cubicBezTo>
                    <a:pt x="161" y="75"/>
                    <a:pt x="159" y="76"/>
                    <a:pt x="158" y="77"/>
                  </a:cubicBezTo>
                  <a:cubicBezTo>
                    <a:pt x="157" y="78"/>
                    <a:pt x="153" y="78"/>
                    <a:pt x="152" y="78"/>
                  </a:cubicBezTo>
                  <a:cubicBezTo>
                    <a:pt x="150" y="79"/>
                    <a:pt x="148" y="80"/>
                    <a:pt x="147" y="80"/>
                  </a:cubicBezTo>
                  <a:cubicBezTo>
                    <a:pt x="145" y="80"/>
                    <a:pt x="141" y="80"/>
                    <a:pt x="140" y="81"/>
                  </a:cubicBezTo>
                  <a:cubicBezTo>
                    <a:pt x="138" y="81"/>
                    <a:pt x="136" y="81"/>
                    <a:pt x="134" y="81"/>
                  </a:cubicBezTo>
                  <a:cubicBezTo>
                    <a:pt x="133" y="81"/>
                    <a:pt x="129" y="82"/>
                    <a:pt x="128" y="83"/>
                  </a:cubicBezTo>
                  <a:cubicBezTo>
                    <a:pt x="127" y="84"/>
                    <a:pt x="126" y="88"/>
                    <a:pt x="125" y="89"/>
                  </a:cubicBezTo>
                  <a:cubicBezTo>
                    <a:pt x="124" y="90"/>
                    <a:pt x="123" y="91"/>
                    <a:pt x="122" y="92"/>
                  </a:cubicBezTo>
                  <a:cubicBezTo>
                    <a:pt x="121" y="92"/>
                    <a:pt x="119" y="92"/>
                    <a:pt x="118" y="92"/>
                  </a:cubicBezTo>
                  <a:cubicBezTo>
                    <a:pt x="117" y="93"/>
                    <a:pt x="115" y="96"/>
                    <a:pt x="114" y="97"/>
                  </a:cubicBezTo>
                  <a:cubicBezTo>
                    <a:pt x="114" y="98"/>
                    <a:pt x="111" y="99"/>
                    <a:pt x="111" y="100"/>
                  </a:cubicBezTo>
                  <a:cubicBezTo>
                    <a:pt x="110" y="101"/>
                    <a:pt x="110" y="105"/>
                    <a:pt x="109" y="107"/>
                  </a:cubicBezTo>
                  <a:cubicBezTo>
                    <a:pt x="109" y="109"/>
                    <a:pt x="109" y="113"/>
                    <a:pt x="109" y="115"/>
                  </a:cubicBezTo>
                  <a:cubicBezTo>
                    <a:pt x="110" y="116"/>
                    <a:pt x="112" y="120"/>
                    <a:pt x="113" y="122"/>
                  </a:cubicBezTo>
                  <a:cubicBezTo>
                    <a:pt x="113" y="123"/>
                    <a:pt x="113" y="126"/>
                    <a:pt x="114" y="127"/>
                  </a:cubicBezTo>
                  <a:cubicBezTo>
                    <a:pt x="114" y="128"/>
                    <a:pt x="115" y="130"/>
                    <a:pt x="115" y="131"/>
                  </a:cubicBezTo>
                  <a:cubicBezTo>
                    <a:pt x="116" y="132"/>
                    <a:pt x="117" y="135"/>
                    <a:pt x="117" y="137"/>
                  </a:cubicBezTo>
                  <a:cubicBezTo>
                    <a:pt x="117" y="138"/>
                    <a:pt x="115" y="140"/>
                    <a:pt x="115" y="141"/>
                  </a:cubicBezTo>
                  <a:cubicBezTo>
                    <a:pt x="115" y="143"/>
                    <a:pt x="117" y="145"/>
                    <a:pt x="117" y="147"/>
                  </a:cubicBezTo>
                  <a:cubicBezTo>
                    <a:pt x="118" y="149"/>
                    <a:pt x="118" y="153"/>
                    <a:pt x="118" y="155"/>
                  </a:cubicBezTo>
                  <a:cubicBezTo>
                    <a:pt x="117" y="157"/>
                    <a:pt x="116" y="160"/>
                    <a:pt x="116" y="162"/>
                  </a:cubicBezTo>
                  <a:cubicBezTo>
                    <a:pt x="115" y="164"/>
                    <a:pt x="114" y="167"/>
                    <a:pt x="114" y="168"/>
                  </a:cubicBezTo>
                  <a:cubicBezTo>
                    <a:pt x="114" y="169"/>
                    <a:pt x="114" y="172"/>
                    <a:pt x="114" y="173"/>
                  </a:cubicBezTo>
                  <a:cubicBezTo>
                    <a:pt x="113" y="174"/>
                    <a:pt x="112" y="177"/>
                    <a:pt x="112" y="178"/>
                  </a:cubicBezTo>
                  <a:cubicBezTo>
                    <a:pt x="112" y="179"/>
                    <a:pt x="112" y="181"/>
                    <a:pt x="112" y="182"/>
                  </a:cubicBezTo>
                  <a:cubicBezTo>
                    <a:pt x="111" y="183"/>
                    <a:pt x="110" y="184"/>
                    <a:pt x="109" y="184"/>
                  </a:cubicBezTo>
                  <a:cubicBezTo>
                    <a:pt x="108" y="185"/>
                    <a:pt x="107" y="186"/>
                    <a:pt x="106" y="187"/>
                  </a:cubicBezTo>
                  <a:cubicBezTo>
                    <a:pt x="106" y="189"/>
                    <a:pt x="107" y="191"/>
                    <a:pt x="107" y="192"/>
                  </a:cubicBezTo>
                  <a:cubicBezTo>
                    <a:pt x="107" y="193"/>
                    <a:pt x="107" y="194"/>
                    <a:pt x="106" y="195"/>
                  </a:cubicBezTo>
                  <a:cubicBezTo>
                    <a:pt x="106" y="196"/>
                    <a:pt x="105" y="197"/>
                    <a:pt x="104" y="197"/>
                  </a:cubicBezTo>
                  <a:cubicBezTo>
                    <a:pt x="103" y="197"/>
                    <a:pt x="102" y="195"/>
                    <a:pt x="102" y="194"/>
                  </a:cubicBezTo>
                  <a:cubicBezTo>
                    <a:pt x="101" y="194"/>
                    <a:pt x="100" y="193"/>
                    <a:pt x="100" y="193"/>
                  </a:cubicBezTo>
                  <a:cubicBezTo>
                    <a:pt x="100" y="193"/>
                    <a:pt x="100" y="192"/>
                    <a:pt x="100" y="192"/>
                  </a:cubicBezTo>
                  <a:cubicBezTo>
                    <a:pt x="100" y="190"/>
                    <a:pt x="100" y="186"/>
                    <a:pt x="100" y="185"/>
                  </a:cubicBezTo>
                  <a:cubicBezTo>
                    <a:pt x="101" y="183"/>
                    <a:pt x="102" y="181"/>
                    <a:pt x="103" y="179"/>
                  </a:cubicBezTo>
                  <a:cubicBezTo>
                    <a:pt x="104" y="178"/>
                    <a:pt x="106" y="177"/>
                    <a:pt x="106" y="176"/>
                  </a:cubicBezTo>
                  <a:cubicBezTo>
                    <a:pt x="107" y="174"/>
                    <a:pt x="107" y="171"/>
                    <a:pt x="106" y="169"/>
                  </a:cubicBezTo>
                  <a:cubicBezTo>
                    <a:pt x="106" y="168"/>
                    <a:pt x="104" y="166"/>
                    <a:pt x="104" y="165"/>
                  </a:cubicBezTo>
                  <a:cubicBezTo>
                    <a:pt x="104" y="164"/>
                    <a:pt x="104" y="162"/>
                    <a:pt x="105" y="161"/>
                  </a:cubicBezTo>
                  <a:cubicBezTo>
                    <a:pt x="106" y="160"/>
                    <a:pt x="107" y="160"/>
                    <a:pt x="108" y="159"/>
                  </a:cubicBezTo>
                  <a:cubicBezTo>
                    <a:pt x="108" y="158"/>
                    <a:pt x="108" y="156"/>
                    <a:pt x="107" y="155"/>
                  </a:cubicBezTo>
                  <a:cubicBezTo>
                    <a:pt x="107" y="154"/>
                    <a:pt x="106" y="152"/>
                    <a:pt x="105" y="151"/>
                  </a:cubicBezTo>
                  <a:cubicBezTo>
                    <a:pt x="104" y="151"/>
                    <a:pt x="104" y="153"/>
                    <a:pt x="103" y="153"/>
                  </a:cubicBezTo>
                  <a:cubicBezTo>
                    <a:pt x="102" y="154"/>
                    <a:pt x="101" y="155"/>
                    <a:pt x="101" y="156"/>
                  </a:cubicBezTo>
                  <a:cubicBezTo>
                    <a:pt x="100" y="157"/>
                    <a:pt x="101" y="159"/>
                    <a:pt x="100" y="160"/>
                  </a:cubicBezTo>
                  <a:cubicBezTo>
                    <a:pt x="100" y="161"/>
                    <a:pt x="99" y="162"/>
                    <a:pt x="98" y="163"/>
                  </a:cubicBezTo>
                  <a:cubicBezTo>
                    <a:pt x="98" y="164"/>
                    <a:pt x="99" y="165"/>
                    <a:pt x="99" y="166"/>
                  </a:cubicBezTo>
                  <a:cubicBezTo>
                    <a:pt x="98" y="167"/>
                    <a:pt x="97" y="168"/>
                    <a:pt x="97" y="168"/>
                  </a:cubicBezTo>
                  <a:cubicBezTo>
                    <a:pt x="97" y="169"/>
                    <a:pt x="97" y="171"/>
                    <a:pt x="98" y="171"/>
                  </a:cubicBezTo>
                  <a:cubicBezTo>
                    <a:pt x="98" y="172"/>
                    <a:pt x="101" y="170"/>
                    <a:pt x="101" y="171"/>
                  </a:cubicBezTo>
                  <a:cubicBezTo>
                    <a:pt x="102" y="172"/>
                    <a:pt x="101" y="173"/>
                    <a:pt x="101" y="174"/>
                  </a:cubicBezTo>
                  <a:cubicBezTo>
                    <a:pt x="100" y="175"/>
                    <a:pt x="99" y="176"/>
                    <a:pt x="99" y="176"/>
                  </a:cubicBezTo>
                  <a:cubicBezTo>
                    <a:pt x="98" y="177"/>
                    <a:pt x="99" y="180"/>
                    <a:pt x="98" y="181"/>
                  </a:cubicBezTo>
                  <a:cubicBezTo>
                    <a:pt x="98" y="182"/>
                    <a:pt x="98" y="183"/>
                    <a:pt x="97" y="183"/>
                  </a:cubicBezTo>
                  <a:cubicBezTo>
                    <a:pt x="97" y="184"/>
                    <a:pt x="97" y="187"/>
                    <a:pt x="97" y="188"/>
                  </a:cubicBezTo>
                  <a:cubicBezTo>
                    <a:pt x="97" y="189"/>
                    <a:pt x="97" y="192"/>
                    <a:pt x="97" y="192"/>
                  </a:cubicBezTo>
                  <a:cubicBezTo>
                    <a:pt x="97" y="193"/>
                    <a:pt x="97" y="193"/>
                    <a:pt x="97" y="193"/>
                  </a:cubicBezTo>
                  <a:cubicBezTo>
                    <a:pt x="97" y="194"/>
                    <a:pt x="96" y="195"/>
                    <a:pt x="96" y="195"/>
                  </a:cubicBezTo>
                  <a:cubicBezTo>
                    <a:pt x="95" y="195"/>
                    <a:pt x="93" y="194"/>
                    <a:pt x="93" y="194"/>
                  </a:cubicBezTo>
                  <a:cubicBezTo>
                    <a:pt x="92" y="193"/>
                    <a:pt x="91" y="191"/>
                    <a:pt x="91" y="190"/>
                  </a:cubicBezTo>
                  <a:cubicBezTo>
                    <a:pt x="90" y="189"/>
                    <a:pt x="90" y="186"/>
                    <a:pt x="90" y="184"/>
                  </a:cubicBezTo>
                  <a:cubicBezTo>
                    <a:pt x="89" y="183"/>
                    <a:pt x="88" y="181"/>
                    <a:pt x="88" y="180"/>
                  </a:cubicBezTo>
                  <a:cubicBezTo>
                    <a:pt x="87" y="178"/>
                    <a:pt x="87" y="175"/>
                    <a:pt x="88" y="173"/>
                  </a:cubicBezTo>
                  <a:cubicBezTo>
                    <a:pt x="88" y="172"/>
                    <a:pt x="90" y="169"/>
                    <a:pt x="90" y="168"/>
                  </a:cubicBezTo>
                  <a:cubicBezTo>
                    <a:pt x="91" y="166"/>
                    <a:pt x="91" y="164"/>
                    <a:pt x="91" y="163"/>
                  </a:cubicBezTo>
                  <a:cubicBezTo>
                    <a:pt x="91" y="161"/>
                    <a:pt x="90" y="159"/>
                    <a:pt x="90" y="157"/>
                  </a:cubicBezTo>
                  <a:cubicBezTo>
                    <a:pt x="89" y="156"/>
                    <a:pt x="88" y="154"/>
                    <a:pt x="88" y="153"/>
                  </a:cubicBezTo>
                  <a:cubicBezTo>
                    <a:pt x="88" y="152"/>
                    <a:pt x="89" y="148"/>
                    <a:pt x="90" y="147"/>
                  </a:cubicBezTo>
                  <a:cubicBezTo>
                    <a:pt x="91" y="146"/>
                    <a:pt x="94" y="146"/>
                    <a:pt x="94" y="145"/>
                  </a:cubicBezTo>
                  <a:cubicBezTo>
                    <a:pt x="94" y="143"/>
                    <a:pt x="92" y="140"/>
                    <a:pt x="90" y="139"/>
                  </a:cubicBezTo>
                  <a:cubicBezTo>
                    <a:pt x="90" y="138"/>
                    <a:pt x="88" y="137"/>
                    <a:pt x="87" y="137"/>
                  </a:cubicBezTo>
                  <a:cubicBezTo>
                    <a:pt x="87" y="136"/>
                    <a:pt x="85" y="134"/>
                    <a:pt x="85" y="133"/>
                  </a:cubicBezTo>
                  <a:cubicBezTo>
                    <a:pt x="85" y="132"/>
                    <a:pt x="85" y="129"/>
                    <a:pt x="86" y="128"/>
                  </a:cubicBezTo>
                  <a:cubicBezTo>
                    <a:pt x="87" y="127"/>
                    <a:pt x="91" y="127"/>
                    <a:pt x="92" y="127"/>
                  </a:cubicBezTo>
                  <a:cubicBezTo>
                    <a:pt x="93" y="126"/>
                    <a:pt x="94" y="124"/>
                    <a:pt x="94" y="123"/>
                  </a:cubicBezTo>
                  <a:cubicBezTo>
                    <a:pt x="95" y="122"/>
                    <a:pt x="95" y="120"/>
                    <a:pt x="95" y="119"/>
                  </a:cubicBezTo>
                  <a:cubicBezTo>
                    <a:pt x="94" y="118"/>
                    <a:pt x="93" y="116"/>
                    <a:pt x="92" y="116"/>
                  </a:cubicBezTo>
                  <a:cubicBezTo>
                    <a:pt x="91" y="115"/>
                    <a:pt x="90" y="116"/>
                    <a:pt x="89" y="117"/>
                  </a:cubicBezTo>
                  <a:cubicBezTo>
                    <a:pt x="89" y="118"/>
                    <a:pt x="89" y="119"/>
                    <a:pt x="88" y="120"/>
                  </a:cubicBezTo>
                  <a:cubicBezTo>
                    <a:pt x="88" y="120"/>
                    <a:pt x="87" y="121"/>
                    <a:pt x="86" y="121"/>
                  </a:cubicBezTo>
                  <a:cubicBezTo>
                    <a:pt x="86" y="122"/>
                    <a:pt x="84" y="122"/>
                    <a:pt x="83" y="122"/>
                  </a:cubicBezTo>
                  <a:cubicBezTo>
                    <a:pt x="82" y="122"/>
                    <a:pt x="81" y="123"/>
                    <a:pt x="80" y="124"/>
                  </a:cubicBezTo>
                  <a:cubicBezTo>
                    <a:pt x="79" y="125"/>
                    <a:pt x="78" y="128"/>
                    <a:pt x="78" y="129"/>
                  </a:cubicBezTo>
                  <a:cubicBezTo>
                    <a:pt x="78" y="131"/>
                    <a:pt x="78" y="135"/>
                    <a:pt x="78" y="137"/>
                  </a:cubicBezTo>
                  <a:cubicBezTo>
                    <a:pt x="77" y="138"/>
                    <a:pt x="77" y="141"/>
                    <a:pt x="76" y="142"/>
                  </a:cubicBezTo>
                  <a:cubicBezTo>
                    <a:pt x="75" y="142"/>
                    <a:pt x="74" y="144"/>
                    <a:pt x="73" y="145"/>
                  </a:cubicBezTo>
                  <a:cubicBezTo>
                    <a:pt x="73" y="146"/>
                    <a:pt x="71" y="148"/>
                    <a:pt x="70" y="149"/>
                  </a:cubicBezTo>
                  <a:cubicBezTo>
                    <a:pt x="70" y="150"/>
                    <a:pt x="68" y="152"/>
                    <a:pt x="68" y="153"/>
                  </a:cubicBezTo>
                  <a:cubicBezTo>
                    <a:pt x="67" y="154"/>
                    <a:pt x="68" y="157"/>
                    <a:pt x="68" y="158"/>
                  </a:cubicBezTo>
                  <a:cubicBezTo>
                    <a:pt x="68" y="160"/>
                    <a:pt x="67" y="163"/>
                    <a:pt x="66" y="164"/>
                  </a:cubicBezTo>
                  <a:cubicBezTo>
                    <a:pt x="66" y="165"/>
                    <a:pt x="64" y="166"/>
                    <a:pt x="63" y="167"/>
                  </a:cubicBezTo>
                  <a:cubicBezTo>
                    <a:pt x="62" y="168"/>
                    <a:pt x="60" y="169"/>
                    <a:pt x="59" y="169"/>
                  </a:cubicBezTo>
                  <a:cubicBezTo>
                    <a:pt x="58" y="168"/>
                    <a:pt x="57" y="167"/>
                    <a:pt x="56" y="166"/>
                  </a:cubicBezTo>
                  <a:cubicBezTo>
                    <a:pt x="55" y="166"/>
                    <a:pt x="53" y="165"/>
                    <a:pt x="52" y="165"/>
                  </a:cubicBezTo>
                  <a:cubicBezTo>
                    <a:pt x="51" y="165"/>
                    <a:pt x="48" y="166"/>
                    <a:pt x="48" y="166"/>
                  </a:cubicBezTo>
                  <a:cubicBezTo>
                    <a:pt x="47" y="167"/>
                    <a:pt x="47" y="170"/>
                    <a:pt x="47" y="171"/>
                  </a:cubicBezTo>
                  <a:cubicBezTo>
                    <a:pt x="46" y="172"/>
                    <a:pt x="46" y="174"/>
                    <a:pt x="46" y="175"/>
                  </a:cubicBezTo>
                  <a:cubicBezTo>
                    <a:pt x="45" y="176"/>
                    <a:pt x="44" y="177"/>
                    <a:pt x="43" y="177"/>
                  </a:cubicBezTo>
                  <a:cubicBezTo>
                    <a:pt x="42" y="177"/>
                    <a:pt x="41" y="177"/>
                    <a:pt x="40" y="177"/>
                  </a:cubicBezTo>
                  <a:cubicBezTo>
                    <a:pt x="39" y="176"/>
                    <a:pt x="37" y="176"/>
                    <a:pt x="37" y="177"/>
                  </a:cubicBezTo>
                  <a:cubicBezTo>
                    <a:pt x="36" y="177"/>
                    <a:pt x="36" y="179"/>
                    <a:pt x="35" y="179"/>
                  </a:cubicBezTo>
                  <a:cubicBezTo>
                    <a:pt x="35" y="181"/>
                    <a:pt x="35" y="184"/>
                    <a:pt x="36" y="186"/>
                  </a:cubicBezTo>
                  <a:cubicBezTo>
                    <a:pt x="36" y="189"/>
                    <a:pt x="38" y="195"/>
                    <a:pt x="38" y="197"/>
                  </a:cubicBezTo>
                  <a:cubicBezTo>
                    <a:pt x="38" y="199"/>
                    <a:pt x="38" y="202"/>
                    <a:pt x="37" y="204"/>
                  </a:cubicBezTo>
                  <a:cubicBezTo>
                    <a:pt x="36" y="205"/>
                    <a:pt x="35" y="207"/>
                    <a:pt x="33" y="208"/>
                  </a:cubicBezTo>
                  <a:cubicBezTo>
                    <a:pt x="32" y="209"/>
                    <a:pt x="29" y="211"/>
                    <a:pt x="27" y="211"/>
                  </a:cubicBezTo>
                  <a:cubicBezTo>
                    <a:pt x="25" y="212"/>
                    <a:pt x="21" y="214"/>
                    <a:pt x="20" y="215"/>
                  </a:cubicBezTo>
                  <a:cubicBezTo>
                    <a:pt x="19" y="216"/>
                    <a:pt x="17" y="219"/>
                    <a:pt x="17" y="220"/>
                  </a:cubicBezTo>
                  <a:cubicBezTo>
                    <a:pt x="17" y="221"/>
                    <a:pt x="17" y="224"/>
                    <a:pt x="18" y="225"/>
                  </a:cubicBezTo>
                  <a:cubicBezTo>
                    <a:pt x="19" y="227"/>
                    <a:pt x="22" y="231"/>
                    <a:pt x="23" y="233"/>
                  </a:cubicBezTo>
                  <a:cubicBezTo>
                    <a:pt x="24" y="235"/>
                    <a:pt x="24" y="238"/>
                    <a:pt x="24" y="239"/>
                  </a:cubicBezTo>
                  <a:cubicBezTo>
                    <a:pt x="24" y="242"/>
                    <a:pt x="25" y="248"/>
                    <a:pt x="25" y="251"/>
                  </a:cubicBezTo>
                  <a:cubicBezTo>
                    <a:pt x="24" y="252"/>
                    <a:pt x="23" y="253"/>
                    <a:pt x="23" y="254"/>
                  </a:cubicBezTo>
                  <a:cubicBezTo>
                    <a:pt x="22" y="255"/>
                    <a:pt x="21" y="258"/>
                    <a:pt x="22" y="259"/>
                  </a:cubicBezTo>
                  <a:cubicBezTo>
                    <a:pt x="22" y="260"/>
                    <a:pt x="24" y="262"/>
                    <a:pt x="24" y="263"/>
                  </a:cubicBezTo>
                  <a:cubicBezTo>
                    <a:pt x="25" y="265"/>
                    <a:pt x="25" y="269"/>
                    <a:pt x="25" y="271"/>
                  </a:cubicBezTo>
                  <a:cubicBezTo>
                    <a:pt x="25" y="273"/>
                    <a:pt x="23" y="277"/>
                    <a:pt x="23" y="279"/>
                  </a:cubicBezTo>
                  <a:cubicBezTo>
                    <a:pt x="22" y="282"/>
                    <a:pt x="20" y="286"/>
                    <a:pt x="19" y="289"/>
                  </a:cubicBezTo>
                  <a:cubicBezTo>
                    <a:pt x="18" y="292"/>
                    <a:pt x="17" y="297"/>
                    <a:pt x="16" y="300"/>
                  </a:cubicBezTo>
                  <a:cubicBezTo>
                    <a:pt x="15" y="303"/>
                    <a:pt x="14" y="309"/>
                    <a:pt x="13" y="312"/>
                  </a:cubicBezTo>
                  <a:cubicBezTo>
                    <a:pt x="12" y="314"/>
                    <a:pt x="11" y="318"/>
                    <a:pt x="10" y="319"/>
                  </a:cubicBezTo>
                  <a:cubicBezTo>
                    <a:pt x="10" y="321"/>
                    <a:pt x="8" y="323"/>
                    <a:pt x="7" y="324"/>
                  </a:cubicBezTo>
                  <a:cubicBezTo>
                    <a:pt x="6" y="325"/>
                    <a:pt x="4" y="326"/>
                    <a:pt x="3" y="327"/>
                  </a:cubicBezTo>
                  <a:cubicBezTo>
                    <a:pt x="2" y="328"/>
                    <a:pt x="0" y="330"/>
                    <a:pt x="0" y="331"/>
                  </a:cubicBezTo>
                  <a:cubicBezTo>
                    <a:pt x="0" y="332"/>
                    <a:pt x="1" y="334"/>
                    <a:pt x="2" y="336"/>
                  </a:cubicBezTo>
                  <a:cubicBezTo>
                    <a:pt x="3" y="338"/>
                    <a:pt x="8" y="343"/>
                    <a:pt x="9" y="346"/>
                  </a:cubicBezTo>
                  <a:cubicBezTo>
                    <a:pt x="10" y="348"/>
                    <a:pt x="11" y="352"/>
                    <a:pt x="12" y="355"/>
                  </a:cubicBezTo>
                  <a:cubicBezTo>
                    <a:pt x="13" y="357"/>
                    <a:pt x="14" y="362"/>
                    <a:pt x="15" y="364"/>
                  </a:cubicBezTo>
                  <a:cubicBezTo>
                    <a:pt x="15" y="366"/>
                    <a:pt x="16" y="369"/>
                    <a:pt x="16" y="370"/>
                  </a:cubicBezTo>
                  <a:cubicBezTo>
                    <a:pt x="17" y="372"/>
                    <a:pt x="17" y="375"/>
                    <a:pt x="16" y="377"/>
                  </a:cubicBezTo>
                  <a:cubicBezTo>
                    <a:pt x="16" y="379"/>
                    <a:pt x="16" y="384"/>
                    <a:pt x="15" y="387"/>
                  </a:cubicBezTo>
                  <a:cubicBezTo>
                    <a:pt x="14" y="388"/>
                    <a:pt x="11" y="390"/>
                    <a:pt x="10" y="392"/>
                  </a:cubicBezTo>
                  <a:cubicBezTo>
                    <a:pt x="9" y="393"/>
                    <a:pt x="8" y="397"/>
                    <a:pt x="8" y="398"/>
                  </a:cubicBezTo>
                  <a:cubicBezTo>
                    <a:pt x="7" y="400"/>
                    <a:pt x="6" y="404"/>
                    <a:pt x="7" y="406"/>
                  </a:cubicBezTo>
                  <a:cubicBezTo>
                    <a:pt x="7" y="409"/>
                    <a:pt x="10" y="414"/>
                    <a:pt x="11" y="417"/>
                  </a:cubicBezTo>
                  <a:cubicBezTo>
                    <a:pt x="13" y="420"/>
                    <a:pt x="16" y="425"/>
                    <a:pt x="18" y="427"/>
                  </a:cubicBezTo>
                  <a:cubicBezTo>
                    <a:pt x="19" y="429"/>
                    <a:pt x="21" y="433"/>
                    <a:pt x="22" y="435"/>
                  </a:cubicBezTo>
                  <a:cubicBezTo>
                    <a:pt x="24" y="437"/>
                    <a:pt x="26" y="442"/>
                    <a:pt x="27" y="444"/>
                  </a:cubicBezTo>
                  <a:cubicBezTo>
                    <a:pt x="29" y="448"/>
                    <a:pt x="32" y="455"/>
                    <a:pt x="34" y="458"/>
                  </a:cubicBezTo>
                  <a:cubicBezTo>
                    <a:pt x="35" y="461"/>
                    <a:pt x="39" y="467"/>
                    <a:pt x="41" y="470"/>
                  </a:cubicBezTo>
                  <a:cubicBezTo>
                    <a:pt x="44" y="473"/>
                    <a:pt x="49" y="480"/>
                    <a:pt x="51" y="483"/>
                  </a:cubicBezTo>
                  <a:cubicBezTo>
                    <a:pt x="53" y="487"/>
                    <a:pt x="56" y="494"/>
                    <a:pt x="58" y="498"/>
                  </a:cubicBezTo>
                  <a:cubicBezTo>
                    <a:pt x="59" y="501"/>
                    <a:pt x="62" y="507"/>
                    <a:pt x="63" y="510"/>
                  </a:cubicBezTo>
                  <a:cubicBezTo>
                    <a:pt x="64" y="513"/>
                    <a:pt x="65" y="519"/>
                    <a:pt x="66" y="522"/>
                  </a:cubicBezTo>
                  <a:cubicBezTo>
                    <a:pt x="67" y="528"/>
                    <a:pt x="72" y="541"/>
                    <a:pt x="73" y="548"/>
                  </a:cubicBezTo>
                  <a:cubicBezTo>
                    <a:pt x="74" y="552"/>
                    <a:pt x="74" y="560"/>
                    <a:pt x="74" y="564"/>
                  </a:cubicBezTo>
                  <a:cubicBezTo>
                    <a:pt x="74" y="570"/>
                    <a:pt x="74" y="582"/>
                    <a:pt x="73" y="587"/>
                  </a:cubicBezTo>
                  <a:cubicBezTo>
                    <a:pt x="73" y="592"/>
                    <a:pt x="73" y="602"/>
                    <a:pt x="73" y="607"/>
                  </a:cubicBezTo>
                  <a:cubicBezTo>
                    <a:pt x="72" y="612"/>
                    <a:pt x="71" y="622"/>
                    <a:pt x="70" y="627"/>
                  </a:cubicBezTo>
                  <a:cubicBezTo>
                    <a:pt x="69" y="632"/>
                    <a:pt x="67" y="641"/>
                    <a:pt x="66" y="646"/>
                  </a:cubicBezTo>
                  <a:cubicBezTo>
                    <a:pt x="64" y="649"/>
                    <a:pt x="60" y="655"/>
                    <a:pt x="59" y="658"/>
                  </a:cubicBezTo>
                  <a:cubicBezTo>
                    <a:pt x="57" y="661"/>
                    <a:pt x="55" y="666"/>
                    <a:pt x="53" y="669"/>
                  </a:cubicBezTo>
                  <a:cubicBezTo>
                    <a:pt x="52" y="672"/>
                    <a:pt x="48" y="678"/>
                    <a:pt x="47" y="681"/>
                  </a:cubicBezTo>
                  <a:cubicBezTo>
                    <a:pt x="46" y="684"/>
                    <a:pt x="46" y="689"/>
                    <a:pt x="45" y="692"/>
                  </a:cubicBezTo>
                  <a:cubicBezTo>
                    <a:pt x="45" y="694"/>
                    <a:pt x="44" y="699"/>
                    <a:pt x="43" y="701"/>
                  </a:cubicBezTo>
                  <a:cubicBezTo>
                    <a:pt x="42" y="704"/>
                    <a:pt x="40" y="709"/>
                    <a:pt x="39" y="712"/>
                  </a:cubicBezTo>
                  <a:cubicBezTo>
                    <a:pt x="38" y="714"/>
                    <a:pt x="36" y="718"/>
                    <a:pt x="34" y="720"/>
                  </a:cubicBezTo>
                  <a:cubicBezTo>
                    <a:pt x="32" y="723"/>
                    <a:pt x="28" y="728"/>
                    <a:pt x="25" y="731"/>
                  </a:cubicBezTo>
                  <a:cubicBezTo>
                    <a:pt x="35" y="730"/>
                    <a:pt x="51" y="728"/>
                    <a:pt x="57" y="727"/>
                  </a:cubicBezTo>
                  <a:cubicBezTo>
                    <a:pt x="72" y="725"/>
                    <a:pt x="102" y="720"/>
                    <a:pt x="117" y="718"/>
                  </a:cubicBezTo>
                  <a:cubicBezTo>
                    <a:pt x="157" y="711"/>
                    <a:pt x="277" y="692"/>
                    <a:pt x="277" y="692"/>
                  </a:cubicBezTo>
                  <a:cubicBezTo>
                    <a:pt x="282" y="691"/>
                    <a:pt x="282" y="691"/>
                    <a:pt x="282" y="691"/>
                  </a:cubicBezTo>
                  <a:cubicBezTo>
                    <a:pt x="284" y="704"/>
                    <a:pt x="284" y="704"/>
                    <a:pt x="284" y="704"/>
                  </a:cubicBezTo>
                  <a:cubicBezTo>
                    <a:pt x="310" y="699"/>
                    <a:pt x="327" y="695"/>
                    <a:pt x="335" y="694"/>
                  </a:cubicBezTo>
                  <a:cubicBezTo>
                    <a:pt x="353" y="690"/>
                    <a:pt x="390" y="682"/>
                    <a:pt x="409" y="677"/>
                  </a:cubicBezTo>
                  <a:cubicBezTo>
                    <a:pt x="418" y="675"/>
                    <a:pt x="440" y="670"/>
                    <a:pt x="450" y="668"/>
                  </a:cubicBezTo>
                  <a:cubicBezTo>
                    <a:pt x="452" y="668"/>
                    <a:pt x="452" y="668"/>
                    <a:pt x="452" y="668"/>
                  </a:cubicBezTo>
                  <a:cubicBezTo>
                    <a:pt x="452" y="667"/>
                    <a:pt x="451" y="667"/>
                    <a:pt x="451" y="667"/>
                  </a:cubicBezTo>
                  <a:cubicBezTo>
                    <a:pt x="451" y="666"/>
                    <a:pt x="449" y="663"/>
                    <a:pt x="449" y="662"/>
                  </a:cubicBezTo>
                  <a:cubicBezTo>
                    <a:pt x="449" y="661"/>
                    <a:pt x="450" y="659"/>
                    <a:pt x="450" y="658"/>
                  </a:cubicBezTo>
                  <a:cubicBezTo>
                    <a:pt x="451" y="657"/>
                    <a:pt x="454" y="657"/>
                    <a:pt x="454" y="656"/>
                  </a:cubicBezTo>
                  <a:cubicBezTo>
                    <a:pt x="455" y="655"/>
                    <a:pt x="455" y="651"/>
                    <a:pt x="456" y="650"/>
                  </a:cubicBezTo>
                  <a:cubicBezTo>
                    <a:pt x="457" y="649"/>
                    <a:pt x="459" y="649"/>
                    <a:pt x="460" y="648"/>
                  </a:cubicBezTo>
                  <a:cubicBezTo>
                    <a:pt x="461" y="647"/>
                    <a:pt x="461" y="646"/>
                    <a:pt x="461" y="645"/>
                  </a:cubicBezTo>
                  <a:cubicBezTo>
                    <a:pt x="462" y="644"/>
                    <a:pt x="461" y="642"/>
                    <a:pt x="461" y="641"/>
                  </a:cubicBezTo>
                  <a:cubicBezTo>
                    <a:pt x="461" y="640"/>
                    <a:pt x="461" y="637"/>
                    <a:pt x="462" y="636"/>
                  </a:cubicBezTo>
                  <a:cubicBezTo>
                    <a:pt x="463" y="635"/>
                    <a:pt x="465" y="635"/>
                    <a:pt x="466" y="634"/>
                  </a:cubicBezTo>
                  <a:cubicBezTo>
                    <a:pt x="467" y="633"/>
                    <a:pt x="468" y="632"/>
                    <a:pt x="468" y="632"/>
                  </a:cubicBezTo>
                  <a:cubicBezTo>
                    <a:pt x="469" y="631"/>
                    <a:pt x="469" y="628"/>
                    <a:pt x="470" y="627"/>
                  </a:cubicBezTo>
                  <a:cubicBezTo>
                    <a:pt x="471" y="626"/>
                    <a:pt x="473" y="625"/>
                    <a:pt x="474" y="624"/>
                  </a:cubicBezTo>
                  <a:cubicBezTo>
                    <a:pt x="474" y="623"/>
                    <a:pt x="476" y="621"/>
                    <a:pt x="476" y="620"/>
                  </a:cubicBezTo>
                  <a:cubicBezTo>
                    <a:pt x="477" y="618"/>
                    <a:pt x="476" y="615"/>
                    <a:pt x="475" y="614"/>
                  </a:cubicBezTo>
                  <a:cubicBezTo>
                    <a:pt x="475" y="613"/>
                    <a:pt x="475" y="612"/>
                    <a:pt x="475" y="611"/>
                  </a:cubicBezTo>
                  <a:cubicBezTo>
                    <a:pt x="475" y="610"/>
                    <a:pt x="477" y="608"/>
                    <a:pt x="477" y="607"/>
                  </a:cubicBezTo>
                  <a:cubicBezTo>
                    <a:pt x="478" y="607"/>
                    <a:pt x="480" y="606"/>
                    <a:pt x="481" y="605"/>
                  </a:cubicBezTo>
                  <a:cubicBezTo>
                    <a:pt x="481" y="604"/>
                    <a:pt x="481" y="601"/>
                    <a:pt x="481" y="600"/>
                  </a:cubicBezTo>
                  <a:cubicBezTo>
                    <a:pt x="481" y="599"/>
                    <a:pt x="480" y="597"/>
                    <a:pt x="480" y="596"/>
                  </a:cubicBezTo>
                  <a:cubicBezTo>
                    <a:pt x="479" y="594"/>
                    <a:pt x="478" y="589"/>
                    <a:pt x="478" y="587"/>
                  </a:cubicBezTo>
                  <a:cubicBezTo>
                    <a:pt x="478" y="585"/>
                    <a:pt x="477" y="582"/>
                    <a:pt x="477" y="580"/>
                  </a:cubicBezTo>
                  <a:cubicBezTo>
                    <a:pt x="477" y="577"/>
                    <a:pt x="478" y="571"/>
                    <a:pt x="479" y="569"/>
                  </a:cubicBezTo>
                  <a:cubicBezTo>
                    <a:pt x="480" y="567"/>
                    <a:pt x="484" y="563"/>
                    <a:pt x="487" y="562"/>
                  </a:cubicBezTo>
                  <a:cubicBezTo>
                    <a:pt x="488" y="560"/>
                    <a:pt x="493" y="559"/>
                    <a:pt x="495" y="558"/>
                  </a:cubicBezTo>
                  <a:cubicBezTo>
                    <a:pt x="496" y="557"/>
                    <a:pt x="500" y="554"/>
                    <a:pt x="501" y="553"/>
                  </a:cubicBezTo>
                  <a:cubicBezTo>
                    <a:pt x="502" y="551"/>
                    <a:pt x="503" y="546"/>
                    <a:pt x="504" y="544"/>
                  </a:cubicBezTo>
                  <a:cubicBezTo>
                    <a:pt x="504" y="542"/>
                    <a:pt x="503" y="537"/>
                    <a:pt x="503" y="535"/>
                  </a:cubicBezTo>
                  <a:cubicBezTo>
                    <a:pt x="503" y="534"/>
                    <a:pt x="501" y="533"/>
                    <a:pt x="501" y="532"/>
                  </a:cubicBezTo>
                  <a:cubicBezTo>
                    <a:pt x="501" y="530"/>
                    <a:pt x="501" y="526"/>
                    <a:pt x="501" y="524"/>
                  </a:cubicBezTo>
                  <a:cubicBezTo>
                    <a:pt x="501" y="523"/>
                    <a:pt x="502" y="521"/>
                    <a:pt x="502" y="520"/>
                  </a:cubicBezTo>
                  <a:cubicBezTo>
                    <a:pt x="502" y="519"/>
                    <a:pt x="502" y="516"/>
                    <a:pt x="503" y="516"/>
                  </a:cubicBezTo>
                  <a:cubicBezTo>
                    <a:pt x="503" y="515"/>
                    <a:pt x="505" y="516"/>
                    <a:pt x="505" y="516"/>
                  </a:cubicBezTo>
                  <a:cubicBezTo>
                    <a:pt x="507" y="516"/>
                    <a:pt x="510" y="516"/>
                    <a:pt x="510" y="515"/>
                  </a:cubicBezTo>
                  <a:cubicBezTo>
                    <a:pt x="511" y="514"/>
                    <a:pt x="509" y="511"/>
                    <a:pt x="509" y="510"/>
                  </a:cubicBezTo>
                  <a:cubicBezTo>
                    <a:pt x="508" y="510"/>
                    <a:pt x="506" y="509"/>
                    <a:pt x="505" y="509"/>
                  </a:cubicBezTo>
                  <a:cubicBezTo>
                    <a:pt x="504" y="508"/>
                    <a:pt x="503" y="507"/>
                    <a:pt x="503" y="506"/>
                  </a:cubicBezTo>
                  <a:cubicBezTo>
                    <a:pt x="503" y="505"/>
                    <a:pt x="504" y="503"/>
                    <a:pt x="505" y="502"/>
                  </a:cubicBezTo>
                  <a:cubicBezTo>
                    <a:pt x="506" y="501"/>
                    <a:pt x="508" y="500"/>
                    <a:pt x="509" y="499"/>
                  </a:cubicBezTo>
                  <a:cubicBezTo>
                    <a:pt x="511" y="498"/>
                    <a:pt x="513" y="495"/>
                    <a:pt x="514" y="494"/>
                  </a:cubicBezTo>
                  <a:cubicBezTo>
                    <a:pt x="515" y="493"/>
                    <a:pt x="517" y="492"/>
                    <a:pt x="518" y="492"/>
                  </a:cubicBezTo>
                  <a:cubicBezTo>
                    <a:pt x="519" y="492"/>
                    <a:pt x="521" y="493"/>
                    <a:pt x="523" y="493"/>
                  </a:cubicBezTo>
                  <a:cubicBezTo>
                    <a:pt x="523" y="493"/>
                    <a:pt x="525" y="493"/>
                    <a:pt x="526" y="493"/>
                  </a:cubicBezTo>
                  <a:cubicBezTo>
                    <a:pt x="527" y="494"/>
                    <a:pt x="528" y="496"/>
                    <a:pt x="528" y="497"/>
                  </a:cubicBezTo>
                  <a:cubicBezTo>
                    <a:pt x="528" y="498"/>
                    <a:pt x="526" y="499"/>
                    <a:pt x="525" y="500"/>
                  </a:cubicBezTo>
                  <a:cubicBezTo>
                    <a:pt x="524" y="500"/>
                    <a:pt x="522" y="500"/>
                    <a:pt x="521" y="501"/>
                  </a:cubicBezTo>
                  <a:cubicBezTo>
                    <a:pt x="521" y="501"/>
                    <a:pt x="522" y="503"/>
                    <a:pt x="521" y="503"/>
                  </a:cubicBezTo>
                  <a:cubicBezTo>
                    <a:pt x="521" y="504"/>
                    <a:pt x="518" y="505"/>
                    <a:pt x="518" y="506"/>
                  </a:cubicBezTo>
                  <a:cubicBezTo>
                    <a:pt x="518" y="507"/>
                    <a:pt x="518" y="509"/>
                    <a:pt x="519" y="509"/>
                  </a:cubicBezTo>
                  <a:cubicBezTo>
                    <a:pt x="520" y="510"/>
                    <a:pt x="521" y="509"/>
                    <a:pt x="522" y="510"/>
                  </a:cubicBezTo>
                  <a:cubicBezTo>
                    <a:pt x="522" y="510"/>
                    <a:pt x="522" y="512"/>
                    <a:pt x="523" y="512"/>
                  </a:cubicBezTo>
                  <a:cubicBezTo>
                    <a:pt x="523" y="513"/>
                    <a:pt x="525" y="514"/>
                    <a:pt x="525" y="514"/>
                  </a:cubicBezTo>
                  <a:cubicBezTo>
                    <a:pt x="527" y="514"/>
                    <a:pt x="529" y="513"/>
                    <a:pt x="530" y="513"/>
                  </a:cubicBezTo>
                  <a:cubicBezTo>
                    <a:pt x="531" y="513"/>
                    <a:pt x="534" y="513"/>
                    <a:pt x="535" y="512"/>
                  </a:cubicBezTo>
                  <a:cubicBezTo>
                    <a:pt x="536" y="511"/>
                    <a:pt x="537" y="507"/>
                    <a:pt x="538" y="507"/>
                  </a:cubicBezTo>
                  <a:cubicBezTo>
                    <a:pt x="538" y="506"/>
                    <a:pt x="540" y="504"/>
                    <a:pt x="540" y="502"/>
                  </a:cubicBezTo>
                  <a:cubicBezTo>
                    <a:pt x="541" y="501"/>
                    <a:pt x="542" y="498"/>
                    <a:pt x="542" y="496"/>
                  </a:cubicBezTo>
                  <a:cubicBezTo>
                    <a:pt x="542" y="495"/>
                    <a:pt x="540" y="493"/>
                    <a:pt x="540" y="492"/>
                  </a:cubicBezTo>
                  <a:cubicBezTo>
                    <a:pt x="540" y="491"/>
                    <a:pt x="541" y="489"/>
                    <a:pt x="542" y="487"/>
                  </a:cubicBezTo>
                  <a:cubicBezTo>
                    <a:pt x="542" y="486"/>
                    <a:pt x="542" y="484"/>
                    <a:pt x="542" y="482"/>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79.9</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2" name="Freeform 251"/>
            <p:cNvSpPr>
              <a:spLocks/>
            </p:cNvSpPr>
            <p:nvPr/>
          </p:nvSpPr>
          <p:spPr bwMode="auto">
            <a:xfrm>
              <a:off x="4864098" y="3922716"/>
              <a:ext cx="646111" cy="660400"/>
            </a:xfrm>
            <a:custGeom>
              <a:avLst/>
              <a:gdLst>
                <a:gd name="T0" fmla="*/ 747 w 767"/>
                <a:gd name="T1" fmla="*/ 445 h 784"/>
                <a:gd name="T2" fmla="*/ 721 w 767"/>
                <a:gd name="T3" fmla="*/ 438 h 784"/>
                <a:gd name="T4" fmla="*/ 713 w 767"/>
                <a:gd name="T5" fmla="*/ 406 h 784"/>
                <a:gd name="T6" fmla="*/ 694 w 767"/>
                <a:gd name="T7" fmla="*/ 379 h 784"/>
                <a:gd name="T8" fmla="*/ 664 w 767"/>
                <a:gd name="T9" fmla="*/ 367 h 784"/>
                <a:gd name="T10" fmla="*/ 655 w 767"/>
                <a:gd name="T11" fmla="*/ 332 h 784"/>
                <a:gd name="T12" fmla="*/ 639 w 767"/>
                <a:gd name="T13" fmla="*/ 303 h 784"/>
                <a:gd name="T14" fmla="*/ 597 w 767"/>
                <a:gd name="T15" fmla="*/ 286 h 784"/>
                <a:gd name="T16" fmla="*/ 581 w 767"/>
                <a:gd name="T17" fmla="*/ 265 h 784"/>
                <a:gd name="T18" fmla="*/ 565 w 767"/>
                <a:gd name="T19" fmla="*/ 238 h 784"/>
                <a:gd name="T20" fmla="*/ 535 w 767"/>
                <a:gd name="T21" fmla="*/ 219 h 784"/>
                <a:gd name="T22" fmla="*/ 506 w 767"/>
                <a:gd name="T23" fmla="*/ 194 h 784"/>
                <a:gd name="T24" fmla="*/ 463 w 767"/>
                <a:gd name="T25" fmla="*/ 169 h 784"/>
                <a:gd name="T26" fmla="*/ 428 w 767"/>
                <a:gd name="T27" fmla="*/ 140 h 784"/>
                <a:gd name="T28" fmla="*/ 402 w 767"/>
                <a:gd name="T29" fmla="*/ 95 h 784"/>
                <a:gd name="T30" fmla="*/ 365 w 767"/>
                <a:gd name="T31" fmla="*/ 83 h 784"/>
                <a:gd name="T32" fmla="*/ 323 w 767"/>
                <a:gd name="T33" fmla="*/ 60 h 784"/>
                <a:gd name="T34" fmla="*/ 331 w 767"/>
                <a:gd name="T35" fmla="*/ 25 h 784"/>
                <a:gd name="T36" fmla="*/ 343 w 767"/>
                <a:gd name="T37" fmla="*/ 1 h 784"/>
                <a:gd name="T38" fmla="*/ 47 w 767"/>
                <a:gd name="T39" fmla="*/ 54 h 784"/>
                <a:gd name="T40" fmla="*/ 127 w 767"/>
                <a:gd name="T41" fmla="*/ 433 h 784"/>
                <a:gd name="T42" fmla="*/ 132 w 767"/>
                <a:gd name="T43" fmla="*/ 446 h 784"/>
                <a:gd name="T44" fmla="*/ 143 w 767"/>
                <a:gd name="T45" fmla="*/ 463 h 784"/>
                <a:gd name="T46" fmla="*/ 160 w 767"/>
                <a:gd name="T47" fmla="*/ 484 h 784"/>
                <a:gd name="T48" fmla="*/ 160 w 767"/>
                <a:gd name="T49" fmla="*/ 506 h 784"/>
                <a:gd name="T50" fmla="*/ 173 w 767"/>
                <a:gd name="T51" fmla="*/ 524 h 784"/>
                <a:gd name="T52" fmla="*/ 160 w 767"/>
                <a:gd name="T53" fmla="*/ 540 h 784"/>
                <a:gd name="T54" fmla="*/ 159 w 767"/>
                <a:gd name="T55" fmla="*/ 560 h 784"/>
                <a:gd name="T56" fmla="*/ 152 w 767"/>
                <a:gd name="T57" fmla="*/ 590 h 784"/>
                <a:gd name="T58" fmla="*/ 158 w 767"/>
                <a:gd name="T59" fmla="*/ 614 h 784"/>
                <a:gd name="T60" fmla="*/ 170 w 767"/>
                <a:gd name="T61" fmla="*/ 635 h 784"/>
                <a:gd name="T62" fmla="*/ 173 w 767"/>
                <a:gd name="T63" fmla="*/ 660 h 784"/>
                <a:gd name="T64" fmla="*/ 174 w 767"/>
                <a:gd name="T65" fmla="*/ 685 h 784"/>
                <a:gd name="T66" fmla="*/ 175 w 767"/>
                <a:gd name="T67" fmla="*/ 706 h 784"/>
                <a:gd name="T68" fmla="*/ 181 w 767"/>
                <a:gd name="T69" fmla="*/ 713 h 784"/>
                <a:gd name="T70" fmla="*/ 195 w 767"/>
                <a:gd name="T71" fmla="*/ 732 h 784"/>
                <a:gd name="T72" fmla="*/ 199 w 767"/>
                <a:gd name="T73" fmla="*/ 753 h 784"/>
                <a:gd name="T74" fmla="*/ 218 w 767"/>
                <a:gd name="T75" fmla="*/ 784 h 784"/>
                <a:gd name="T76" fmla="*/ 614 w 767"/>
                <a:gd name="T77" fmla="*/ 749 h 784"/>
                <a:gd name="T78" fmla="*/ 631 w 767"/>
                <a:gd name="T79" fmla="*/ 775 h 784"/>
                <a:gd name="T80" fmla="*/ 647 w 767"/>
                <a:gd name="T81" fmla="*/ 750 h 784"/>
                <a:gd name="T82" fmla="*/ 634 w 767"/>
                <a:gd name="T83" fmla="*/ 716 h 784"/>
                <a:gd name="T84" fmla="*/ 638 w 767"/>
                <a:gd name="T85" fmla="*/ 696 h 784"/>
                <a:gd name="T86" fmla="*/ 655 w 767"/>
                <a:gd name="T87" fmla="*/ 689 h 784"/>
                <a:gd name="T88" fmla="*/ 680 w 767"/>
                <a:gd name="T89" fmla="*/ 696 h 784"/>
                <a:gd name="T90" fmla="*/ 712 w 767"/>
                <a:gd name="T91" fmla="*/ 693 h 784"/>
                <a:gd name="T92" fmla="*/ 719 w 767"/>
                <a:gd name="T93" fmla="*/ 682 h 784"/>
                <a:gd name="T94" fmla="*/ 717 w 767"/>
                <a:gd name="T95" fmla="*/ 651 h 784"/>
                <a:gd name="T96" fmla="*/ 718 w 767"/>
                <a:gd name="T97" fmla="*/ 637 h 784"/>
                <a:gd name="T98" fmla="*/ 723 w 767"/>
                <a:gd name="T99" fmla="*/ 608 h 784"/>
                <a:gd name="T100" fmla="*/ 725 w 767"/>
                <a:gd name="T101" fmla="*/ 578 h 784"/>
                <a:gd name="T102" fmla="*/ 726 w 767"/>
                <a:gd name="T103" fmla="*/ 550 h 784"/>
                <a:gd name="T104" fmla="*/ 737 w 767"/>
                <a:gd name="T105" fmla="*/ 530 h 784"/>
                <a:gd name="T106" fmla="*/ 725 w 767"/>
                <a:gd name="T107" fmla="*/ 512 h 784"/>
                <a:gd name="T108" fmla="*/ 746 w 767"/>
                <a:gd name="T109" fmla="*/ 495 h 784"/>
                <a:gd name="T110" fmla="*/ 739 w 767"/>
                <a:gd name="T111" fmla="*/ 483 h 784"/>
                <a:gd name="T112" fmla="*/ 756 w 767"/>
                <a:gd name="T113" fmla="*/ 473 h 784"/>
                <a:gd name="T114" fmla="*/ 765 w 767"/>
                <a:gd name="T115" fmla="*/ 464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67" h="784">
                  <a:moveTo>
                    <a:pt x="766" y="452"/>
                  </a:moveTo>
                  <a:cubicBezTo>
                    <a:pt x="765" y="451"/>
                    <a:pt x="761" y="453"/>
                    <a:pt x="759" y="452"/>
                  </a:cubicBezTo>
                  <a:cubicBezTo>
                    <a:pt x="758" y="452"/>
                    <a:pt x="758" y="451"/>
                    <a:pt x="757" y="451"/>
                  </a:cubicBezTo>
                  <a:cubicBezTo>
                    <a:pt x="757" y="451"/>
                    <a:pt x="756" y="452"/>
                    <a:pt x="756" y="452"/>
                  </a:cubicBezTo>
                  <a:cubicBezTo>
                    <a:pt x="755" y="452"/>
                    <a:pt x="753" y="451"/>
                    <a:pt x="752" y="450"/>
                  </a:cubicBezTo>
                  <a:cubicBezTo>
                    <a:pt x="751" y="449"/>
                    <a:pt x="751" y="447"/>
                    <a:pt x="750" y="446"/>
                  </a:cubicBezTo>
                  <a:cubicBezTo>
                    <a:pt x="749" y="446"/>
                    <a:pt x="747" y="446"/>
                    <a:pt x="747" y="445"/>
                  </a:cubicBezTo>
                  <a:cubicBezTo>
                    <a:pt x="745" y="445"/>
                    <a:pt x="744" y="443"/>
                    <a:pt x="742" y="442"/>
                  </a:cubicBezTo>
                  <a:cubicBezTo>
                    <a:pt x="741" y="442"/>
                    <a:pt x="739" y="442"/>
                    <a:pt x="738" y="443"/>
                  </a:cubicBezTo>
                  <a:cubicBezTo>
                    <a:pt x="738" y="443"/>
                    <a:pt x="737" y="445"/>
                    <a:pt x="737" y="446"/>
                  </a:cubicBezTo>
                  <a:cubicBezTo>
                    <a:pt x="736" y="447"/>
                    <a:pt x="733" y="448"/>
                    <a:pt x="732" y="448"/>
                  </a:cubicBezTo>
                  <a:cubicBezTo>
                    <a:pt x="731" y="447"/>
                    <a:pt x="729" y="444"/>
                    <a:pt x="728" y="444"/>
                  </a:cubicBezTo>
                  <a:cubicBezTo>
                    <a:pt x="727" y="443"/>
                    <a:pt x="725" y="443"/>
                    <a:pt x="724" y="442"/>
                  </a:cubicBezTo>
                  <a:cubicBezTo>
                    <a:pt x="723" y="442"/>
                    <a:pt x="721" y="440"/>
                    <a:pt x="721" y="438"/>
                  </a:cubicBezTo>
                  <a:cubicBezTo>
                    <a:pt x="720" y="437"/>
                    <a:pt x="722" y="433"/>
                    <a:pt x="721" y="431"/>
                  </a:cubicBezTo>
                  <a:cubicBezTo>
                    <a:pt x="720" y="430"/>
                    <a:pt x="718" y="429"/>
                    <a:pt x="717" y="428"/>
                  </a:cubicBezTo>
                  <a:cubicBezTo>
                    <a:pt x="716" y="427"/>
                    <a:pt x="714" y="425"/>
                    <a:pt x="714" y="423"/>
                  </a:cubicBezTo>
                  <a:cubicBezTo>
                    <a:pt x="714" y="422"/>
                    <a:pt x="716" y="419"/>
                    <a:pt x="716" y="417"/>
                  </a:cubicBezTo>
                  <a:cubicBezTo>
                    <a:pt x="717" y="416"/>
                    <a:pt x="717" y="413"/>
                    <a:pt x="717" y="412"/>
                  </a:cubicBezTo>
                  <a:cubicBezTo>
                    <a:pt x="717" y="411"/>
                    <a:pt x="715" y="411"/>
                    <a:pt x="715" y="410"/>
                  </a:cubicBezTo>
                  <a:cubicBezTo>
                    <a:pt x="714" y="409"/>
                    <a:pt x="714" y="407"/>
                    <a:pt x="713" y="406"/>
                  </a:cubicBezTo>
                  <a:cubicBezTo>
                    <a:pt x="712" y="405"/>
                    <a:pt x="709" y="405"/>
                    <a:pt x="708" y="404"/>
                  </a:cubicBezTo>
                  <a:cubicBezTo>
                    <a:pt x="707" y="404"/>
                    <a:pt x="706" y="402"/>
                    <a:pt x="706" y="401"/>
                  </a:cubicBezTo>
                  <a:cubicBezTo>
                    <a:pt x="706" y="400"/>
                    <a:pt x="705" y="398"/>
                    <a:pt x="704" y="397"/>
                  </a:cubicBezTo>
                  <a:cubicBezTo>
                    <a:pt x="704" y="396"/>
                    <a:pt x="701" y="394"/>
                    <a:pt x="700" y="392"/>
                  </a:cubicBezTo>
                  <a:cubicBezTo>
                    <a:pt x="700" y="391"/>
                    <a:pt x="699" y="387"/>
                    <a:pt x="699" y="387"/>
                  </a:cubicBezTo>
                  <a:cubicBezTo>
                    <a:pt x="699" y="386"/>
                    <a:pt x="698" y="384"/>
                    <a:pt x="697" y="383"/>
                  </a:cubicBezTo>
                  <a:cubicBezTo>
                    <a:pt x="696" y="382"/>
                    <a:pt x="695" y="380"/>
                    <a:pt x="694" y="379"/>
                  </a:cubicBezTo>
                  <a:cubicBezTo>
                    <a:pt x="693" y="378"/>
                    <a:pt x="690" y="379"/>
                    <a:pt x="689" y="378"/>
                  </a:cubicBezTo>
                  <a:cubicBezTo>
                    <a:pt x="688" y="378"/>
                    <a:pt x="687" y="376"/>
                    <a:pt x="686" y="375"/>
                  </a:cubicBezTo>
                  <a:cubicBezTo>
                    <a:pt x="685" y="374"/>
                    <a:pt x="684" y="372"/>
                    <a:pt x="682" y="372"/>
                  </a:cubicBezTo>
                  <a:cubicBezTo>
                    <a:pt x="681" y="372"/>
                    <a:pt x="679" y="374"/>
                    <a:pt x="679" y="374"/>
                  </a:cubicBezTo>
                  <a:cubicBezTo>
                    <a:pt x="679" y="374"/>
                    <a:pt x="674" y="373"/>
                    <a:pt x="673" y="372"/>
                  </a:cubicBezTo>
                  <a:cubicBezTo>
                    <a:pt x="672" y="372"/>
                    <a:pt x="671" y="369"/>
                    <a:pt x="670" y="369"/>
                  </a:cubicBezTo>
                  <a:cubicBezTo>
                    <a:pt x="668" y="368"/>
                    <a:pt x="665" y="368"/>
                    <a:pt x="664" y="367"/>
                  </a:cubicBezTo>
                  <a:cubicBezTo>
                    <a:pt x="663" y="367"/>
                    <a:pt x="662" y="365"/>
                    <a:pt x="662" y="364"/>
                  </a:cubicBezTo>
                  <a:cubicBezTo>
                    <a:pt x="662" y="362"/>
                    <a:pt x="664" y="360"/>
                    <a:pt x="664" y="359"/>
                  </a:cubicBezTo>
                  <a:cubicBezTo>
                    <a:pt x="664" y="357"/>
                    <a:pt x="661" y="353"/>
                    <a:pt x="661" y="353"/>
                  </a:cubicBezTo>
                  <a:cubicBezTo>
                    <a:pt x="661" y="353"/>
                    <a:pt x="658" y="350"/>
                    <a:pt x="658" y="349"/>
                  </a:cubicBezTo>
                  <a:cubicBezTo>
                    <a:pt x="657" y="347"/>
                    <a:pt x="660" y="344"/>
                    <a:pt x="659" y="343"/>
                  </a:cubicBezTo>
                  <a:cubicBezTo>
                    <a:pt x="659" y="341"/>
                    <a:pt x="656" y="339"/>
                    <a:pt x="655" y="337"/>
                  </a:cubicBezTo>
                  <a:cubicBezTo>
                    <a:pt x="655" y="336"/>
                    <a:pt x="655" y="333"/>
                    <a:pt x="655" y="332"/>
                  </a:cubicBezTo>
                  <a:cubicBezTo>
                    <a:pt x="654" y="331"/>
                    <a:pt x="654" y="328"/>
                    <a:pt x="653" y="327"/>
                  </a:cubicBezTo>
                  <a:cubicBezTo>
                    <a:pt x="652" y="327"/>
                    <a:pt x="649" y="326"/>
                    <a:pt x="648" y="325"/>
                  </a:cubicBezTo>
                  <a:cubicBezTo>
                    <a:pt x="648" y="324"/>
                    <a:pt x="647" y="323"/>
                    <a:pt x="646" y="322"/>
                  </a:cubicBezTo>
                  <a:cubicBezTo>
                    <a:pt x="646" y="321"/>
                    <a:pt x="646" y="318"/>
                    <a:pt x="645" y="317"/>
                  </a:cubicBezTo>
                  <a:cubicBezTo>
                    <a:pt x="644" y="316"/>
                    <a:pt x="641" y="315"/>
                    <a:pt x="640" y="313"/>
                  </a:cubicBezTo>
                  <a:cubicBezTo>
                    <a:pt x="639" y="313"/>
                    <a:pt x="639" y="310"/>
                    <a:pt x="639" y="309"/>
                  </a:cubicBezTo>
                  <a:cubicBezTo>
                    <a:pt x="639" y="308"/>
                    <a:pt x="639" y="304"/>
                    <a:pt x="639" y="303"/>
                  </a:cubicBezTo>
                  <a:cubicBezTo>
                    <a:pt x="639" y="303"/>
                    <a:pt x="637" y="300"/>
                    <a:pt x="636" y="299"/>
                  </a:cubicBezTo>
                  <a:cubicBezTo>
                    <a:pt x="635" y="298"/>
                    <a:pt x="632" y="298"/>
                    <a:pt x="631" y="297"/>
                  </a:cubicBezTo>
                  <a:cubicBezTo>
                    <a:pt x="630" y="297"/>
                    <a:pt x="627" y="296"/>
                    <a:pt x="626" y="295"/>
                  </a:cubicBezTo>
                  <a:cubicBezTo>
                    <a:pt x="624" y="294"/>
                    <a:pt x="621" y="290"/>
                    <a:pt x="619" y="290"/>
                  </a:cubicBezTo>
                  <a:cubicBezTo>
                    <a:pt x="617" y="289"/>
                    <a:pt x="615" y="291"/>
                    <a:pt x="613" y="291"/>
                  </a:cubicBezTo>
                  <a:cubicBezTo>
                    <a:pt x="611" y="291"/>
                    <a:pt x="608" y="290"/>
                    <a:pt x="606" y="289"/>
                  </a:cubicBezTo>
                  <a:cubicBezTo>
                    <a:pt x="604" y="289"/>
                    <a:pt x="597" y="286"/>
                    <a:pt x="597" y="286"/>
                  </a:cubicBezTo>
                  <a:cubicBezTo>
                    <a:pt x="596" y="286"/>
                    <a:pt x="594" y="282"/>
                    <a:pt x="594" y="281"/>
                  </a:cubicBezTo>
                  <a:cubicBezTo>
                    <a:pt x="594" y="279"/>
                    <a:pt x="594" y="277"/>
                    <a:pt x="594" y="276"/>
                  </a:cubicBezTo>
                  <a:cubicBezTo>
                    <a:pt x="594" y="275"/>
                    <a:pt x="593" y="272"/>
                    <a:pt x="591" y="272"/>
                  </a:cubicBezTo>
                  <a:cubicBezTo>
                    <a:pt x="590" y="272"/>
                    <a:pt x="590" y="275"/>
                    <a:pt x="589" y="275"/>
                  </a:cubicBezTo>
                  <a:cubicBezTo>
                    <a:pt x="587" y="275"/>
                    <a:pt x="585" y="272"/>
                    <a:pt x="583" y="272"/>
                  </a:cubicBezTo>
                  <a:cubicBezTo>
                    <a:pt x="582" y="271"/>
                    <a:pt x="579" y="271"/>
                    <a:pt x="579" y="270"/>
                  </a:cubicBezTo>
                  <a:cubicBezTo>
                    <a:pt x="578" y="268"/>
                    <a:pt x="581" y="266"/>
                    <a:pt x="581" y="265"/>
                  </a:cubicBezTo>
                  <a:cubicBezTo>
                    <a:pt x="581" y="263"/>
                    <a:pt x="579" y="261"/>
                    <a:pt x="577" y="260"/>
                  </a:cubicBezTo>
                  <a:cubicBezTo>
                    <a:pt x="577" y="259"/>
                    <a:pt x="575" y="258"/>
                    <a:pt x="574" y="258"/>
                  </a:cubicBezTo>
                  <a:cubicBezTo>
                    <a:pt x="572" y="258"/>
                    <a:pt x="570" y="258"/>
                    <a:pt x="568" y="257"/>
                  </a:cubicBezTo>
                  <a:cubicBezTo>
                    <a:pt x="567" y="257"/>
                    <a:pt x="565" y="256"/>
                    <a:pt x="565" y="255"/>
                  </a:cubicBezTo>
                  <a:cubicBezTo>
                    <a:pt x="564" y="254"/>
                    <a:pt x="565" y="251"/>
                    <a:pt x="565" y="250"/>
                  </a:cubicBezTo>
                  <a:cubicBezTo>
                    <a:pt x="565" y="248"/>
                    <a:pt x="563" y="246"/>
                    <a:pt x="563" y="245"/>
                  </a:cubicBezTo>
                  <a:cubicBezTo>
                    <a:pt x="563" y="243"/>
                    <a:pt x="565" y="240"/>
                    <a:pt x="565" y="238"/>
                  </a:cubicBezTo>
                  <a:cubicBezTo>
                    <a:pt x="565" y="237"/>
                    <a:pt x="563" y="235"/>
                    <a:pt x="562" y="235"/>
                  </a:cubicBezTo>
                  <a:cubicBezTo>
                    <a:pt x="560" y="234"/>
                    <a:pt x="557" y="235"/>
                    <a:pt x="556" y="234"/>
                  </a:cubicBezTo>
                  <a:cubicBezTo>
                    <a:pt x="554" y="233"/>
                    <a:pt x="553" y="231"/>
                    <a:pt x="552" y="230"/>
                  </a:cubicBezTo>
                  <a:cubicBezTo>
                    <a:pt x="551" y="229"/>
                    <a:pt x="549" y="226"/>
                    <a:pt x="548" y="225"/>
                  </a:cubicBezTo>
                  <a:cubicBezTo>
                    <a:pt x="547" y="225"/>
                    <a:pt x="545" y="224"/>
                    <a:pt x="545" y="223"/>
                  </a:cubicBezTo>
                  <a:cubicBezTo>
                    <a:pt x="544" y="222"/>
                    <a:pt x="543" y="221"/>
                    <a:pt x="542" y="220"/>
                  </a:cubicBezTo>
                  <a:cubicBezTo>
                    <a:pt x="540" y="220"/>
                    <a:pt x="536" y="219"/>
                    <a:pt x="535" y="219"/>
                  </a:cubicBezTo>
                  <a:cubicBezTo>
                    <a:pt x="534" y="218"/>
                    <a:pt x="533" y="217"/>
                    <a:pt x="533" y="217"/>
                  </a:cubicBezTo>
                  <a:cubicBezTo>
                    <a:pt x="532" y="217"/>
                    <a:pt x="530" y="219"/>
                    <a:pt x="529" y="219"/>
                  </a:cubicBezTo>
                  <a:cubicBezTo>
                    <a:pt x="528" y="219"/>
                    <a:pt x="526" y="218"/>
                    <a:pt x="525" y="218"/>
                  </a:cubicBezTo>
                  <a:cubicBezTo>
                    <a:pt x="524" y="217"/>
                    <a:pt x="522" y="216"/>
                    <a:pt x="521" y="215"/>
                  </a:cubicBezTo>
                  <a:cubicBezTo>
                    <a:pt x="519" y="214"/>
                    <a:pt x="518" y="210"/>
                    <a:pt x="516" y="208"/>
                  </a:cubicBezTo>
                  <a:cubicBezTo>
                    <a:pt x="515" y="207"/>
                    <a:pt x="511" y="205"/>
                    <a:pt x="510" y="204"/>
                  </a:cubicBezTo>
                  <a:cubicBezTo>
                    <a:pt x="509" y="202"/>
                    <a:pt x="508" y="196"/>
                    <a:pt x="506" y="194"/>
                  </a:cubicBezTo>
                  <a:cubicBezTo>
                    <a:pt x="505" y="193"/>
                    <a:pt x="502" y="192"/>
                    <a:pt x="501" y="191"/>
                  </a:cubicBezTo>
                  <a:cubicBezTo>
                    <a:pt x="499" y="190"/>
                    <a:pt x="496" y="187"/>
                    <a:pt x="494" y="185"/>
                  </a:cubicBezTo>
                  <a:cubicBezTo>
                    <a:pt x="492" y="184"/>
                    <a:pt x="487" y="181"/>
                    <a:pt x="484" y="180"/>
                  </a:cubicBezTo>
                  <a:cubicBezTo>
                    <a:pt x="483" y="179"/>
                    <a:pt x="480" y="179"/>
                    <a:pt x="478" y="179"/>
                  </a:cubicBezTo>
                  <a:cubicBezTo>
                    <a:pt x="476" y="179"/>
                    <a:pt x="473" y="178"/>
                    <a:pt x="472" y="177"/>
                  </a:cubicBezTo>
                  <a:cubicBezTo>
                    <a:pt x="471" y="176"/>
                    <a:pt x="468" y="174"/>
                    <a:pt x="466" y="173"/>
                  </a:cubicBezTo>
                  <a:cubicBezTo>
                    <a:pt x="465" y="172"/>
                    <a:pt x="464" y="169"/>
                    <a:pt x="463" y="169"/>
                  </a:cubicBezTo>
                  <a:cubicBezTo>
                    <a:pt x="461" y="168"/>
                    <a:pt x="456" y="169"/>
                    <a:pt x="455" y="168"/>
                  </a:cubicBezTo>
                  <a:cubicBezTo>
                    <a:pt x="453" y="167"/>
                    <a:pt x="453" y="163"/>
                    <a:pt x="452" y="162"/>
                  </a:cubicBezTo>
                  <a:cubicBezTo>
                    <a:pt x="451" y="160"/>
                    <a:pt x="448" y="156"/>
                    <a:pt x="447" y="154"/>
                  </a:cubicBezTo>
                  <a:cubicBezTo>
                    <a:pt x="446" y="153"/>
                    <a:pt x="442" y="151"/>
                    <a:pt x="441" y="150"/>
                  </a:cubicBezTo>
                  <a:cubicBezTo>
                    <a:pt x="440" y="149"/>
                    <a:pt x="440" y="146"/>
                    <a:pt x="439" y="145"/>
                  </a:cubicBezTo>
                  <a:cubicBezTo>
                    <a:pt x="438" y="144"/>
                    <a:pt x="436" y="142"/>
                    <a:pt x="435" y="141"/>
                  </a:cubicBezTo>
                  <a:cubicBezTo>
                    <a:pt x="433" y="140"/>
                    <a:pt x="430" y="141"/>
                    <a:pt x="428" y="140"/>
                  </a:cubicBezTo>
                  <a:cubicBezTo>
                    <a:pt x="427" y="138"/>
                    <a:pt x="425" y="134"/>
                    <a:pt x="424" y="132"/>
                  </a:cubicBezTo>
                  <a:cubicBezTo>
                    <a:pt x="423" y="130"/>
                    <a:pt x="421" y="126"/>
                    <a:pt x="421" y="124"/>
                  </a:cubicBezTo>
                  <a:cubicBezTo>
                    <a:pt x="420" y="122"/>
                    <a:pt x="420" y="119"/>
                    <a:pt x="419" y="117"/>
                  </a:cubicBezTo>
                  <a:cubicBezTo>
                    <a:pt x="418" y="116"/>
                    <a:pt x="416" y="114"/>
                    <a:pt x="415" y="113"/>
                  </a:cubicBezTo>
                  <a:cubicBezTo>
                    <a:pt x="414" y="112"/>
                    <a:pt x="412" y="109"/>
                    <a:pt x="410" y="108"/>
                  </a:cubicBezTo>
                  <a:cubicBezTo>
                    <a:pt x="409" y="107"/>
                    <a:pt x="406" y="105"/>
                    <a:pt x="405" y="104"/>
                  </a:cubicBezTo>
                  <a:cubicBezTo>
                    <a:pt x="403" y="102"/>
                    <a:pt x="403" y="97"/>
                    <a:pt x="402" y="95"/>
                  </a:cubicBezTo>
                  <a:cubicBezTo>
                    <a:pt x="401" y="93"/>
                    <a:pt x="399" y="90"/>
                    <a:pt x="397" y="89"/>
                  </a:cubicBezTo>
                  <a:cubicBezTo>
                    <a:pt x="396" y="88"/>
                    <a:pt x="394" y="86"/>
                    <a:pt x="393" y="85"/>
                  </a:cubicBezTo>
                  <a:cubicBezTo>
                    <a:pt x="391" y="85"/>
                    <a:pt x="388" y="85"/>
                    <a:pt x="387" y="86"/>
                  </a:cubicBezTo>
                  <a:cubicBezTo>
                    <a:pt x="386" y="86"/>
                    <a:pt x="385" y="88"/>
                    <a:pt x="384" y="88"/>
                  </a:cubicBezTo>
                  <a:cubicBezTo>
                    <a:pt x="382" y="89"/>
                    <a:pt x="379" y="90"/>
                    <a:pt x="378" y="90"/>
                  </a:cubicBezTo>
                  <a:cubicBezTo>
                    <a:pt x="376" y="90"/>
                    <a:pt x="371" y="89"/>
                    <a:pt x="369" y="88"/>
                  </a:cubicBezTo>
                  <a:cubicBezTo>
                    <a:pt x="368" y="87"/>
                    <a:pt x="366" y="84"/>
                    <a:pt x="365" y="83"/>
                  </a:cubicBezTo>
                  <a:cubicBezTo>
                    <a:pt x="363" y="81"/>
                    <a:pt x="360" y="80"/>
                    <a:pt x="359" y="79"/>
                  </a:cubicBezTo>
                  <a:cubicBezTo>
                    <a:pt x="358" y="78"/>
                    <a:pt x="355" y="75"/>
                    <a:pt x="354" y="74"/>
                  </a:cubicBezTo>
                  <a:cubicBezTo>
                    <a:pt x="352" y="73"/>
                    <a:pt x="350" y="72"/>
                    <a:pt x="349" y="71"/>
                  </a:cubicBezTo>
                  <a:cubicBezTo>
                    <a:pt x="347" y="71"/>
                    <a:pt x="344" y="72"/>
                    <a:pt x="343" y="72"/>
                  </a:cubicBezTo>
                  <a:cubicBezTo>
                    <a:pt x="342" y="72"/>
                    <a:pt x="339" y="71"/>
                    <a:pt x="338" y="70"/>
                  </a:cubicBezTo>
                  <a:cubicBezTo>
                    <a:pt x="335" y="69"/>
                    <a:pt x="331" y="64"/>
                    <a:pt x="328" y="63"/>
                  </a:cubicBezTo>
                  <a:cubicBezTo>
                    <a:pt x="327" y="62"/>
                    <a:pt x="324" y="61"/>
                    <a:pt x="323" y="60"/>
                  </a:cubicBezTo>
                  <a:cubicBezTo>
                    <a:pt x="322" y="59"/>
                    <a:pt x="320" y="57"/>
                    <a:pt x="320" y="56"/>
                  </a:cubicBezTo>
                  <a:cubicBezTo>
                    <a:pt x="320" y="54"/>
                    <a:pt x="323" y="52"/>
                    <a:pt x="323" y="51"/>
                  </a:cubicBezTo>
                  <a:cubicBezTo>
                    <a:pt x="324" y="49"/>
                    <a:pt x="323" y="47"/>
                    <a:pt x="323" y="45"/>
                  </a:cubicBezTo>
                  <a:cubicBezTo>
                    <a:pt x="323" y="44"/>
                    <a:pt x="322" y="42"/>
                    <a:pt x="322" y="41"/>
                  </a:cubicBezTo>
                  <a:cubicBezTo>
                    <a:pt x="322" y="40"/>
                    <a:pt x="324" y="38"/>
                    <a:pt x="325" y="37"/>
                  </a:cubicBezTo>
                  <a:cubicBezTo>
                    <a:pt x="325" y="36"/>
                    <a:pt x="327" y="34"/>
                    <a:pt x="328" y="33"/>
                  </a:cubicBezTo>
                  <a:cubicBezTo>
                    <a:pt x="329" y="31"/>
                    <a:pt x="329" y="27"/>
                    <a:pt x="331" y="25"/>
                  </a:cubicBezTo>
                  <a:cubicBezTo>
                    <a:pt x="332" y="24"/>
                    <a:pt x="335" y="24"/>
                    <a:pt x="336" y="23"/>
                  </a:cubicBezTo>
                  <a:cubicBezTo>
                    <a:pt x="337" y="22"/>
                    <a:pt x="337" y="20"/>
                    <a:pt x="338" y="19"/>
                  </a:cubicBezTo>
                  <a:cubicBezTo>
                    <a:pt x="339" y="18"/>
                    <a:pt x="340" y="16"/>
                    <a:pt x="341" y="16"/>
                  </a:cubicBezTo>
                  <a:cubicBezTo>
                    <a:pt x="342" y="15"/>
                    <a:pt x="344" y="15"/>
                    <a:pt x="345" y="14"/>
                  </a:cubicBezTo>
                  <a:cubicBezTo>
                    <a:pt x="346" y="12"/>
                    <a:pt x="345" y="9"/>
                    <a:pt x="345" y="7"/>
                  </a:cubicBezTo>
                  <a:cubicBezTo>
                    <a:pt x="345" y="6"/>
                    <a:pt x="345" y="3"/>
                    <a:pt x="345" y="0"/>
                  </a:cubicBezTo>
                  <a:cubicBezTo>
                    <a:pt x="344" y="1"/>
                    <a:pt x="343" y="1"/>
                    <a:pt x="343" y="1"/>
                  </a:cubicBezTo>
                  <a:cubicBezTo>
                    <a:pt x="340" y="2"/>
                    <a:pt x="333" y="3"/>
                    <a:pt x="330" y="3"/>
                  </a:cubicBezTo>
                  <a:cubicBezTo>
                    <a:pt x="320" y="6"/>
                    <a:pt x="298" y="11"/>
                    <a:pt x="288" y="13"/>
                  </a:cubicBezTo>
                  <a:cubicBezTo>
                    <a:pt x="270" y="16"/>
                    <a:pt x="234" y="23"/>
                    <a:pt x="217" y="26"/>
                  </a:cubicBezTo>
                  <a:cubicBezTo>
                    <a:pt x="207" y="27"/>
                    <a:pt x="189" y="30"/>
                    <a:pt x="176" y="32"/>
                  </a:cubicBezTo>
                  <a:cubicBezTo>
                    <a:pt x="173" y="33"/>
                    <a:pt x="170" y="33"/>
                    <a:pt x="167" y="34"/>
                  </a:cubicBezTo>
                  <a:cubicBezTo>
                    <a:pt x="156" y="36"/>
                    <a:pt x="134" y="39"/>
                    <a:pt x="123" y="41"/>
                  </a:cubicBezTo>
                  <a:cubicBezTo>
                    <a:pt x="104" y="44"/>
                    <a:pt x="66" y="51"/>
                    <a:pt x="47" y="54"/>
                  </a:cubicBezTo>
                  <a:cubicBezTo>
                    <a:pt x="36" y="56"/>
                    <a:pt x="16" y="59"/>
                    <a:pt x="0" y="61"/>
                  </a:cubicBezTo>
                  <a:cubicBezTo>
                    <a:pt x="59" y="237"/>
                    <a:pt x="59" y="237"/>
                    <a:pt x="59" y="237"/>
                  </a:cubicBezTo>
                  <a:cubicBezTo>
                    <a:pt x="104" y="377"/>
                    <a:pt x="114" y="410"/>
                    <a:pt x="117" y="418"/>
                  </a:cubicBezTo>
                  <a:cubicBezTo>
                    <a:pt x="119" y="420"/>
                    <a:pt x="121" y="421"/>
                    <a:pt x="122" y="423"/>
                  </a:cubicBezTo>
                  <a:cubicBezTo>
                    <a:pt x="122" y="424"/>
                    <a:pt x="122" y="425"/>
                    <a:pt x="122" y="426"/>
                  </a:cubicBezTo>
                  <a:cubicBezTo>
                    <a:pt x="123" y="427"/>
                    <a:pt x="124" y="427"/>
                    <a:pt x="125" y="428"/>
                  </a:cubicBezTo>
                  <a:cubicBezTo>
                    <a:pt x="126" y="430"/>
                    <a:pt x="127" y="432"/>
                    <a:pt x="127" y="433"/>
                  </a:cubicBezTo>
                  <a:cubicBezTo>
                    <a:pt x="128" y="434"/>
                    <a:pt x="128" y="434"/>
                    <a:pt x="128" y="435"/>
                  </a:cubicBezTo>
                  <a:cubicBezTo>
                    <a:pt x="128" y="435"/>
                    <a:pt x="128" y="435"/>
                    <a:pt x="128" y="435"/>
                  </a:cubicBezTo>
                  <a:cubicBezTo>
                    <a:pt x="129" y="436"/>
                    <a:pt x="129" y="437"/>
                    <a:pt x="130" y="438"/>
                  </a:cubicBezTo>
                  <a:cubicBezTo>
                    <a:pt x="131" y="439"/>
                    <a:pt x="131" y="442"/>
                    <a:pt x="132" y="443"/>
                  </a:cubicBezTo>
                  <a:cubicBezTo>
                    <a:pt x="132" y="443"/>
                    <a:pt x="132" y="444"/>
                    <a:pt x="132" y="445"/>
                  </a:cubicBezTo>
                  <a:cubicBezTo>
                    <a:pt x="132" y="445"/>
                    <a:pt x="132" y="445"/>
                    <a:pt x="132" y="445"/>
                  </a:cubicBezTo>
                  <a:cubicBezTo>
                    <a:pt x="132" y="446"/>
                    <a:pt x="132" y="446"/>
                    <a:pt x="132" y="446"/>
                  </a:cubicBezTo>
                  <a:cubicBezTo>
                    <a:pt x="133" y="446"/>
                    <a:pt x="133" y="447"/>
                    <a:pt x="134" y="447"/>
                  </a:cubicBezTo>
                  <a:cubicBezTo>
                    <a:pt x="134" y="447"/>
                    <a:pt x="136" y="450"/>
                    <a:pt x="137" y="452"/>
                  </a:cubicBezTo>
                  <a:cubicBezTo>
                    <a:pt x="137" y="453"/>
                    <a:pt x="137" y="454"/>
                    <a:pt x="138" y="456"/>
                  </a:cubicBezTo>
                  <a:cubicBezTo>
                    <a:pt x="138" y="457"/>
                    <a:pt x="138" y="458"/>
                    <a:pt x="138" y="458"/>
                  </a:cubicBezTo>
                  <a:cubicBezTo>
                    <a:pt x="139" y="460"/>
                    <a:pt x="139" y="461"/>
                    <a:pt x="140" y="461"/>
                  </a:cubicBezTo>
                  <a:cubicBezTo>
                    <a:pt x="140" y="462"/>
                    <a:pt x="141" y="462"/>
                    <a:pt x="141" y="462"/>
                  </a:cubicBezTo>
                  <a:cubicBezTo>
                    <a:pt x="142" y="463"/>
                    <a:pt x="142" y="463"/>
                    <a:pt x="143" y="463"/>
                  </a:cubicBezTo>
                  <a:cubicBezTo>
                    <a:pt x="145" y="465"/>
                    <a:pt x="146" y="466"/>
                    <a:pt x="147" y="467"/>
                  </a:cubicBezTo>
                  <a:cubicBezTo>
                    <a:pt x="148" y="468"/>
                    <a:pt x="148" y="468"/>
                    <a:pt x="148" y="468"/>
                  </a:cubicBezTo>
                  <a:cubicBezTo>
                    <a:pt x="150" y="470"/>
                    <a:pt x="152" y="471"/>
                    <a:pt x="153" y="473"/>
                  </a:cubicBezTo>
                  <a:cubicBezTo>
                    <a:pt x="154" y="475"/>
                    <a:pt x="154" y="477"/>
                    <a:pt x="154" y="479"/>
                  </a:cubicBezTo>
                  <a:cubicBezTo>
                    <a:pt x="155" y="480"/>
                    <a:pt x="155" y="481"/>
                    <a:pt x="155" y="482"/>
                  </a:cubicBezTo>
                  <a:cubicBezTo>
                    <a:pt x="155" y="482"/>
                    <a:pt x="155" y="482"/>
                    <a:pt x="155" y="482"/>
                  </a:cubicBezTo>
                  <a:cubicBezTo>
                    <a:pt x="156" y="482"/>
                    <a:pt x="158" y="483"/>
                    <a:pt x="160" y="484"/>
                  </a:cubicBezTo>
                  <a:cubicBezTo>
                    <a:pt x="161" y="487"/>
                    <a:pt x="161" y="490"/>
                    <a:pt x="161" y="491"/>
                  </a:cubicBezTo>
                  <a:cubicBezTo>
                    <a:pt x="161" y="491"/>
                    <a:pt x="161" y="492"/>
                    <a:pt x="161" y="492"/>
                  </a:cubicBezTo>
                  <a:cubicBezTo>
                    <a:pt x="160" y="492"/>
                    <a:pt x="160" y="493"/>
                    <a:pt x="160" y="494"/>
                  </a:cubicBezTo>
                  <a:cubicBezTo>
                    <a:pt x="160" y="494"/>
                    <a:pt x="160" y="494"/>
                    <a:pt x="160" y="494"/>
                  </a:cubicBezTo>
                  <a:cubicBezTo>
                    <a:pt x="160" y="495"/>
                    <a:pt x="161" y="496"/>
                    <a:pt x="161" y="498"/>
                  </a:cubicBezTo>
                  <a:cubicBezTo>
                    <a:pt x="162" y="500"/>
                    <a:pt x="161" y="504"/>
                    <a:pt x="160" y="505"/>
                  </a:cubicBezTo>
                  <a:cubicBezTo>
                    <a:pt x="160" y="505"/>
                    <a:pt x="160" y="505"/>
                    <a:pt x="160" y="506"/>
                  </a:cubicBezTo>
                  <a:cubicBezTo>
                    <a:pt x="160" y="506"/>
                    <a:pt x="160" y="506"/>
                    <a:pt x="160" y="506"/>
                  </a:cubicBezTo>
                  <a:cubicBezTo>
                    <a:pt x="162" y="506"/>
                    <a:pt x="164" y="506"/>
                    <a:pt x="166" y="507"/>
                  </a:cubicBezTo>
                  <a:cubicBezTo>
                    <a:pt x="167" y="508"/>
                    <a:pt x="168" y="509"/>
                    <a:pt x="168" y="509"/>
                  </a:cubicBezTo>
                  <a:cubicBezTo>
                    <a:pt x="168" y="509"/>
                    <a:pt x="168" y="509"/>
                    <a:pt x="169" y="509"/>
                  </a:cubicBezTo>
                  <a:cubicBezTo>
                    <a:pt x="170" y="509"/>
                    <a:pt x="171" y="510"/>
                    <a:pt x="173" y="511"/>
                  </a:cubicBezTo>
                  <a:cubicBezTo>
                    <a:pt x="175" y="512"/>
                    <a:pt x="177" y="516"/>
                    <a:pt x="177" y="520"/>
                  </a:cubicBezTo>
                  <a:cubicBezTo>
                    <a:pt x="176" y="522"/>
                    <a:pt x="175" y="523"/>
                    <a:pt x="173" y="524"/>
                  </a:cubicBezTo>
                  <a:cubicBezTo>
                    <a:pt x="173" y="525"/>
                    <a:pt x="173" y="525"/>
                    <a:pt x="173" y="526"/>
                  </a:cubicBezTo>
                  <a:cubicBezTo>
                    <a:pt x="173" y="526"/>
                    <a:pt x="173" y="526"/>
                    <a:pt x="173" y="526"/>
                  </a:cubicBezTo>
                  <a:cubicBezTo>
                    <a:pt x="173" y="527"/>
                    <a:pt x="172" y="530"/>
                    <a:pt x="170" y="531"/>
                  </a:cubicBezTo>
                  <a:cubicBezTo>
                    <a:pt x="169" y="532"/>
                    <a:pt x="168" y="532"/>
                    <a:pt x="167" y="532"/>
                  </a:cubicBezTo>
                  <a:cubicBezTo>
                    <a:pt x="167" y="533"/>
                    <a:pt x="166" y="533"/>
                    <a:pt x="166" y="533"/>
                  </a:cubicBezTo>
                  <a:cubicBezTo>
                    <a:pt x="166" y="535"/>
                    <a:pt x="164" y="536"/>
                    <a:pt x="162" y="538"/>
                  </a:cubicBezTo>
                  <a:cubicBezTo>
                    <a:pt x="161" y="539"/>
                    <a:pt x="161" y="539"/>
                    <a:pt x="160" y="540"/>
                  </a:cubicBezTo>
                  <a:cubicBezTo>
                    <a:pt x="159" y="540"/>
                    <a:pt x="158" y="541"/>
                    <a:pt x="158" y="541"/>
                  </a:cubicBezTo>
                  <a:cubicBezTo>
                    <a:pt x="157" y="542"/>
                    <a:pt x="157" y="543"/>
                    <a:pt x="156" y="543"/>
                  </a:cubicBezTo>
                  <a:cubicBezTo>
                    <a:pt x="156" y="543"/>
                    <a:pt x="156" y="543"/>
                    <a:pt x="156" y="543"/>
                  </a:cubicBezTo>
                  <a:cubicBezTo>
                    <a:pt x="157" y="545"/>
                    <a:pt x="159" y="546"/>
                    <a:pt x="159" y="548"/>
                  </a:cubicBezTo>
                  <a:cubicBezTo>
                    <a:pt x="160" y="551"/>
                    <a:pt x="159" y="553"/>
                    <a:pt x="158" y="555"/>
                  </a:cubicBezTo>
                  <a:cubicBezTo>
                    <a:pt x="158" y="556"/>
                    <a:pt x="158" y="557"/>
                    <a:pt x="158" y="558"/>
                  </a:cubicBezTo>
                  <a:cubicBezTo>
                    <a:pt x="158" y="558"/>
                    <a:pt x="158" y="559"/>
                    <a:pt x="159" y="560"/>
                  </a:cubicBezTo>
                  <a:cubicBezTo>
                    <a:pt x="159" y="562"/>
                    <a:pt x="160" y="563"/>
                    <a:pt x="160" y="565"/>
                  </a:cubicBezTo>
                  <a:cubicBezTo>
                    <a:pt x="160" y="567"/>
                    <a:pt x="159" y="569"/>
                    <a:pt x="159" y="571"/>
                  </a:cubicBezTo>
                  <a:cubicBezTo>
                    <a:pt x="159" y="572"/>
                    <a:pt x="158" y="573"/>
                    <a:pt x="158" y="573"/>
                  </a:cubicBezTo>
                  <a:cubicBezTo>
                    <a:pt x="158" y="574"/>
                    <a:pt x="158" y="575"/>
                    <a:pt x="158" y="578"/>
                  </a:cubicBezTo>
                  <a:cubicBezTo>
                    <a:pt x="158" y="579"/>
                    <a:pt x="158" y="579"/>
                    <a:pt x="158" y="579"/>
                  </a:cubicBezTo>
                  <a:cubicBezTo>
                    <a:pt x="158" y="582"/>
                    <a:pt x="154" y="588"/>
                    <a:pt x="154" y="588"/>
                  </a:cubicBezTo>
                  <a:cubicBezTo>
                    <a:pt x="154" y="589"/>
                    <a:pt x="153" y="589"/>
                    <a:pt x="152" y="590"/>
                  </a:cubicBezTo>
                  <a:cubicBezTo>
                    <a:pt x="152" y="590"/>
                    <a:pt x="152" y="590"/>
                    <a:pt x="152" y="590"/>
                  </a:cubicBezTo>
                  <a:cubicBezTo>
                    <a:pt x="152" y="591"/>
                    <a:pt x="152" y="592"/>
                    <a:pt x="152" y="594"/>
                  </a:cubicBezTo>
                  <a:cubicBezTo>
                    <a:pt x="152" y="595"/>
                    <a:pt x="154" y="600"/>
                    <a:pt x="154" y="601"/>
                  </a:cubicBezTo>
                  <a:cubicBezTo>
                    <a:pt x="154" y="602"/>
                    <a:pt x="155" y="603"/>
                    <a:pt x="155" y="603"/>
                  </a:cubicBezTo>
                  <a:cubicBezTo>
                    <a:pt x="156" y="604"/>
                    <a:pt x="156" y="606"/>
                    <a:pt x="156" y="607"/>
                  </a:cubicBezTo>
                  <a:cubicBezTo>
                    <a:pt x="157" y="608"/>
                    <a:pt x="157" y="610"/>
                    <a:pt x="158" y="612"/>
                  </a:cubicBezTo>
                  <a:cubicBezTo>
                    <a:pt x="158" y="613"/>
                    <a:pt x="158" y="614"/>
                    <a:pt x="158" y="614"/>
                  </a:cubicBezTo>
                  <a:cubicBezTo>
                    <a:pt x="158" y="615"/>
                    <a:pt x="158" y="615"/>
                    <a:pt x="158" y="616"/>
                  </a:cubicBezTo>
                  <a:cubicBezTo>
                    <a:pt x="159" y="617"/>
                    <a:pt x="159" y="619"/>
                    <a:pt x="159" y="619"/>
                  </a:cubicBezTo>
                  <a:cubicBezTo>
                    <a:pt x="159" y="620"/>
                    <a:pt x="160" y="621"/>
                    <a:pt x="161" y="621"/>
                  </a:cubicBezTo>
                  <a:cubicBezTo>
                    <a:pt x="161" y="621"/>
                    <a:pt x="162" y="622"/>
                    <a:pt x="162" y="622"/>
                  </a:cubicBezTo>
                  <a:cubicBezTo>
                    <a:pt x="164" y="622"/>
                    <a:pt x="165" y="623"/>
                    <a:pt x="167" y="624"/>
                  </a:cubicBezTo>
                  <a:cubicBezTo>
                    <a:pt x="168" y="626"/>
                    <a:pt x="169" y="628"/>
                    <a:pt x="169" y="630"/>
                  </a:cubicBezTo>
                  <a:cubicBezTo>
                    <a:pt x="170" y="632"/>
                    <a:pt x="170" y="633"/>
                    <a:pt x="170" y="635"/>
                  </a:cubicBezTo>
                  <a:cubicBezTo>
                    <a:pt x="170" y="636"/>
                    <a:pt x="170" y="637"/>
                    <a:pt x="170" y="638"/>
                  </a:cubicBezTo>
                  <a:cubicBezTo>
                    <a:pt x="170" y="638"/>
                    <a:pt x="171" y="639"/>
                    <a:pt x="171" y="639"/>
                  </a:cubicBezTo>
                  <a:cubicBezTo>
                    <a:pt x="172" y="641"/>
                    <a:pt x="173" y="642"/>
                    <a:pt x="174" y="643"/>
                  </a:cubicBezTo>
                  <a:cubicBezTo>
                    <a:pt x="175" y="645"/>
                    <a:pt x="176" y="650"/>
                    <a:pt x="175" y="653"/>
                  </a:cubicBezTo>
                  <a:cubicBezTo>
                    <a:pt x="175" y="655"/>
                    <a:pt x="174" y="656"/>
                    <a:pt x="173" y="658"/>
                  </a:cubicBezTo>
                  <a:cubicBezTo>
                    <a:pt x="173" y="658"/>
                    <a:pt x="173" y="658"/>
                    <a:pt x="173" y="658"/>
                  </a:cubicBezTo>
                  <a:cubicBezTo>
                    <a:pt x="173" y="659"/>
                    <a:pt x="173" y="659"/>
                    <a:pt x="173" y="660"/>
                  </a:cubicBezTo>
                  <a:cubicBezTo>
                    <a:pt x="174" y="661"/>
                    <a:pt x="175" y="663"/>
                    <a:pt x="175" y="665"/>
                  </a:cubicBezTo>
                  <a:cubicBezTo>
                    <a:pt x="175" y="667"/>
                    <a:pt x="175" y="669"/>
                    <a:pt x="174" y="673"/>
                  </a:cubicBezTo>
                  <a:cubicBezTo>
                    <a:pt x="174" y="673"/>
                    <a:pt x="174" y="674"/>
                    <a:pt x="174" y="674"/>
                  </a:cubicBezTo>
                  <a:cubicBezTo>
                    <a:pt x="173" y="675"/>
                    <a:pt x="173" y="675"/>
                    <a:pt x="173" y="676"/>
                  </a:cubicBezTo>
                  <a:cubicBezTo>
                    <a:pt x="173" y="677"/>
                    <a:pt x="172" y="678"/>
                    <a:pt x="172" y="678"/>
                  </a:cubicBezTo>
                  <a:cubicBezTo>
                    <a:pt x="172" y="678"/>
                    <a:pt x="173" y="679"/>
                    <a:pt x="173" y="680"/>
                  </a:cubicBezTo>
                  <a:cubicBezTo>
                    <a:pt x="173" y="681"/>
                    <a:pt x="174" y="683"/>
                    <a:pt x="174" y="685"/>
                  </a:cubicBezTo>
                  <a:cubicBezTo>
                    <a:pt x="174" y="687"/>
                    <a:pt x="173" y="691"/>
                    <a:pt x="173" y="693"/>
                  </a:cubicBezTo>
                  <a:cubicBezTo>
                    <a:pt x="172" y="693"/>
                    <a:pt x="172" y="694"/>
                    <a:pt x="172" y="694"/>
                  </a:cubicBezTo>
                  <a:cubicBezTo>
                    <a:pt x="172" y="695"/>
                    <a:pt x="172" y="696"/>
                    <a:pt x="172" y="696"/>
                  </a:cubicBezTo>
                  <a:cubicBezTo>
                    <a:pt x="172" y="696"/>
                    <a:pt x="173" y="696"/>
                    <a:pt x="173" y="696"/>
                  </a:cubicBezTo>
                  <a:cubicBezTo>
                    <a:pt x="173" y="697"/>
                    <a:pt x="173" y="697"/>
                    <a:pt x="173" y="697"/>
                  </a:cubicBezTo>
                  <a:cubicBezTo>
                    <a:pt x="174" y="698"/>
                    <a:pt x="175" y="700"/>
                    <a:pt x="175" y="701"/>
                  </a:cubicBezTo>
                  <a:cubicBezTo>
                    <a:pt x="176" y="703"/>
                    <a:pt x="176" y="705"/>
                    <a:pt x="175" y="706"/>
                  </a:cubicBezTo>
                  <a:cubicBezTo>
                    <a:pt x="175" y="706"/>
                    <a:pt x="175" y="706"/>
                    <a:pt x="175" y="706"/>
                  </a:cubicBezTo>
                  <a:cubicBezTo>
                    <a:pt x="175" y="707"/>
                    <a:pt x="175" y="707"/>
                    <a:pt x="176" y="707"/>
                  </a:cubicBezTo>
                  <a:cubicBezTo>
                    <a:pt x="176" y="707"/>
                    <a:pt x="176" y="707"/>
                    <a:pt x="176" y="707"/>
                  </a:cubicBezTo>
                  <a:cubicBezTo>
                    <a:pt x="177" y="708"/>
                    <a:pt x="178" y="708"/>
                    <a:pt x="178" y="709"/>
                  </a:cubicBezTo>
                  <a:cubicBezTo>
                    <a:pt x="179" y="710"/>
                    <a:pt x="180" y="711"/>
                    <a:pt x="180" y="712"/>
                  </a:cubicBezTo>
                  <a:cubicBezTo>
                    <a:pt x="180" y="712"/>
                    <a:pt x="180" y="713"/>
                    <a:pt x="180" y="713"/>
                  </a:cubicBezTo>
                  <a:cubicBezTo>
                    <a:pt x="181" y="713"/>
                    <a:pt x="181" y="713"/>
                    <a:pt x="181" y="713"/>
                  </a:cubicBezTo>
                  <a:cubicBezTo>
                    <a:pt x="182" y="713"/>
                    <a:pt x="184" y="714"/>
                    <a:pt x="185" y="715"/>
                  </a:cubicBezTo>
                  <a:cubicBezTo>
                    <a:pt x="186" y="717"/>
                    <a:pt x="187" y="719"/>
                    <a:pt x="187" y="720"/>
                  </a:cubicBezTo>
                  <a:cubicBezTo>
                    <a:pt x="188" y="720"/>
                    <a:pt x="188" y="721"/>
                    <a:pt x="188" y="721"/>
                  </a:cubicBezTo>
                  <a:cubicBezTo>
                    <a:pt x="188" y="721"/>
                    <a:pt x="188" y="721"/>
                    <a:pt x="188" y="722"/>
                  </a:cubicBezTo>
                  <a:cubicBezTo>
                    <a:pt x="189" y="722"/>
                    <a:pt x="191" y="723"/>
                    <a:pt x="192" y="724"/>
                  </a:cubicBezTo>
                  <a:cubicBezTo>
                    <a:pt x="193" y="726"/>
                    <a:pt x="194" y="728"/>
                    <a:pt x="194" y="731"/>
                  </a:cubicBezTo>
                  <a:cubicBezTo>
                    <a:pt x="195" y="732"/>
                    <a:pt x="195" y="732"/>
                    <a:pt x="195" y="732"/>
                  </a:cubicBezTo>
                  <a:cubicBezTo>
                    <a:pt x="195" y="733"/>
                    <a:pt x="195" y="734"/>
                    <a:pt x="196" y="735"/>
                  </a:cubicBezTo>
                  <a:cubicBezTo>
                    <a:pt x="196" y="736"/>
                    <a:pt x="196" y="736"/>
                    <a:pt x="196" y="736"/>
                  </a:cubicBezTo>
                  <a:cubicBezTo>
                    <a:pt x="197" y="742"/>
                    <a:pt x="197" y="742"/>
                    <a:pt x="197" y="742"/>
                  </a:cubicBezTo>
                  <a:cubicBezTo>
                    <a:pt x="193" y="743"/>
                    <a:pt x="193" y="743"/>
                    <a:pt x="193" y="743"/>
                  </a:cubicBezTo>
                  <a:cubicBezTo>
                    <a:pt x="193" y="743"/>
                    <a:pt x="194" y="744"/>
                    <a:pt x="194" y="745"/>
                  </a:cubicBezTo>
                  <a:cubicBezTo>
                    <a:pt x="195" y="746"/>
                    <a:pt x="196" y="748"/>
                    <a:pt x="196" y="749"/>
                  </a:cubicBezTo>
                  <a:cubicBezTo>
                    <a:pt x="197" y="750"/>
                    <a:pt x="198" y="752"/>
                    <a:pt x="199" y="753"/>
                  </a:cubicBezTo>
                  <a:cubicBezTo>
                    <a:pt x="200" y="754"/>
                    <a:pt x="202" y="756"/>
                    <a:pt x="203" y="757"/>
                  </a:cubicBezTo>
                  <a:cubicBezTo>
                    <a:pt x="204" y="759"/>
                    <a:pt x="205" y="762"/>
                    <a:pt x="206" y="763"/>
                  </a:cubicBezTo>
                  <a:cubicBezTo>
                    <a:pt x="206" y="765"/>
                    <a:pt x="206" y="767"/>
                    <a:pt x="206" y="769"/>
                  </a:cubicBezTo>
                  <a:cubicBezTo>
                    <a:pt x="207" y="769"/>
                    <a:pt x="207" y="770"/>
                    <a:pt x="208" y="771"/>
                  </a:cubicBezTo>
                  <a:cubicBezTo>
                    <a:pt x="208" y="772"/>
                    <a:pt x="209" y="775"/>
                    <a:pt x="210" y="775"/>
                  </a:cubicBezTo>
                  <a:cubicBezTo>
                    <a:pt x="211" y="776"/>
                    <a:pt x="213" y="778"/>
                    <a:pt x="214" y="779"/>
                  </a:cubicBezTo>
                  <a:cubicBezTo>
                    <a:pt x="215" y="780"/>
                    <a:pt x="218" y="784"/>
                    <a:pt x="218" y="784"/>
                  </a:cubicBezTo>
                  <a:cubicBezTo>
                    <a:pt x="291" y="776"/>
                    <a:pt x="291" y="776"/>
                    <a:pt x="291" y="776"/>
                  </a:cubicBezTo>
                  <a:cubicBezTo>
                    <a:pt x="456" y="758"/>
                    <a:pt x="456" y="758"/>
                    <a:pt x="456" y="758"/>
                  </a:cubicBezTo>
                  <a:cubicBezTo>
                    <a:pt x="543" y="748"/>
                    <a:pt x="543" y="748"/>
                    <a:pt x="543" y="748"/>
                  </a:cubicBezTo>
                  <a:cubicBezTo>
                    <a:pt x="611" y="740"/>
                    <a:pt x="611" y="740"/>
                    <a:pt x="611" y="740"/>
                  </a:cubicBezTo>
                  <a:cubicBezTo>
                    <a:pt x="611" y="740"/>
                    <a:pt x="613" y="741"/>
                    <a:pt x="613" y="742"/>
                  </a:cubicBezTo>
                  <a:cubicBezTo>
                    <a:pt x="614" y="743"/>
                    <a:pt x="613" y="745"/>
                    <a:pt x="613" y="746"/>
                  </a:cubicBezTo>
                  <a:cubicBezTo>
                    <a:pt x="613" y="747"/>
                    <a:pt x="614" y="748"/>
                    <a:pt x="614" y="749"/>
                  </a:cubicBezTo>
                  <a:cubicBezTo>
                    <a:pt x="615" y="750"/>
                    <a:pt x="617" y="751"/>
                    <a:pt x="618" y="751"/>
                  </a:cubicBezTo>
                  <a:cubicBezTo>
                    <a:pt x="618" y="752"/>
                    <a:pt x="620" y="753"/>
                    <a:pt x="620" y="754"/>
                  </a:cubicBezTo>
                  <a:cubicBezTo>
                    <a:pt x="621" y="756"/>
                    <a:pt x="619" y="760"/>
                    <a:pt x="620" y="762"/>
                  </a:cubicBezTo>
                  <a:cubicBezTo>
                    <a:pt x="620" y="763"/>
                    <a:pt x="621" y="765"/>
                    <a:pt x="621" y="766"/>
                  </a:cubicBezTo>
                  <a:cubicBezTo>
                    <a:pt x="621" y="767"/>
                    <a:pt x="622" y="770"/>
                    <a:pt x="622" y="771"/>
                  </a:cubicBezTo>
                  <a:cubicBezTo>
                    <a:pt x="623" y="772"/>
                    <a:pt x="625" y="774"/>
                    <a:pt x="626" y="775"/>
                  </a:cubicBezTo>
                  <a:cubicBezTo>
                    <a:pt x="627" y="775"/>
                    <a:pt x="630" y="775"/>
                    <a:pt x="631" y="775"/>
                  </a:cubicBezTo>
                  <a:cubicBezTo>
                    <a:pt x="632" y="774"/>
                    <a:pt x="633" y="772"/>
                    <a:pt x="634" y="772"/>
                  </a:cubicBezTo>
                  <a:cubicBezTo>
                    <a:pt x="635" y="771"/>
                    <a:pt x="637" y="771"/>
                    <a:pt x="638" y="771"/>
                  </a:cubicBezTo>
                  <a:cubicBezTo>
                    <a:pt x="639" y="771"/>
                    <a:pt x="642" y="773"/>
                    <a:pt x="643" y="773"/>
                  </a:cubicBezTo>
                  <a:cubicBezTo>
                    <a:pt x="644" y="772"/>
                    <a:pt x="646" y="771"/>
                    <a:pt x="646" y="770"/>
                  </a:cubicBezTo>
                  <a:cubicBezTo>
                    <a:pt x="647" y="769"/>
                    <a:pt x="648" y="767"/>
                    <a:pt x="648" y="766"/>
                  </a:cubicBezTo>
                  <a:cubicBezTo>
                    <a:pt x="649" y="763"/>
                    <a:pt x="646" y="758"/>
                    <a:pt x="646" y="755"/>
                  </a:cubicBezTo>
                  <a:cubicBezTo>
                    <a:pt x="646" y="754"/>
                    <a:pt x="647" y="751"/>
                    <a:pt x="647" y="750"/>
                  </a:cubicBezTo>
                  <a:cubicBezTo>
                    <a:pt x="646" y="748"/>
                    <a:pt x="645" y="746"/>
                    <a:pt x="645" y="744"/>
                  </a:cubicBezTo>
                  <a:cubicBezTo>
                    <a:pt x="645" y="743"/>
                    <a:pt x="646" y="741"/>
                    <a:pt x="646" y="740"/>
                  </a:cubicBezTo>
                  <a:cubicBezTo>
                    <a:pt x="646" y="738"/>
                    <a:pt x="645" y="735"/>
                    <a:pt x="645" y="733"/>
                  </a:cubicBezTo>
                  <a:cubicBezTo>
                    <a:pt x="644" y="732"/>
                    <a:pt x="645" y="729"/>
                    <a:pt x="644" y="728"/>
                  </a:cubicBezTo>
                  <a:cubicBezTo>
                    <a:pt x="643" y="727"/>
                    <a:pt x="640" y="726"/>
                    <a:pt x="639" y="725"/>
                  </a:cubicBezTo>
                  <a:cubicBezTo>
                    <a:pt x="638" y="724"/>
                    <a:pt x="636" y="723"/>
                    <a:pt x="636" y="722"/>
                  </a:cubicBezTo>
                  <a:cubicBezTo>
                    <a:pt x="635" y="720"/>
                    <a:pt x="634" y="718"/>
                    <a:pt x="634" y="716"/>
                  </a:cubicBezTo>
                  <a:cubicBezTo>
                    <a:pt x="635" y="715"/>
                    <a:pt x="637" y="713"/>
                    <a:pt x="637" y="712"/>
                  </a:cubicBezTo>
                  <a:cubicBezTo>
                    <a:pt x="637" y="711"/>
                    <a:pt x="634" y="707"/>
                    <a:pt x="635" y="706"/>
                  </a:cubicBezTo>
                  <a:cubicBezTo>
                    <a:pt x="635" y="705"/>
                    <a:pt x="636" y="705"/>
                    <a:pt x="637" y="704"/>
                  </a:cubicBezTo>
                  <a:cubicBezTo>
                    <a:pt x="637" y="704"/>
                    <a:pt x="638" y="703"/>
                    <a:pt x="638" y="702"/>
                  </a:cubicBezTo>
                  <a:cubicBezTo>
                    <a:pt x="638" y="702"/>
                    <a:pt x="636" y="701"/>
                    <a:pt x="636" y="700"/>
                  </a:cubicBezTo>
                  <a:cubicBezTo>
                    <a:pt x="636" y="700"/>
                    <a:pt x="635" y="698"/>
                    <a:pt x="636" y="697"/>
                  </a:cubicBezTo>
                  <a:cubicBezTo>
                    <a:pt x="636" y="696"/>
                    <a:pt x="638" y="696"/>
                    <a:pt x="638" y="696"/>
                  </a:cubicBezTo>
                  <a:cubicBezTo>
                    <a:pt x="639" y="696"/>
                    <a:pt x="640" y="698"/>
                    <a:pt x="641" y="698"/>
                  </a:cubicBezTo>
                  <a:cubicBezTo>
                    <a:pt x="641" y="698"/>
                    <a:pt x="643" y="698"/>
                    <a:pt x="643" y="697"/>
                  </a:cubicBezTo>
                  <a:cubicBezTo>
                    <a:pt x="644" y="696"/>
                    <a:pt x="643" y="693"/>
                    <a:pt x="643" y="692"/>
                  </a:cubicBezTo>
                  <a:cubicBezTo>
                    <a:pt x="643" y="691"/>
                    <a:pt x="643" y="689"/>
                    <a:pt x="644" y="688"/>
                  </a:cubicBezTo>
                  <a:cubicBezTo>
                    <a:pt x="645" y="688"/>
                    <a:pt x="647" y="690"/>
                    <a:pt x="648" y="690"/>
                  </a:cubicBezTo>
                  <a:cubicBezTo>
                    <a:pt x="649" y="690"/>
                    <a:pt x="651" y="690"/>
                    <a:pt x="652" y="689"/>
                  </a:cubicBezTo>
                  <a:cubicBezTo>
                    <a:pt x="653" y="689"/>
                    <a:pt x="654" y="688"/>
                    <a:pt x="655" y="689"/>
                  </a:cubicBezTo>
                  <a:cubicBezTo>
                    <a:pt x="656" y="689"/>
                    <a:pt x="656" y="691"/>
                    <a:pt x="657" y="692"/>
                  </a:cubicBezTo>
                  <a:cubicBezTo>
                    <a:pt x="658" y="692"/>
                    <a:pt x="660" y="693"/>
                    <a:pt x="661" y="693"/>
                  </a:cubicBezTo>
                  <a:cubicBezTo>
                    <a:pt x="662" y="693"/>
                    <a:pt x="664" y="692"/>
                    <a:pt x="665" y="692"/>
                  </a:cubicBezTo>
                  <a:cubicBezTo>
                    <a:pt x="666" y="692"/>
                    <a:pt x="668" y="691"/>
                    <a:pt x="669" y="691"/>
                  </a:cubicBezTo>
                  <a:cubicBezTo>
                    <a:pt x="670" y="692"/>
                    <a:pt x="671" y="694"/>
                    <a:pt x="672" y="694"/>
                  </a:cubicBezTo>
                  <a:cubicBezTo>
                    <a:pt x="674" y="694"/>
                    <a:pt x="676" y="693"/>
                    <a:pt x="677" y="693"/>
                  </a:cubicBezTo>
                  <a:cubicBezTo>
                    <a:pt x="678" y="693"/>
                    <a:pt x="679" y="695"/>
                    <a:pt x="680" y="696"/>
                  </a:cubicBezTo>
                  <a:cubicBezTo>
                    <a:pt x="681" y="696"/>
                    <a:pt x="684" y="696"/>
                    <a:pt x="686" y="696"/>
                  </a:cubicBezTo>
                  <a:cubicBezTo>
                    <a:pt x="687" y="696"/>
                    <a:pt x="689" y="693"/>
                    <a:pt x="690" y="694"/>
                  </a:cubicBezTo>
                  <a:cubicBezTo>
                    <a:pt x="691" y="694"/>
                    <a:pt x="692" y="696"/>
                    <a:pt x="693" y="697"/>
                  </a:cubicBezTo>
                  <a:cubicBezTo>
                    <a:pt x="695" y="698"/>
                    <a:pt x="698" y="697"/>
                    <a:pt x="700" y="697"/>
                  </a:cubicBezTo>
                  <a:cubicBezTo>
                    <a:pt x="701" y="697"/>
                    <a:pt x="703" y="696"/>
                    <a:pt x="704" y="696"/>
                  </a:cubicBezTo>
                  <a:cubicBezTo>
                    <a:pt x="706" y="696"/>
                    <a:pt x="708" y="697"/>
                    <a:pt x="710" y="697"/>
                  </a:cubicBezTo>
                  <a:cubicBezTo>
                    <a:pt x="711" y="697"/>
                    <a:pt x="711" y="694"/>
                    <a:pt x="712" y="693"/>
                  </a:cubicBezTo>
                  <a:cubicBezTo>
                    <a:pt x="713" y="693"/>
                    <a:pt x="716" y="693"/>
                    <a:pt x="717" y="693"/>
                  </a:cubicBezTo>
                  <a:cubicBezTo>
                    <a:pt x="718" y="693"/>
                    <a:pt x="721" y="696"/>
                    <a:pt x="722" y="696"/>
                  </a:cubicBezTo>
                  <a:cubicBezTo>
                    <a:pt x="723" y="696"/>
                    <a:pt x="725" y="696"/>
                    <a:pt x="726" y="695"/>
                  </a:cubicBezTo>
                  <a:cubicBezTo>
                    <a:pt x="726" y="695"/>
                    <a:pt x="726" y="694"/>
                    <a:pt x="725" y="694"/>
                  </a:cubicBezTo>
                  <a:cubicBezTo>
                    <a:pt x="724" y="693"/>
                    <a:pt x="722" y="692"/>
                    <a:pt x="721" y="692"/>
                  </a:cubicBezTo>
                  <a:cubicBezTo>
                    <a:pt x="721" y="691"/>
                    <a:pt x="720" y="688"/>
                    <a:pt x="720" y="687"/>
                  </a:cubicBezTo>
                  <a:cubicBezTo>
                    <a:pt x="719" y="686"/>
                    <a:pt x="719" y="683"/>
                    <a:pt x="719" y="682"/>
                  </a:cubicBezTo>
                  <a:cubicBezTo>
                    <a:pt x="719" y="680"/>
                    <a:pt x="722" y="676"/>
                    <a:pt x="722" y="674"/>
                  </a:cubicBezTo>
                  <a:cubicBezTo>
                    <a:pt x="723" y="672"/>
                    <a:pt x="723" y="669"/>
                    <a:pt x="723" y="667"/>
                  </a:cubicBezTo>
                  <a:cubicBezTo>
                    <a:pt x="723" y="665"/>
                    <a:pt x="723" y="663"/>
                    <a:pt x="723" y="661"/>
                  </a:cubicBezTo>
                  <a:cubicBezTo>
                    <a:pt x="723" y="659"/>
                    <a:pt x="723" y="656"/>
                    <a:pt x="723" y="655"/>
                  </a:cubicBezTo>
                  <a:cubicBezTo>
                    <a:pt x="723" y="653"/>
                    <a:pt x="722" y="650"/>
                    <a:pt x="721" y="648"/>
                  </a:cubicBezTo>
                  <a:cubicBezTo>
                    <a:pt x="721" y="648"/>
                    <a:pt x="719" y="647"/>
                    <a:pt x="718" y="648"/>
                  </a:cubicBezTo>
                  <a:cubicBezTo>
                    <a:pt x="717" y="648"/>
                    <a:pt x="717" y="650"/>
                    <a:pt x="717" y="651"/>
                  </a:cubicBezTo>
                  <a:cubicBezTo>
                    <a:pt x="716" y="651"/>
                    <a:pt x="715" y="652"/>
                    <a:pt x="714" y="652"/>
                  </a:cubicBezTo>
                  <a:cubicBezTo>
                    <a:pt x="713" y="652"/>
                    <a:pt x="712" y="650"/>
                    <a:pt x="711" y="650"/>
                  </a:cubicBezTo>
                  <a:cubicBezTo>
                    <a:pt x="710" y="650"/>
                    <a:pt x="708" y="651"/>
                    <a:pt x="707" y="650"/>
                  </a:cubicBezTo>
                  <a:cubicBezTo>
                    <a:pt x="706" y="650"/>
                    <a:pt x="707" y="648"/>
                    <a:pt x="707" y="648"/>
                  </a:cubicBezTo>
                  <a:cubicBezTo>
                    <a:pt x="708" y="646"/>
                    <a:pt x="710" y="644"/>
                    <a:pt x="711" y="643"/>
                  </a:cubicBezTo>
                  <a:cubicBezTo>
                    <a:pt x="712" y="642"/>
                    <a:pt x="715" y="641"/>
                    <a:pt x="716" y="640"/>
                  </a:cubicBezTo>
                  <a:cubicBezTo>
                    <a:pt x="717" y="640"/>
                    <a:pt x="717" y="638"/>
                    <a:pt x="718" y="637"/>
                  </a:cubicBezTo>
                  <a:cubicBezTo>
                    <a:pt x="718" y="635"/>
                    <a:pt x="717" y="632"/>
                    <a:pt x="717" y="630"/>
                  </a:cubicBezTo>
                  <a:cubicBezTo>
                    <a:pt x="717" y="629"/>
                    <a:pt x="715" y="626"/>
                    <a:pt x="715" y="625"/>
                  </a:cubicBezTo>
                  <a:cubicBezTo>
                    <a:pt x="715" y="624"/>
                    <a:pt x="715" y="621"/>
                    <a:pt x="716" y="620"/>
                  </a:cubicBezTo>
                  <a:cubicBezTo>
                    <a:pt x="716" y="620"/>
                    <a:pt x="719" y="620"/>
                    <a:pt x="719" y="619"/>
                  </a:cubicBezTo>
                  <a:cubicBezTo>
                    <a:pt x="720" y="619"/>
                    <a:pt x="721" y="617"/>
                    <a:pt x="721" y="617"/>
                  </a:cubicBezTo>
                  <a:cubicBezTo>
                    <a:pt x="721" y="615"/>
                    <a:pt x="721" y="613"/>
                    <a:pt x="721" y="612"/>
                  </a:cubicBezTo>
                  <a:cubicBezTo>
                    <a:pt x="722" y="611"/>
                    <a:pt x="723" y="609"/>
                    <a:pt x="723" y="608"/>
                  </a:cubicBezTo>
                  <a:cubicBezTo>
                    <a:pt x="724" y="607"/>
                    <a:pt x="726" y="606"/>
                    <a:pt x="727" y="604"/>
                  </a:cubicBezTo>
                  <a:cubicBezTo>
                    <a:pt x="728" y="603"/>
                    <a:pt x="730" y="600"/>
                    <a:pt x="730" y="598"/>
                  </a:cubicBezTo>
                  <a:cubicBezTo>
                    <a:pt x="731" y="596"/>
                    <a:pt x="730" y="593"/>
                    <a:pt x="730" y="592"/>
                  </a:cubicBezTo>
                  <a:cubicBezTo>
                    <a:pt x="730" y="590"/>
                    <a:pt x="731" y="588"/>
                    <a:pt x="731" y="587"/>
                  </a:cubicBezTo>
                  <a:cubicBezTo>
                    <a:pt x="730" y="586"/>
                    <a:pt x="730" y="585"/>
                    <a:pt x="729" y="585"/>
                  </a:cubicBezTo>
                  <a:cubicBezTo>
                    <a:pt x="729" y="584"/>
                    <a:pt x="726" y="585"/>
                    <a:pt x="725" y="584"/>
                  </a:cubicBezTo>
                  <a:cubicBezTo>
                    <a:pt x="724" y="583"/>
                    <a:pt x="725" y="580"/>
                    <a:pt x="725" y="578"/>
                  </a:cubicBezTo>
                  <a:cubicBezTo>
                    <a:pt x="725" y="576"/>
                    <a:pt x="726" y="573"/>
                    <a:pt x="727" y="571"/>
                  </a:cubicBezTo>
                  <a:cubicBezTo>
                    <a:pt x="728" y="568"/>
                    <a:pt x="731" y="562"/>
                    <a:pt x="732" y="560"/>
                  </a:cubicBezTo>
                  <a:cubicBezTo>
                    <a:pt x="733" y="558"/>
                    <a:pt x="734" y="554"/>
                    <a:pt x="735" y="552"/>
                  </a:cubicBezTo>
                  <a:cubicBezTo>
                    <a:pt x="735" y="551"/>
                    <a:pt x="735" y="549"/>
                    <a:pt x="735" y="548"/>
                  </a:cubicBezTo>
                  <a:cubicBezTo>
                    <a:pt x="735" y="547"/>
                    <a:pt x="733" y="546"/>
                    <a:pt x="732" y="546"/>
                  </a:cubicBezTo>
                  <a:cubicBezTo>
                    <a:pt x="731" y="546"/>
                    <a:pt x="730" y="548"/>
                    <a:pt x="730" y="548"/>
                  </a:cubicBezTo>
                  <a:cubicBezTo>
                    <a:pt x="729" y="549"/>
                    <a:pt x="727" y="550"/>
                    <a:pt x="726" y="550"/>
                  </a:cubicBezTo>
                  <a:cubicBezTo>
                    <a:pt x="725" y="551"/>
                    <a:pt x="723" y="550"/>
                    <a:pt x="722" y="549"/>
                  </a:cubicBezTo>
                  <a:cubicBezTo>
                    <a:pt x="721" y="549"/>
                    <a:pt x="721" y="547"/>
                    <a:pt x="721" y="546"/>
                  </a:cubicBezTo>
                  <a:cubicBezTo>
                    <a:pt x="721" y="544"/>
                    <a:pt x="724" y="543"/>
                    <a:pt x="725" y="542"/>
                  </a:cubicBezTo>
                  <a:cubicBezTo>
                    <a:pt x="726" y="541"/>
                    <a:pt x="728" y="540"/>
                    <a:pt x="729" y="540"/>
                  </a:cubicBezTo>
                  <a:cubicBezTo>
                    <a:pt x="730" y="540"/>
                    <a:pt x="733" y="541"/>
                    <a:pt x="734" y="541"/>
                  </a:cubicBezTo>
                  <a:cubicBezTo>
                    <a:pt x="735" y="541"/>
                    <a:pt x="736" y="538"/>
                    <a:pt x="736" y="538"/>
                  </a:cubicBezTo>
                  <a:cubicBezTo>
                    <a:pt x="737" y="536"/>
                    <a:pt x="737" y="532"/>
                    <a:pt x="737" y="530"/>
                  </a:cubicBezTo>
                  <a:cubicBezTo>
                    <a:pt x="738" y="528"/>
                    <a:pt x="738" y="524"/>
                    <a:pt x="737" y="523"/>
                  </a:cubicBezTo>
                  <a:cubicBezTo>
                    <a:pt x="737" y="521"/>
                    <a:pt x="736" y="518"/>
                    <a:pt x="736" y="517"/>
                  </a:cubicBezTo>
                  <a:cubicBezTo>
                    <a:pt x="735" y="516"/>
                    <a:pt x="734" y="515"/>
                    <a:pt x="734" y="515"/>
                  </a:cubicBezTo>
                  <a:cubicBezTo>
                    <a:pt x="733" y="515"/>
                    <a:pt x="732" y="517"/>
                    <a:pt x="731" y="517"/>
                  </a:cubicBezTo>
                  <a:cubicBezTo>
                    <a:pt x="731" y="517"/>
                    <a:pt x="729" y="517"/>
                    <a:pt x="728" y="517"/>
                  </a:cubicBezTo>
                  <a:cubicBezTo>
                    <a:pt x="727" y="517"/>
                    <a:pt x="725" y="516"/>
                    <a:pt x="725" y="516"/>
                  </a:cubicBezTo>
                  <a:cubicBezTo>
                    <a:pt x="724" y="515"/>
                    <a:pt x="724" y="513"/>
                    <a:pt x="725" y="512"/>
                  </a:cubicBezTo>
                  <a:cubicBezTo>
                    <a:pt x="725" y="512"/>
                    <a:pt x="727" y="511"/>
                    <a:pt x="728" y="511"/>
                  </a:cubicBezTo>
                  <a:cubicBezTo>
                    <a:pt x="729" y="510"/>
                    <a:pt x="730" y="511"/>
                    <a:pt x="731" y="511"/>
                  </a:cubicBezTo>
                  <a:cubicBezTo>
                    <a:pt x="732" y="511"/>
                    <a:pt x="735" y="512"/>
                    <a:pt x="736" y="511"/>
                  </a:cubicBezTo>
                  <a:cubicBezTo>
                    <a:pt x="737" y="511"/>
                    <a:pt x="737" y="508"/>
                    <a:pt x="738" y="507"/>
                  </a:cubicBezTo>
                  <a:cubicBezTo>
                    <a:pt x="738" y="506"/>
                    <a:pt x="740" y="504"/>
                    <a:pt x="741" y="503"/>
                  </a:cubicBezTo>
                  <a:cubicBezTo>
                    <a:pt x="742" y="502"/>
                    <a:pt x="743" y="500"/>
                    <a:pt x="744" y="499"/>
                  </a:cubicBezTo>
                  <a:cubicBezTo>
                    <a:pt x="744" y="498"/>
                    <a:pt x="745" y="496"/>
                    <a:pt x="746" y="495"/>
                  </a:cubicBezTo>
                  <a:cubicBezTo>
                    <a:pt x="746" y="494"/>
                    <a:pt x="745" y="492"/>
                    <a:pt x="744" y="491"/>
                  </a:cubicBezTo>
                  <a:cubicBezTo>
                    <a:pt x="744" y="491"/>
                    <a:pt x="742" y="491"/>
                    <a:pt x="741" y="491"/>
                  </a:cubicBezTo>
                  <a:cubicBezTo>
                    <a:pt x="740" y="491"/>
                    <a:pt x="738" y="492"/>
                    <a:pt x="738" y="491"/>
                  </a:cubicBezTo>
                  <a:cubicBezTo>
                    <a:pt x="737" y="491"/>
                    <a:pt x="737" y="489"/>
                    <a:pt x="738" y="489"/>
                  </a:cubicBezTo>
                  <a:cubicBezTo>
                    <a:pt x="738" y="488"/>
                    <a:pt x="740" y="488"/>
                    <a:pt x="740" y="488"/>
                  </a:cubicBezTo>
                  <a:cubicBezTo>
                    <a:pt x="741" y="487"/>
                    <a:pt x="741" y="486"/>
                    <a:pt x="741" y="485"/>
                  </a:cubicBezTo>
                  <a:cubicBezTo>
                    <a:pt x="740" y="485"/>
                    <a:pt x="739" y="484"/>
                    <a:pt x="739" y="483"/>
                  </a:cubicBezTo>
                  <a:cubicBezTo>
                    <a:pt x="739" y="483"/>
                    <a:pt x="740" y="481"/>
                    <a:pt x="741" y="481"/>
                  </a:cubicBezTo>
                  <a:cubicBezTo>
                    <a:pt x="742" y="481"/>
                    <a:pt x="744" y="482"/>
                    <a:pt x="745" y="482"/>
                  </a:cubicBezTo>
                  <a:cubicBezTo>
                    <a:pt x="745" y="483"/>
                    <a:pt x="746" y="484"/>
                    <a:pt x="747" y="485"/>
                  </a:cubicBezTo>
                  <a:cubicBezTo>
                    <a:pt x="748" y="485"/>
                    <a:pt x="749" y="485"/>
                    <a:pt x="750" y="485"/>
                  </a:cubicBezTo>
                  <a:cubicBezTo>
                    <a:pt x="751" y="484"/>
                    <a:pt x="752" y="482"/>
                    <a:pt x="753" y="481"/>
                  </a:cubicBezTo>
                  <a:cubicBezTo>
                    <a:pt x="754" y="480"/>
                    <a:pt x="756" y="478"/>
                    <a:pt x="756" y="477"/>
                  </a:cubicBezTo>
                  <a:cubicBezTo>
                    <a:pt x="756" y="476"/>
                    <a:pt x="756" y="474"/>
                    <a:pt x="756" y="473"/>
                  </a:cubicBezTo>
                  <a:cubicBezTo>
                    <a:pt x="755" y="473"/>
                    <a:pt x="752" y="474"/>
                    <a:pt x="751" y="473"/>
                  </a:cubicBezTo>
                  <a:cubicBezTo>
                    <a:pt x="751" y="473"/>
                    <a:pt x="749" y="472"/>
                    <a:pt x="749" y="471"/>
                  </a:cubicBezTo>
                  <a:cubicBezTo>
                    <a:pt x="749" y="470"/>
                    <a:pt x="750" y="468"/>
                    <a:pt x="750" y="468"/>
                  </a:cubicBezTo>
                  <a:cubicBezTo>
                    <a:pt x="751" y="467"/>
                    <a:pt x="753" y="466"/>
                    <a:pt x="753" y="466"/>
                  </a:cubicBezTo>
                  <a:cubicBezTo>
                    <a:pt x="754" y="466"/>
                    <a:pt x="756" y="468"/>
                    <a:pt x="757" y="468"/>
                  </a:cubicBezTo>
                  <a:cubicBezTo>
                    <a:pt x="757" y="469"/>
                    <a:pt x="759" y="468"/>
                    <a:pt x="760" y="467"/>
                  </a:cubicBezTo>
                  <a:cubicBezTo>
                    <a:pt x="761" y="466"/>
                    <a:pt x="764" y="465"/>
                    <a:pt x="765" y="464"/>
                  </a:cubicBezTo>
                  <a:cubicBezTo>
                    <a:pt x="766" y="462"/>
                    <a:pt x="767" y="459"/>
                    <a:pt x="767" y="458"/>
                  </a:cubicBezTo>
                  <a:cubicBezTo>
                    <a:pt x="767" y="456"/>
                    <a:pt x="767" y="453"/>
                    <a:pt x="766" y="452"/>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92.5</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3" name="Freeform 252"/>
            <p:cNvSpPr>
              <a:spLocks/>
            </p:cNvSpPr>
            <p:nvPr/>
          </p:nvSpPr>
          <p:spPr bwMode="auto">
            <a:xfrm>
              <a:off x="4703761" y="4508503"/>
              <a:ext cx="1084261" cy="790575"/>
            </a:xfrm>
            <a:custGeom>
              <a:avLst/>
              <a:gdLst>
                <a:gd name="T0" fmla="*/ 1270 w 1285"/>
                <a:gd name="T1" fmla="*/ 665 h 937"/>
                <a:gd name="T2" fmla="*/ 1210 w 1285"/>
                <a:gd name="T3" fmla="*/ 532 h 937"/>
                <a:gd name="T4" fmla="*/ 1122 w 1285"/>
                <a:gd name="T5" fmla="*/ 385 h 937"/>
                <a:gd name="T6" fmla="*/ 1097 w 1285"/>
                <a:gd name="T7" fmla="*/ 316 h 937"/>
                <a:gd name="T8" fmla="*/ 975 w 1285"/>
                <a:gd name="T9" fmla="*/ 152 h 937"/>
                <a:gd name="T10" fmla="*/ 921 w 1285"/>
                <a:gd name="T11" fmla="*/ 25 h 937"/>
                <a:gd name="T12" fmla="*/ 894 w 1285"/>
                <a:gd name="T13" fmla="*/ 6 h 937"/>
                <a:gd name="T14" fmla="*/ 857 w 1285"/>
                <a:gd name="T15" fmla="*/ 1 h 937"/>
                <a:gd name="T16" fmla="*/ 830 w 1285"/>
                <a:gd name="T17" fmla="*/ 22 h 937"/>
                <a:gd name="T18" fmla="*/ 841 w 1285"/>
                <a:gd name="T19" fmla="*/ 50 h 937"/>
                <a:gd name="T20" fmla="*/ 826 w 1285"/>
                <a:gd name="T21" fmla="*/ 82 h 937"/>
                <a:gd name="T22" fmla="*/ 804 w 1285"/>
                <a:gd name="T23" fmla="*/ 60 h 937"/>
                <a:gd name="T24" fmla="*/ 396 w 1285"/>
                <a:gd name="T25" fmla="*/ 84 h 937"/>
                <a:gd name="T26" fmla="*/ 380 w 1285"/>
                <a:gd name="T27" fmla="*/ 54 h 937"/>
                <a:gd name="T28" fmla="*/ 2 w 1285"/>
                <a:gd name="T29" fmla="*/ 107 h 937"/>
                <a:gd name="T30" fmla="*/ 19 w 1285"/>
                <a:gd name="T31" fmla="*/ 141 h 937"/>
                <a:gd name="T32" fmla="*/ 36 w 1285"/>
                <a:gd name="T33" fmla="*/ 178 h 937"/>
                <a:gd name="T34" fmla="*/ 38 w 1285"/>
                <a:gd name="T35" fmla="*/ 209 h 937"/>
                <a:gd name="T36" fmla="*/ 195 w 1285"/>
                <a:gd name="T37" fmla="*/ 180 h 937"/>
                <a:gd name="T38" fmla="*/ 369 w 1285"/>
                <a:gd name="T39" fmla="*/ 253 h 937"/>
                <a:gd name="T40" fmla="*/ 350 w 1285"/>
                <a:gd name="T41" fmla="*/ 257 h 937"/>
                <a:gd name="T42" fmla="*/ 412 w 1285"/>
                <a:gd name="T43" fmla="*/ 265 h 937"/>
                <a:gd name="T44" fmla="*/ 452 w 1285"/>
                <a:gd name="T45" fmla="*/ 242 h 937"/>
                <a:gd name="T46" fmla="*/ 496 w 1285"/>
                <a:gd name="T47" fmla="*/ 218 h 937"/>
                <a:gd name="T48" fmla="*/ 512 w 1285"/>
                <a:gd name="T49" fmla="*/ 188 h 937"/>
                <a:gd name="T50" fmla="*/ 548 w 1285"/>
                <a:gd name="T51" fmla="*/ 174 h 937"/>
                <a:gd name="T52" fmla="*/ 621 w 1285"/>
                <a:gd name="T53" fmla="*/ 208 h 937"/>
                <a:gd name="T54" fmla="*/ 658 w 1285"/>
                <a:gd name="T55" fmla="*/ 241 h 937"/>
                <a:gd name="T56" fmla="*/ 696 w 1285"/>
                <a:gd name="T57" fmla="*/ 277 h 937"/>
                <a:gd name="T58" fmla="*/ 723 w 1285"/>
                <a:gd name="T59" fmla="*/ 308 h 937"/>
                <a:gd name="T60" fmla="*/ 761 w 1285"/>
                <a:gd name="T61" fmla="*/ 305 h 937"/>
                <a:gd name="T62" fmla="*/ 780 w 1285"/>
                <a:gd name="T63" fmla="*/ 335 h 937"/>
                <a:gd name="T64" fmla="*/ 797 w 1285"/>
                <a:gd name="T65" fmla="*/ 373 h 937"/>
                <a:gd name="T66" fmla="*/ 800 w 1285"/>
                <a:gd name="T67" fmla="*/ 448 h 937"/>
                <a:gd name="T68" fmla="*/ 798 w 1285"/>
                <a:gd name="T69" fmla="*/ 511 h 937"/>
                <a:gd name="T70" fmla="*/ 792 w 1285"/>
                <a:gd name="T71" fmla="*/ 517 h 937"/>
                <a:gd name="T72" fmla="*/ 824 w 1285"/>
                <a:gd name="T73" fmla="*/ 556 h 937"/>
                <a:gd name="T74" fmla="*/ 837 w 1285"/>
                <a:gd name="T75" fmla="*/ 514 h 937"/>
                <a:gd name="T76" fmla="*/ 833 w 1285"/>
                <a:gd name="T77" fmla="*/ 499 h 937"/>
                <a:gd name="T78" fmla="*/ 849 w 1285"/>
                <a:gd name="T79" fmla="*/ 510 h 937"/>
                <a:gd name="T80" fmla="*/ 861 w 1285"/>
                <a:gd name="T81" fmla="*/ 529 h 937"/>
                <a:gd name="T82" fmla="*/ 836 w 1285"/>
                <a:gd name="T83" fmla="*/ 574 h 937"/>
                <a:gd name="T84" fmla="*/ 855 w 1285"/>
                <a:gd name="T85" fmla="*/ 614 h 937"/>
                <a:gd name="T86" fmla="*/ 916 w 1285"/>
                <a:gd name="T87" fmla="*/ 689 h 937"/>
                <a:gd name="T88" fmla="*/ 934 w 1285"/>
                <a:gd name="T89" fmla="*/ 676 h 937"/>
                <a:gd name="T90" fmla="*/ 942 w 1285"/>
                <a:gd name="T91" fmla="*/ 668 h 937"/>
                <a:gd name="T92" fmla="*/ 941 w 1285"/>
                <a:gd name="T93" fmla="*/ 701 h 937"/>
                <a:gd name="T94" fmla="*/ 959 w 1285"/>
                <a:gd name="T95" fmla="*/ 732 h 937"/>
                <a:gd name="T96" fmla="*/ 1001 w 1285"/>
                <a:gd name="T97" fmla="*/ 759 h 937"/>
                <a:gd name="T98" fmla="*/ 1041 w 1285"/>
                <a:gd name="T99" fmla="*/ 834 h 937"/>
                <a:gd name="T100" fmla="*/ 1077 w 1285"/>
                <a:gd name="T101" fmla="*/ 823 h 937"/>
                <a:gd name="T102" fmla="*/ 1119 w 1285"/>
                <a:gd name="T103" fmla="*/ 866 h 937"/>
                <a:gd name="T104" fmla="*/ 1144 w 1285"/>
                <a:gd name="T105" fmla="*/ 901 h 937"/>
                <a:gd name="T106" fmla="*/ 1162 w 1285"/>
                <a:gd name="T107" fmla="*/ 936 h 937"/>
                <a:gd name="T108" fmla="*/ 1200 w 1285"/>
                <a:gd name="T109" fmla="*/ 920 h 937"/>
                <a:gd name="T110" fmla="*/ 1231 w 1285"/>
                <a:gd name="T111" fmla="*/ 904 h 937"/>
                <a:gd name="T112" fmla="*/ 1260 w 1285"/>
                <a:gd name="T113" fmla="*/ 887 h 937"/>
                <a:gd name="T114" fmla="*/ 1262 w 1285"/>
                <a:gd name="T115" fmla="*/ 844 h 937"/>
                <a:gd name="T116" fmla="*/ 1280 w 1285"/>
                <a:gd name="T117" fmla="*/ 807 h 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937">
                  <a:moveTo>
                    <a:pt x="1285" y="809"/>
                  </a:moveTo>
                  <a:cubicBezTo>
                    <a:pt x="1285" y="808"/>
                    <a:pt x="1284" y="805"/>
                    <a:pt x="1284" y="804"/>
                  </a:cubicBezTo>
                  <a:cubicBezTo>
                    <a:pt x="1284" y="803"/>
                    <a:pt x="1284" y="801"/>
                    <a:pt x="1284" y="800"/>
                  </a:cubicBezTo>
                  <a:cubicBezTo>
                    <a:pt x="1284" y="797"/>
                    <a:pt x="1284" y="792"/>
                    <a:pt x="1284" y="789"/>
                  </a:cubicBezTo>
                  <a:cubicBezTo>
                    <a:pt x="1284" y="786"/>
                    <a:pt x="1283" y="781"/>
                    <a:pt x="1283" y="778"/>
                  </a:cubicBezTo>
                  <a:cubicBezTo>
                    <a:pt x="1282" y="774"/>
                    <a:pt x="1281" y="767"/>
                    <a:pt x="1280" y="764"/>
                  </a:cubicBezTo>
                  <a:cubicBezTo>
                    <a:pt x="1280" y="760"/>
                    <a:pt x="1278" y="754"/>
                    <a:pt x="1278" y="751"/>
                  </a:cubicBezTo>
                  <a:cubicBezTo>
                    <a:pt x="1277" y="746"/>
                    <a:pt x="1277" y="738"/>
                    <a:pt x="1276" y="733"/>
                  </a:cubicBezTo>
                  <a:cubicBezTo>
                    <a:pt x="1276" y="728"/>
                    <a:pt x="1275" y="717"/>
                    <a:pt x="1274" y="712"/>
                  </a:cubicBezTo>
                  <a:cubicBezTo>
                    <a:pt x="1274" y="709"/>
                    <a:pt x="1274" y="702"/>
                    <a:pt x="1274" y="699"/>
                  </a:cubicBezTo>
                  <a:cubicBezTo>
                    <a:pt x="1273" y="695"/>
                    <a:pt x="1272" y="686"/>
                    <a:pt x="1272" y="681"/>
                  </a:cubicBezTo>
                  <a:cubicBezTo>
                    <a:pt x="1271" y="677"/>
                    <a:pt x="1271" y="669"/>
                    <a:pt x="1270" y="665"/>
                  </a:cubicBezTo>
                  <a:cubicBezTo>
                    <a:pt x="1270" y="660"/>
                    <a:pt x="1269" y="650"/>
                    <a:pt x="1268" y="644"/>
                  </a:cubicBezTo>
                  <a:cubicBezTo>
                    <a:pt x="1268" y="642"/>
                    <a:pt x="1265" y="636"/>
                    <a:pt x="1265" y="633"/>
                  </a:cubicBezTo>
                  <a:cubicBezTo>
                    <a:pt x="1264" y="629"/>
                    <a:pt x="1264" y="622"/>
                    <a:pt x="1263" y="619"/>
                  </a:cubicBezTo>
                  <a:cubicBezTo>
                    <a:pt x="1261" y="615"/>
                    <a:pt x="1257" y="608"/>
                    <a:pt x="1255" y="605"/>
                  </a:cubicBezTo>
                  <a:cubicBezTo>
                    <a:pt x="1253" y="601"/>
                    <a:pt x="1250" y="593"/>
                    <a:pt x="1248" y="589"/>
                  </a:cubicBezTo>
                  <a:cubicBezTo>
                    <a:pt x="1246" y="586"/>
                    <a:pt x="1243" y="581"/>
                    <a:pt x="1241" y="578"/>
                  </a:cubicBezTo>
                  <a:cubicBezTo>
                    <a:pt x="1240" y="576"/>
                    <a:pt x="1235" y="572"/>
                    <a:pt x="1233" y="569"/>
                  </a:cubicBezTo>
                  <a:cubicBezTo>
                    <a:pt x="1233" y="568"/>
                    <a:pt x="1232" y="564"/>
                    <a:pt x="1231" y="563"/>
                  </a:cubicBezTo>
                  <a:cubicBezTo>
                    <a:pt x="1230" y="561"/>
                    <a:pt x="1229" y="558"/>
                    <a:pt x="1228" y="557"/>
                  </a:cubicBezTo>
                  <a:cubicBezTo>
                    <a:pt x="1227" y="555"/>
                    <a:pt x="1224" y="551"/>
                    <a:pt x="1223" y="549"/>
                  </a:cubicBezTo>
                  <a:cubicBezTo>
                    <a:pt x="1221" y="547"/>
                    <a:pt x="1218" y="543"/>
                    <a:pt x="1216" y="541"/>
                  </a:cubicBezTo>
                  <a:cubicBezTo>
                    <a:pt x="1214" y="539"/>
                    <a:pt x="1211" y="534"/>
                    <a:pt x="1210" y="532"/>
                  </a:cubicBezTo>
                  <a:cubicBezTo>
                    <a:pt x="1207" y="529"/>
                    <a:pt x="1203" y="522"/>
                    <a:pt x="1201" y="519"/>
                  </a:cubicBezTo>
                  <a:cubicBezTo>
                    <a:pt x="1200" y="517"/>
                    <a:pt x="1198" y="513"/>
                    <a:pt x="1197" y="511"/>
                  </a:cubicBezTo>
                  <a:cubicBezTo>
                    <a:pt x="1195" y="508"/>
                    <a:pt x="1193" y="502"/>
                    <a:pt x="1191" y="499"/>
                  </a:cubicBezTo>
                  <a:cubicBezTo>
                    <a:pt x="1189" y="496"/>
                    <a:pt x="1186" y="490"/>
                    <a:pt x="1184" y="487"/>
                  </a:cubicBezTo>
                  <a:cubicBezTo>
                    <a:pt x="1183" y="485"/>
                    <a:pt x="1180" y="480"/>
                    <a:pt x="1178" y="478"/>
                  </a:cubicBezTo>
                  <a:cubicBezTo>
                    <a:pt x="1175" y="473"/>
                    <a:pt x="1169" y="463"/>
                    <a:pt x="1166" y="458"/>
                  </a:cubicBezTo>
                  <a:cubicBezTo>
                    <a:pt x="1163" y="455"/>
                    <a:pt x="1158" y="450"/>
                    <a:pt x="1156" y="448"/>
                  </a:cubicBezTo>
                  <a:cubicBezTo>
                    <a:pt x="1154" y="445"/>
                    <a:pt x="1150" y="440"/>
                    <a:pt x="1148" y="437"/>
                  </a:cubicBezTo>
                  <a:cubicBezTo>
                    <a:pt x="1147" y="435"/>
                    <a:pt x="1143" y="430"/>
                    <a:pt x="1142" y="428"/>
                  </a:cubicBezTo>
                  <a:cubicBezTo>
                    <a:pt x="1139" y="423"/>
                    <a:pt x="1133" y="414"/>
                    <a:pt x="1131" y="409"/>
                  </a:cubicBezTo>
                  <a:cubicBezTo>
                    <a:pt x="1129" y="406"/>
                    <a:pt x="1127" y="400"/>
                    <a:pt x="1126" y="397"/>
                  </a:cubicBezTo>
                  <a:cubicBezTo>
                    <a:pt x="1125" y="394"/>
                    <a:pt x="1122" y="386"/>
                    <a:pt x="1122" y="385"/>
                  </a:cubicBezTo>
                  <a:cubicBezTo>
                    <a:pt x="1122" y="385"/>
                    <a:pt x="1120" y="380"/>
                    <a:pt x="1120" y="378"/>
                  </a:cubicBezTo>
                  <a:cubicBezTo>
                    <a:pt x="1120" y="375"/>
                    <a:pt x="1120" y="370"/>
                    <a:pt x="1120" y="367"/>
                  </a:cubicBezTo>
                  <a:cubicBezTo>
                    <a:pt x="1120" y="366"/>
                    <a:pt x="1121" y="363"/>
                    <a:pt x="1122" y="361"/>
                  </a:cubicBezTo>
                  <a:cubicBezTo>
                    <a:pt x="1122" y="360"/>
                    <a:pt x="1125" y="359"/>
                    <a:pt x="1125" y="359"/>
                  </a:cubicBezTo>
                  <a:cubicBezTo>
                    <a:pt x="1126" y="358"/>
                    <a:pt x="1128" y="357"/>
                    <a:pt x="1129" y="356"/>
                  </a:cubicBezTo>
                  <a:cubicBezTo>
                    <a:pt x="1129" y="354"/>
                    <a:pt x="1127" y="352"/>
                    <a:pt x="1127" y="351"/>
                  </a:cubicBezTo>
                  <a:cubicBezTo>
                    <a:pt x="1126" y="349"/>
                    <a:pt x="1123" y="346"/>
                    <a:pt x="1122" y="345"/>
                  </a:cubicBezTo>
                  <a:cubicBezTo>
                    <a:pt x="1121" y="344"/>
                    <a:pt x="1120" y="341"/>
                    <a:pt x="1119" y="340"/>
                  </a:cubicBezTo>
                  <a:cubicBezTo>
                    <a:pt x="1118" y="338"/>
                    <a:pt x="1117" y="335"/>
                    <a:pt x="1117" y="334"/>
                  </a:cubicBezTo>
                  <a:cubicBezTo>
                    <a:pt x="1115" y="332"/>
                    <a:pt x="1112" y="330"/>
                    <a:pt x="1111" y="329"/>
                  </a:cubicBezTo>
                  <a:cubicBezTo>
                    <a:pt x="1110" y="328"/>
                    <a:pt x="1107" y="326"/>
                    <a:pt x="1106" y="325"/>
                  </a:cubicBezTo>
                  <a:cubicBezTo>
                    <a:pt x="1104" y="323"/>
                    <a:pt x="1099" y="318"/>
                    <a:pt x="1097" y="316"/>
                  </a:cubicBezTo>
                  <a:cubicBezTo>
                    <a:pt x="1094" y="314"/>
                    <a:pt x="1090" y="308"/>
                    <a:pt x="1088" y="306"/>
                  </a:cubicBezTo>
                  <a:cubicBezTo>
                    <a:pt x="1086" y="304"/>
                    <a:pt x="1083" y="301"/>
                    <a:pt x="1081" y="300"/>
                  </a:cubicBezTo>
                  <a:cubicBezTo>
                    <a:pt x="1080" y="298"/>
                    <a:pt x="1076" y="293"/>
                    <a:pt x="1074" y="291"/>
                  </a:cubicBezTo>
                  <a:cubicBezTo>
                    <a:pt x="1072" y="289"/>
                    <a:pt x="1068" y="285"/>
                    <a:pt x="1066" y="283"/>
                  </a:cubicBezTo>
                  <a:cubicBezTo>
                    <a:pt x="1064" y="282"/>
                    <a:pt x="1062" y="278"/>
                    <a:pt x="1061" y="277"/>
                  </a:cubicBezTo>
                  <a:cubicBezTo>
                    <a:pt x="1059" y="274"/>
                    <a:pt x="1055" y="269"/>
                    <a:pt x="1052" y="266"/>
                  </a:cubicBezTo>
                  <a:cubicBezTo>
                    <a:pt x="1050" y="264"/>
                    <a:pt x="1045" y="259"/>
                    <a:pt x="1043" y="256"/>
                  </a:cubicBezTo>
                  <a:cubicBezTo>
                    <a:pt x="1039" y="252"/>
                    <a:pt x="1033" y="243"/>
                    <a:pt x="1029" y="238"/>
                  </a:cubicBezTo>
                  <a:cubicBezTo>
                    <a:pt x="1026" y="234"/>
                    <a:pt x="1020" y="227"/>
                    <a:pt x="1018" y="222"/>
                  </a:cubicBezTo>
                  <a:cubicBezTo>
                    <a:pt x="1014" y="217"/>
                    <a:pt x="1008" y="206"/>
                    <a:pt x="1005" y="201"/>
                  </a:cubicBezTo>
                  <a:cubicBezTo>
                    <a:pt x="1000" y="193"/>
                    <a:pt x="988" y="178"/>
                    <a:pt x="984" y="170"/>
                  </a:cubicBezTo>
                  <a:cubicBezTo>
                    <a:pt x="981" y="166"/>
                    <a:pt x="977" y="157"/>
                    <a:pt x="975" y="152"/>
                  </a:cubicBezTo>
                  <a:cubicBezTo>
                    <a:pt x="974" y="150"/>
                    <a:pt x="972" y="145"/>
                    <a:pt x="971" y="143"/>
                  </a:cubicBezTo>
                  <a:cubicBezTo>
                    <a:pt x="970" y="141"/>
                    <a:pt x="968" y="136"/>
                    <a:pt x="967" y="134"/>
                  </a:cubicBezTo>
                  <a:cubicBezTo>
                    <a:pt x="966" y="132"/>
                    <a:pt x="963" y="130"/>
                    <a:pt x="962" y="128"/>
                  </a:cubicBezTo>
                  <a:cubicBezTo>
                    <a:pt x="960" y="125"/>
                    <a:pt x="957" y="119"/>
                    <a:pt x="955" y="115"/>
                  </a:cubicBezTo>
                  <a:cubicBezTo>
                    <a:pt x="952" y="109"/>
                    <a:pt x="947" y="96"/>
                    <a:pt x="944" y="89"/>
                  </a:cubicBezTo>
                  <a:cubicBezTo>
                    <a:pt x="941" y="83"/>
                    <a:pt x="936" y="70"/>
                    <a:pt x="934" y="64"/>
                  </a:cubicBezTo>
                  <a:cubicBezTo>
                    <a:pt x="933" y="60"/>
                    <a:pt x="931" y="54"/>
                    <a:pt x="930" y="50"/>
                  </a:cubicBezTo>
                  <a:cubicBezTo>
                    <a:pt x="929" y="47"/>
                    <a:pt x="928" y="41"/>
                    <a:pt x="926" y="38"/>
                  </a:cubicBezTo>
                  <a:cubicBezTo>
                    <a:pt x="925" y="37"/>
                    <a:pt x="923" y="36"/>
                    <a:pt x="923" y="35"/>
                  </a:cubicBezTo>
                  <a:cubicBezTo>
                    <a:pt x="922" y="34"/>
                    <a:pt x="920" y="34"/>
                    <a:pt x="920" y="33"/>
                  </a:cubicBezTo>
                  <a:cubicBezTo>
                    <a:pt x="919" y="32"/>
                    <a:pt x="921" y="31"/>
                    <a:pt x="921" y="31"/>
                  </a:cubicBezTo>
                  <a:cubicBezTo>
                    <a:pt x="921" y="29"/>
                    <a:pt x="921" y="26"/>
                    <a:pt x="921" y="25"/>
                  </a:cubicBezTo>
                  <a:cubicBezTo>
                    <a:pt x="920" y="24"/>
                    <a:pt x="919" y="23"/>
                    <a:pt x="918" y="22"/>
                  </a:cubicBezTo>
                  <a:cubicBezTo>
                    <a:pt x="917" y="20"/>
                    <a:pt x="917" y="15"/>
                    <a:pt x="917" y="13"/>
                  </a:cubicBezTo>
                  <a:cubicBezTo>
                    <a:pt x="917" y="11"/>
                    <a:pt x="917" y="8"/>
                    <a:pt x="917" y="5"/>
                  </a:cubicBezTo>
                  <a:cubicBezTo>
                    <a:pt x="916" y="6"/>
                    <a:pt x="914" y="6"/>
                    <a:pt x="913" y="6"/>
                  </a:cubicBezTo>
                  <a:cubicBezTo>
                    <a:pt x="912" y="6"/>
                    <a:pt x="912" y="6"/>
                    <a:pt x="912" y="6"/>
                  </a:cubicBezTo>
                  <a:cubicBezTo>
                    <a:pt x="909" y="6"/>
                    <a:pt x="908" y="4"/>
                    <a:pt x="906" y="3"/>
                  </a:cubicBezTo>
                  <a:cubicBezTo>
                    <a:pt x="906" y="3"/>
                    <a:pt x="906" y="3"/>
                    <a:pt x="906" y="3"/>
                  </a:cubicBezTo>
                  <a:cubicBezTo>
                    <a:pt x="906" y="3"/>
                    <a:pt x="906" y="3"/>
                    <a:pt x="906" y="3"/>
                  </a:cubicBezTo>
                  <a:cubicBezTo>
                    <a:pt x="905" y="4"/>
                    <a:pt x="904" y="6"/>
                    <a:pt x="902" y="7"/>
                  </a:cubicBezTo>
                  <a:cubicBezTo>
                    <a:pt x="901" y="7"/>
                    <a:pt x="900" y="7"/>
                    <a:pt x="899" y="7"/>
                  </a:cubicBezTo>
                  <a:cubicBezTo>
                    <a:pt x="898" y="7"/>
                    <a:pt x="896" y="7"/>
                    <a:pt x="895" y="6"/>
                  </a:cubicBezTo>
                  <a:cubicBezTo>
                    <a:pt x="895" y="6"/>
                    <a:pt x="895" y="6"/>
                    <a:pt x="894" y="6"/>
                  </a:cubicBezTo>
                  <a:cubicBezTo>
                    <a:pt x="894" y="6"/>
                    <a:pt x="894" y="6"/>
                    <a:pt x="894" y="6"/>
                  </a:cubicBezTo>
                  <a:cubicBezTo>
                    <a:pt x="893" y="7"/>
                    <a:pt x="892" y="7"/>
                    <a:pt x="891" y="7"/>
                  </a:cubicBezTo>
                  <a:cubicBezTo>
                    <a:pt x="889" y="7"/>
                    <a:pt x="888" y="7"/>
                    <a:pt x="887" y="7"/>
                  </a:cubicBezTo>
                  <a:cubicBezTo>
                    <a:pt x="884" y="7"/>
                    <a:pt x="882" y="7"/>
                    <a:pt x="881" y="7"/>
                  </a:cubicBezTo>
                  <a:cubicBezTo>
                    <a:pt x="880" y="6"/>
                    <a:pt x="879" y="6"/>
                    <a:pt x="879" y="5"/>
                  </a:cubicBezTo>
                  <a:cubicBezTo>
                    <a:pt x="878" y="5"/>
                    <a:pt x="878" y="6"/>
                    <a:pt x="877" y="6"/>
                  </a:cubicBezTo>
                  <a:cubicBezTo>
                    <a:pt x="876" y="6"/>
                    <a:pt x="875" y="6"/>
                    <a:pt x="873" y="6"/>
                  </a:cubicBezTo>
                  <a:cubicBezTo>
                    <a:pt x="872" y="6"/>
                    <a:pt x="870" y="6"/>
                    <a:pt x="868" y="5"/>
                  </a:cubicBezTo>
                  <a:cubicBezTo>
                    <a:pt x="867" y="5"/>
                    <a:pt x="866" y="4"/>
                    <a:pt x="865" y="4"/>
                  </a:cubicBezTo>
                  <a:cubicBezTo>
                    <a:pt x="865" y="4"/>
                    <a:pt x="864" y="4"/>
                    <a:pt x="863" y="4"/>
                  </a:cubicBezTo>
                  <a:cubicBezTo>
                    <a:pt x="862" y="4"/>
                    <a:pt x="862" y="4"/>
                    <a:pt x="861" y="4"/>
                  </a:cubicBezTo>
                  <a:cubicBezTo>
                    <a:pt x="859" y="4"/>
                    <a:pt x="858" y="2"/>
                    <a:pt x="857" y="1"/>
                  </a:cubicBezTo>
                  <a:cubicBezTo>
                    <a:pt x="857" y="1"/>
                    <a:pt x="857" y="2"/>
                    <a:pt x="857" y="2"/>
                  </a:cubicBezTo>
                  <a:cubicBezTo>
                    <a:pt x="857" y="2"/>
                    <a:pt x="856" y="2"/>
                    <a:pt x="856" y="2"/>
                  </a:cubicBezTo>
                  <a:cubicBezTo>
                    <a:pt x="856" y="2"/>
                    <a:pt x="855" y="2"/>
                    <a:pt x="855" y="2"/>
                  </a:cubicBezTo>
                  <a:cubicBezTo>
                    <a:pt x="854" y="2"/>
                    <a:pt x="852" y="3"/>
                    <a:pt x="851" y="3"/>
                  </a:cubicBezTo>
                  <a:cubicBezTo>
                    <a:pt x="851" y="3"/>
                    <a:pt x="847" y="3"/>
                    <a:pt x="844" y="1"/>
                  </a:cubicBezTo>
                  <a:cubicBezTo>
                    <a:pt x="843" y="0"/>
                    <a:pt x="843" y="0"/>
                    <a:pt x="843" y="0"/>
                  </a:cubicBezTo>
                  <a:cubicBezTo>
                    <a:pt x="841" y="0"/>
                    <a:pt x="840" y="0"/>
                    <a:pt x="839" y="0"/>
                  </a:cubicBezTo>
                  <a:cubicBezTo>
                    <a:pt x="839" y="1"/>
                    <a:pt x="839" y="3"/>
                    <a:pt x="838" y="5"/>
                  </a:cubicBezTo>
                  <a:cubicBezTo>
                    <a:pt x="836" y="7"/>
                    <a:pt x="834" y="7"/>
                    <a:pt x="833" y="8"/>
                  </a:cubicBezTo>
                  <a:cubicBezTo>
                    <a:pt x="833" y="10"/>
                    <a:pt x="831" y="12"/>
                    <a:pt x="831" y="13"/>
                  </a:cubicBezTo>
                  <a:cubicBezTo>
                    <a:pt x="831" y="14"/>
                    <a:pt x="832" y="16"/>
                    <a:pt x="832" y="18"/>
                  </a:cubicBezTo>
                  <a:cubicBezTo>
                    <a:pt x="832" y="20"/>
                    <a:pt x="831" y="21"/>
                    <a:pt x="830" y="22"/>
                  </a:cubicBezTo>
                  <a:cubicBezTo>
                    <a:pt x="830" y="22"/>
                    <a:pt x="830" y="22"/>
                    <a:pt x="830" y="23"/>
                  </a:cubicBezTo>
                  <a:cubicBezTo>
                    <a:pt x="830" y="23"/>
                    <a:pt x="830" y="24"/>
                    <a:pt x="830" y="24"/>
                  </a:cubicBezTo>
                  <a:cubicBezTo>
                    <a:pt x="830" y="24"/>
                    <a:pt x="831" y="25"/>
                    <a:pt x="832" y="26"/>
                  </a:cubicBezTo>
                  <a:cubicBezTo>
                    <a:pt x="832" y="26"/>
                    <a:pt x="833" y="26"/>
                    <a:pt x="833" y="27"/>
                  </a:cubicBezTo>
                  <a:cubicBezTo>
                    <a:pt x="835" y="27"/>
                    <a:pt x="837" y="28"/>
                    <a:pt x="838" y="30"/>
                  </a:cubicBezTo>
                  <a:cubicBezTo>
                    <a:pt x="839" y="32"/>
                    <a:pt x="840" y="34"/>
                    <a:pt x="840" y="36"/>
                  </a:cubicBezTo>
                  <a:cubicBezTo>
                    <a:pt x="840" y="37"/>
                    <a:pt x="840" y="37"/>
                    <a:pt x="840" y="37"/>
                  </a:cubicBezTo>
                  <a:cubicBezTo>
                    <a:pt x="840" y="38"/>
                    <a:pt x="840" y="38"/>
                    <a:pt x="840" y="39"/>
                  </a:cubicBezTo>
                  <a:cubicBezTo>
                    <a:pt x="841" y="41"/>
                    <a:pt x="841" y="43"/>
                    <a:pt x="841" y="45"/>
                  </a:cubicBezTo>
                  <a:cubicBezTo>
                    <a:pt x="841" y="46"/>
                    <a:pt x="841" y="47"/>
                    <a:pt x="840" y="49"/>
                  </a:cubicBezTo>
                  <a:cubicBezTo>
                    <a:pt x="840" y="49"/>
                    <a:pt x="840" y="49"/>
                    <a:pt x="840" y="49"/>
                  </a:cubicBezTo>
                  <a:cubicBezTo>
                    <a:pt x="840" y="50"/>
                    <a:pt x="840" y="50"/>
                    <a:pt x="841" y="50"/>
                  </a:cubicBezTo>
                  <a:cubicBezTo>
                    <a:pt x="841" y="52"/>
                    <a:pt x="842" y="53"/>
                    <a:pt x="842" y="54"/>
                  </a:cubicBezTo>
                  <a:cubicBezTo>
                    <a:pt x="842" y="56"/>
                    <a:pt x="842" y="57"/>
                    <a:pt x="841" y="58"/>
                  </a:cubicBezTo>
                  <a:cubicBezTo>
                    <a:pt x="841" y="59"/>
                    <a:pt x="841" y="59"/>
                    <a:pt x="841" y="60"/>
                  </a:cubicBezTo>
                  <a:cubicBezTo>
                    <a:pt x="841" y="60"/>
                    <a:pt x="842" y="62"/>
                    <a:pt x="842" y="63"/>
                  </a:cubicBezTo>
                  <a:cubicBezTo>
                    <a:pt x="843" y="66"/>
                    <a:pt x="844" y="69"/>
                    <a:pt x="844" y="71"/>
                  </a:cubicBezTo>
                  <a:cubicBezTo>
                    <a:pt x="843" y="74"/>
                    <a:pt x="841" y="77"/>
                    <a:pt x="840" y="78"/>
                  </a:cubicBezTo>
                  <a:cubicBezTo>
                    <a:pt x="840" y="79"/>
                    <a:pt x="837" y="82"/>
                    <a:pt x="834" y="83"/>
                  </a:cubicBezTo>
                  <a:cubicBezTo>
                    <a:pt x="834" y="83"/>
                    <a:pt x="833" y="83"/>
                    <a:pt x="833" y="83"/>
                  </a:cubicBezTo>
                  <a:cubicBezTo>
                    <a:pt x="831" y="83"/>
                    <a:pt x="829" y="82"/>
                    <a:pt x="828" y="81"/>
                  </a:cubicBezTo>
                  <a:cubicBezTo>
                    <a:pt x="828" y="81"/>
                    <a:pt x="828" y="81"/>
                    <a:pt x="827" y="81"/>
                  </a:cubicBezTo>
                  <a:cubicBezTo>
                    <a:pt x="827" y="81"/>
                    <a:pt x="827" y="81"/>
                    <a:pt x="827" y="81"/>
                  </a:cubicBezTo>
                  <a:cubicBezTo>
                    <a:pt x="827" y="81"/>
                    <a:pt x="826" y="82"/>
                    <a:pt x="826" y="82"/>
                  </a:cubicBezTo>
                  <a:cubicBezTo>
                    <a:pt x="825" y="83"/>
                    <a:pt x="824" y="84"/>
                    <a:pt x="823" y="84"/>
                  </a:cubicBezTo>
                  <a:cubicBezTo>
                    <a:pt x="821" y="85"/>
                    <a:pt x="819" y="85"/>
                    <a:pt x="818" y="85"/>
                  </a:cubicBezTo>
                  <a:cubicBezTo>
                    <a:pt x="817" y="85"/>
                    <a:pt x="816" y="85"/>
                    <a:pt x="815" y="85"/>
                  </a:cubicBezTo>
                  <a:cubicBezTo>
                    <a:pt x="812" y="84"/>
                    <a:pt x="809" y="80"/>
                    <a:pt x="808" y="79"/>
                  </a:cubicBezTo>
                  <a:cubicBezTo>
                    <a:pt x="807" y="77"/>
                    <a:pt x="807" y="75"/>
                    <a:pt x="806" y="74"/>
                  </a:cubicBezTo>
                  <a:cubicBezTo>
                    <a:pt x="806" y="73"/>
                    <a:pt x="806" y="73"/>
                    <a:pt x="806" y="72"/>
                  </a:cubicBezTo>
                  <a:cubicBezTo>
                    <a:pt x="806" y="72"/>
                    <a:pt x="806" y="72"/>
                    <a:pt x="806" y="71"/>
                  </a:cubicBezTo>
                  <a:cubicBezTo>
                    <a:pt x="805" y="70"/>
                    <a:pt x="805" y="69"/>
                    <a:pt x="805" y="68"/>
                  </a:cubicBezTo>
                  <a:cubicBezTo>
                    <a:pt x="804" y="66"/>
                    <a:pt x="805" y="64"/>
                    <a:pt x="805" y="63"/>
                  </a:cubicBezTo>
                  <a:cubicBezTo>
                    <a:pt x="805" y="62"/>
                    <a:pt x="805" y="62"/>
                    <a:pt x="805" y="61"/>
                  </a:cubicBezTo>
                  <a:cubicBezTo>
                    <a:pt x="805" y="61"/>
                    <a:pt x="805" y="61"/>
                    <a:pt x="805" y="61"/>
                  </a:cubicBezTo>
                  <a:cubicBezTo>
                    <a:pt x="804" y="60"/>
                    <a:pt x="804" y="60"/>
                    <a:pt x="804" y="60"/>
                  </a:cubicBezTo>
                  <a:cubicBezTo>
                    <a:pt x="804" y="60"/>
                    <a:pt x="804" y="60"/>
                    <a:pt x="804" y="60"/>
                  </a:cubicBezTo>
                  <a:cubicBezTo>
                    <a:pt x="803" y="59"/>
                    <a:pt x="801" y="58"/>
                    <a:pt x="800" y="57"/>
                  </a:cubicBezTo>
                  <a:cubicBezTo>
                    <a:pt x="799" y="55"/>
                    <a:pt x="798" y="52"/>
                    <a:pt x="798" y="52"/>
                  </a:cubicBezTo>
                  <a:cubicBezTo>
                    <a:pt x="798" y="51"/>
                    <a:pt x="798" y="51"/>
                    <a:pt x="798" y="50"/>
                  </a:cubicBezTo>
                  <a:cubicBezTo>
                    <a:pt x="733" y="58"/>
                    <a:pt x="733" y="58"/>
                    <a:pt x="733" y="58"/>
                  </a:cubicBezTo>
                  <a:cubicBezTo>
                    <a:pt x="647" y="68"/>
                    <a:pt x="647" y="68"/>
                    <a:pt x="647" y="68"/>
                  </a:cubicBezTo>
                  <a:cubicBezTo>
                    <a:pt x="482" y="86"/>
                    <a:pt x="482" y="86"/>
                    <a:pt x="482" y="86"/>
                  </a:cubicBezTo>
                  <a:cubicBezTo>
                    <a:pt x="406" y="95"/>
                    <a:pt x="406" y="95"/>
                    <a:pt x="406" y="95"/>
                  </a:cubicBezTo>
                  <a:cubicBezTo>
                    <a:pt x="404" y="92"/>
                    <a:pt x="404" y="92"/>
                    <a:pt x="404" y="92"/>
                  </a:cubicBezTo>
                  <a:cubicBezTo>
                    <a:pt x="403" y="90"/>
                    <a:pt x="401" y="88"/>
                    <a:pt x="400" y="87"/>
                  </a:cubicBezTo>
                  <a:cubicBezTo>
                    <a:pt x="400" y="87"/>
                    <a:pt x="400" y="87"/>
                    <a:pt x="399" y="87"/>
                  </a:cubicBezTo>
                  <a:cubicBezTo>
                    <a:pt x="398" y="86"/>
                    <a:pt x="397" y="85"/>
                    <a:pt x="396" y="84"/>
                  </a:cubicBezTo>
                  <a:cubicBezTo>
                    <a:pt x="395" y="83"/>
                    <a:pt x="394" y="81"/>
                    <a:pt x="393" y="79"/>
                  </a:cubicBezTo>
                  <a:cubicBezTo>
                    <a:pt x="393" y="79"/>
                    <a:pt x="393" y="78"/>
                    <a:pt x="393" y="78"/>
                  </a:cubicBezTo>
                  <a:cubicBezTo>
                    <a:pt x="393" y="78"/>
                    <a:pt x="393" y="78"/>
                    <a:pt x="393" y="78"/>
                  </a:cubicBezTo>
                  <a:cubicBezTo>
                    <a:pt x="392" y="77"/>
                    <a:pt x="392" y="76"/>
                    <a:pt x="392" y="75"/>
                  </a:cubicBezTo>
                  <a:cubicBezTo>
                    <a:pt x="391" y="74"/>
                    <a:pt x="391" y="73"/>
                    <a:pt x="391" y="72"/>
                  </a:cubicBezTo>
                  <a:cubicBezTo>
                    <a:pt x="391" y="71"/>
                    <a:pt x="391" y="70"/>
                    <a:pt x="391" y="70"/>
                  </a:cubicBezTo>
                  <a:cubicBezTo>
                    <a:pt x="390" y="68"/>
                    <a:pt x="389" y="66"/>
                    <a:pt x="389" y="65"/>
                  </a:cubicBezTo>
                  <a:cubicBezTo>
                    <a:pt x="389" y="64"/>
                    <a:pt x="387" y="63"/>
                    <a:pt x="387" y="63"/>
                  </a:cubicBezTo>
                  <a:cubicBezTo>
                    <a:pt x="386" y="62"/>
                    <a:pt x="386" y="61"/>
                    <a:pt x="385" y="61"/>
                  </a:cubicBezTo>
                  <a:cubicBezTo>
                    <a:pt x="385" y="61"/>
                    <a:pt x="385" y="60"/>
                    <a:pt x="385" y="60"/>
                  </a:cubicBezTo>
                  <a:cubicBezTo>
                    <a:pt x="383" y="59"/>
                    <a:pt x="382" y="58"/>
                    <a:pt x="382" y="57"/>
                  </a:cubicBezTo>
                  <a:cubicBezTo>
                    <a:pt x="381" y="56"/>
                    <a:pt x="381" y="55"/>
                    <a:pt x="380" y="54"/>
                  </a:cubicBezTo>
                  <a:cubicBezTo>
                    <a:pt x="380" y="53"/>
                    <a:pt x="380" y="53"/>
                    <a:pt x="380" y="52"/>
                  </a:cubicBezTo>
                  <a:cubicBezTo>
                    <a:pt x="380" y="52"/>
                    <a:pt x="379" y="52"/>
                    <a:pt x="379" y="51"/>
                  </a:cubicBezTo>
                  <a:cubicBezTo>
                    <a:pt x="379" y="51"/>
                    <a:pt x="379" y="51"/>
                    <a:pt x="379" y="50"/>
                  </a:cubicBezTo>
                  <a:cubicBezTo>
                    <a:pt x="377" y="48"/>
                    <a:pt x="377" y="48"/>
                    <a:pt x="377" y="48"/>
                  </a:cubicBezTo>
                  <a:cubicBezTo>
                    <a:pt x="362" y="51"/>
                    <a:pt x="324" y="56"/>
                    <a:pt x="309" y="59"/>
                  </a:cubicBezTo>
                  <a:cubicBezTo>
                    <a:pt x="300" y="60"/>
                    <a:pt x="288" y="62"/>
                    <a:pt x="274" y="65"/>
                  </a:cubicBezTo>
                  <a:cubicBezTo>
                    <a:pt x="258" y="68"/>
                    <a:pt x="240" y="71"/>
                    <a:pt x="229" y="72"/>
                  </a:cubicBezTo>
                  <a:cubicBezTo>
                    <a:pt x="212" y="75"/>
                    <a:pt x="181" y="79"/>
                    <a:pt x="157" y="82"/>
                  </a:cubicBezTo>
                  <a:cubicBezTo>
                    <a:pt x="147" y="84"/>
                    <a:pt x="137" y="85"/>
                    <a:pt x="129" y="86"/>
                  </a:cubicBezTo>
                  <a:cubicBezTo>
                    <a:pt x="100" y="90"/>
                    <a:pt x="19" y="102"/>
                    <a:pt x="2" y="104"/>
                  </a:cubicBezTo>
                  <a:cubicBezTo>
                    <a:pt x="2" y="104"/>
                    <a:pt x="2" y="104"/>
                    <a:pt x="2" y="104"/>
                  </a:cubicBezTo>
                  <a:cubicBezTo>
                    <a:pt x="2" y="104"/>
                    <a:pt x="2" y="106"/>
                    <a:pt x="2" y="107"/>
                  </a:cubicBezTo>
                  <a:cubicBezTo>
                    <a:pt x="2" y="108"/>
                    <a:pt x="2" y="109"/>
                    <a:pt x="2" y="109"/>
                  </a:cubicBezTo>
                  <a:cubicBezTo>
                    <a:pt x="2" y="110"/>
                    <a:pt x="2" y="110"/>
                    <a:pt x="2" y="110"/>
                  </a:cubicBezTo>
                  <a:cubicBezTo>
                    <a:pt x="2" y="113"/>
                    <a:pt x="2" y="116"/>
                    <a:pt x="2" y="117"/>
                  </a:cubicBezTo>
                  <a:cubicBezTo>
                    <a:pt x="1" y="119"/>
                    <a:pt x="1" y="120"/>
                    <a:pt x="0" y="121"/>
                  </a:cubicBezTo>
                  <a:cubicBezTo>
                    <a:pt x="0" y="121"/>
                    <a:pt x="0" y="121"/>
                    <a:pt x="0" y="122"/>
                  </a:cubicBezTo>
                  <a:cubicBezTo>
                    <a:pt x="0" y="122"/>
                    <a:pt x="0" y="123"/>
                    <a:pt x="0" y="123"/>
                  </a:cubicBezTo>
                  <a:cubicBezTo>
                    <a:pt x="1" y="123"/>
                    <a:pt x="2" y="124"/>
                    <a:pt x="3" y="125"/>
                  </a:cubicBezTo>
                  <a:cubicBezTo>
                    <a:pt x="5" y="125"/>
                    <a:pt x="6" y="126"/>
                    <a:pt x="7" y="127"/>
                  </a:cubicBezTo>
                  <a:cubicBezTo>
                    <a:pt x="8" y="128"/>
                    <a:pt x="11" y="130"/>
                    <a:pt x="12" y="131"/>
                  </a:cubicBezTo>
                  <a:cubicBezTo>
                    <a:pt x="13" y="133"/>
                    <a:pt x="14" y="134"/>
                    <a:pt x="15" y="136"/>
                  </a:cubicBezTo>
                  <a:cubicBezTo>
                    <a:pt x="16" y="136"/>
                    <a:pt x="16" y="138"/>
                    <a:pt x="17" y="138"/>
                  </a:cubicBezTo>
                  <a:cubicBezTo>
                    <a:pt x="17" y="139"/>
                    <a:pt x="19" y="140"/>
                    <a:pt x="19" y="141"/>
                  </a:cubicBezTo>
                  <a:cubicBezTo>
                    <a:pt x="20" y="141"/>
                    <a:pt x="22" y="141"/>
                    <a:pt x="23" y="142"/>
                  </a:cubicBezTo>
                  <a:cubicBezTo>
                    <a:pt x="24" y="142"/>
                    <a:pt x="26" y="142"/>
                    <a:pt x="27" y="143"/>
                  </a:cubicBezTo>
                  <a:cubicBezTo>
                    <a:pt x="27" y="143"/>
                    <a:pt x="27" y="143"/>
                    <a:pt x="28" y="143"/>
                  </a:cubicBezTo>
                  <a:cubicBezTo>
                    <a:pt x="30" y="144"/>
                    <a:pt x="32" y="145"/>
                    <a:pt x="34" y="146"/>
                  </a:cubicBezTo>
                  <a:cubicBezTo>
                    <a:pt x="36" y="148"/>
                    <a:pt x="39" y="152"/>
                    <a:pt x="39" y="155"/>
                  </a:cubicBezTo>
                  <a:cubicBezTo>
                    <a:pt x="40" y="157"/>
                    <a:pt x="40" y="159"/>
                    <a:pt x="39" y="162"/>
                  </a:cubicBezTo>
                  <a:cubicBezTo>
                    <a:pt x="39" y="162"/>
                    <a:pt x="39" y="163"/>
                    <a:pt x="39" y="164"/>
                  </a:cubicBezTo>
                  <a:cubicBezTo>
                    <a:pt x="39" y="164"/>
                    <a:pt x="39" y="165"/>
                    <a:pt x="40" y="165"/>
                  </a:cubicBezTo>
                  <a:cubicBezTo>
                    <a:pt x="40" y="167"/>
                    <a:pt x="40" y="170"/>
                    <a:pt x="40" y="172"/>
                  </a:cubicBezTo>
                  <a:cubicBezTo>
                    <a:pt x="39" y="174"/>
                    <a:pt x="38" y="175"/>
                    <a:pt x="37" y="176"/>
                  </a:cubicBezTo>
                  <a:cubicBezTo>
                    <a:pt x="37" y="176"/>
                    <a:pt x="37" y="176"/>
                    <a:pt x="36" y="176"/>
                  </a:cubicBezTo>
                  <a:cubicBezTo>
                    <a:pt x="36" y="177"/>
                    <a:pt x="36" y="177"/>
                    <a:pt x="36" y="178"/>
                  </a:cubicBezTo>
                  <a:cubicBezTo>
                    <a:pt x="36" y="178"/>
                    <a:pt x="37" y="178"/>
                    <a:pt x="37" y="178"/>
                  </a:cubicBezTo>
                  <a:cubicBezTo>
                    <a:pt x="37" y="179"/>
                    <a:pt x="38" y="180"/>
                    <a:pt x="38" y="181"/>
                  </a:cubicBezTo>
                  <a:cubicBezTo>
                    <a:pt x="39" y="182"/>
                    <a:pt x="39" y="183"/>
                    <a:pt x="39" y="184"/>
                  </a:cubicBezTo>
                  <a:cubicBezTo>
                    <a:pt x="39" y="184"/>
                    <a:pt x="40" y="184"/>
                    <a:pt x="41" y="184"/>
                  </a:cubicBezTo>
                  <a:cubicBezTo>
                    <a:pt x="42" y="184"/>
                    <a:pt x="43" y="184"/>
                    <a:pt x="44" y="185"/>
                  </a:cubicBezTo>
                  <a:cubicBezTo>
                    <a:pt x="46" y="186"/>
                    <a:pt x="48" y="189"/>
                    <a:pt x="48" y="192"/>
                  </a:cubicBezTo>
                  <a:cubicBezTo>
                    <a:pt x="49" y="195"/>
                    <a:pt x="46" y="199"/>
                    <a:pt x="45" y="199"/>
                  </a:cubicBezTo>
                  <a:cubicBezTo>
                    <a:pt x="43" y="201"/>
                    <a:pt x="42" y="201"/>
                    <a:pt x="40" y="202"/>
                  </a:cubicBezTo>
                  <a:cubicBezTo>
                    <a:pt x="40" y="202"/>
                    <a:pt x="39" y="202"/>
                    <a:pt x="39" y="202"/>
                  </a:cubicBezTo>
                  <a:cubicBezTo>
                    <a:pt x="39" y="203"/>
                    <a:pt x="39" y="203"/>
                    <a:pt x="39" y="204"/>
                  </a:cubicBezTo>
                  <a:cubicBezTo>
                    <a:pt x="39" y="204"/>
                    <a:pt x="39" y="205"/>
                    <a:pt x="39" y="205"/>
                  </a:cubicBezTo>
                  <a:cubicBezTo>
                    <a:pt x="39" y="207"/>
                    <a:pt x="38" y="208"/>
                    <a:pt x="38" y="209"/>
                  </a:cubicBezTo>
                  <a:cubicBezTo>
                    <a:pt x="38" y="210"/>
                    <a:pt x="37" y="211"/>
                    <a:pt x="36" y="213"/>
                  </a:cubicBezTo>
                  <a:cubicBezTo>
                    <a:pt x="37" y="213"/>
                    <a:pt x="37" y="213"/>
                    <a:pt x="38" y="214"/>
                  </a:cubicBezTo>
                  <a:cubicBezTo>
                    <a:pt x="39" y="216"/>
                    <a:pt x="39" y="216"/>
                    <a:pt x="39" y="216"/>
                  </a:cubicBezTo>
                  <a:cubicBezTo>
                    <a:pt x="40" y="215"/>
                    <a:pt x="42" y="215"/>
                    <a:pt x="43" y="215"/>
                  </a:cubicBezTo>
                  <a:cubicBezTo>
                    <a:pt x="45" y="214"/>
                    <a:pt x="50" y="212"/>
                    <a:pt x="52" y="212"/>
                  </a:cubicBezTo>
                  <a:cubicBezTo>
                    <a:pt x="54" y="211"/>
                    <a:pt x="58" y="210"/>
                    <a:pt x="60" y="209"/>
                  </a:cubicBezTo>
                  <a:cubicBezTo>
                    <a:pt x="63" y="209"/>
                    <a:pt x="70" y="208"/>
                    <a:pt x="74" y="207"/>
                  </a:cubicBezTo>
                  <a:cubicBezTo>
                    <a:pt x="78" y="206"/>
                    <a:pt x="88" y="203"/>
                    <a:pt x="92" y="201"/>
                  </a:cubicBezTo>
                  <a:cubicBezTo>
                    <a:pt x="98" y="199"/>
                    <a:pt x="109" y="195"/>
                    <a:pt x="115" y="193"/>
                  </a:cubicBezTo>
                  <a:cubicBezTo>
                    <a:pt x="120" y="191"/>
                    <a:pt x="131" y="187"/>
                    <a:pt x="136" y="185"/>
                  </a:cubicBezTo>
                  <a:cubicBezTo>
                    <a:pt x="140" y="184"/>
                    <a:pt x="148" y="182"/>
                    <a:pt x="152" y="182"/>
                  </a:cubicBezTo>
                  <a:cubicBezTo>
                    <a:pt x="163" y="181"/>
                    <a:pt x="184" y="180"/>
                    <a:pt x="195" y="180"/>
                  </a:cubicBezTo>
                  <a:cubicBezTo>
                    <a:pt x="202" y="181"/>
                    <a:pt x="217" y="182"/>
                    <a:pt x="224" y="184"/>
                  </a:cubicBezTo>
                  <a:cubicBezTo>
                    <a:pt x="234" y="185"/>
                    <a:pt x="254" y="190"/>
                    <a:pt x="263" y="193"/>
                  </a:cubicBezTo>
                  <a:cubicBezTo>
                    <a:pt x="270" y="196"/>
                    <a:pt x="284" y="202"/>
                    <a:pt x="291" y="206"/>
                  </a:cubicBezTo>
                  <a:cubicBezTo>
                    <a:pt x="294" y="208"/>
                    <a:pt x="300" y="214"/>
                    <a:pt x="303" y="215"/>
                  </a:cubicBezTo>
                  <a:cubicBezTo>
                    <a:pt x="305" y="216"/>
                    <a:pt x="309" y="217"/>
                    <a:pt x="310" y="217"/>
                  </a:cubicBezTo>
                  <a:cubicBezTo>
                    <a:pt x="312" y="218"/>
                    <a:pt x="316" y="218"/>
                    <a:pt x="318" y="219"/>
                  </a:cubicBezTo>
                  <a:cubicBezTo>
                    <a:pt x="320" y="221"/>
                    <a:pt x="323" y="225"/>
                    <a:pt x="324" y="227"/>
                  </a:cubicBezTo>
                  <a:cubicBezTo>
                    <a:pt x="326" y="228"/>
                    <a:pt x="330" y="230"/>
                    <a:pt x="332" y="231"/>
                  </a:cubicBezTo>
                  <a:cubicBezTo>
                    <a:pt x="333" y="232"/>
                    <a:pt x="337" y="232"/>
                    <a:pt x="338" y="233"/>
                  </a:cubicBezTo>
                  <a:cubicBezTo>
                    <a:pt x="342" y="233"/>
                    <a:pt x="350" y="234"/>
                    <a:pt x="353" y="236"/>
                  </a:cubicBezTo>
                  <a:cubicBezTo>
                    <a:pt x="355" y="237"/>
                    <a:pt x="358" y="240"/>
                    <a:pt x="360" y="242"/>
                  </a:cubicBezTo>
                  <a:cubicBezTo>
                    <a:pt x="362" y="245"/>
                    <a:pt x="367" y="250"/>
                    <a:pt x="369" y="253"/>
                  </a:cubicBezTo>
                  <a:cubicBezTo>
                    <a:pt x="370" y="255"/>
                    <a:pt x="370" y="261"/>
                    <a:pt x="370" y="264"/>
                  </a:cubicBezTo>
                  <a:cubicBezTo>
                    <a:pt x="370" y="266"/>
                    <a:pt x="371" y="270"/>
                    <a:pt x="370" y="272"/>
                  </a:cubicBezTo>
                  <a:cubicBezTo>
                    <a:pt x="370" y="273"/>
                    <a:pt x="369" y="274"/>
                    <a:pt x="368" y="274"/>
                  </a:cubicBezTo>
                  <a:cubicBezTo>
                    <a:pt x="367" y="275"/>
                    <a:pt x="365" y="277"/>
                    <a:pt x="364" y="276"/>
                  </a:cubicBezTo>
                  <a:cubicBezTo>
                    <a:pt x="363" y="276"/>
                    <a:pt x="363" y="274"/>
                    <a:pt x="362" y="273"/>
                  </a:cubicBezTo>
                  <a:cubicBezTo>
                    <a:pt x="361" y="272"/>
                    <a:pt x="359" y="270"/>
                    <a:pt x="358" y="268"/>
                  </a:cubicBezTo>
                  <a:cubicBezTo>
                    <a:pt x="356" y="266"/>
                    <a:pt x="354" y="260"/>
                    <a:pt x="353" y="257"/>
                  </a:cubicBezTo>
                  <a:cubicBezTo>
                    <a:pt x="353" y="256"/>
                    <a:pt x="353" y="252"/>
                    <a:pt x="353" y="251"/>
                  </a:cubicBezTo>
                  <a:cubicBezTo>
                    <a:pt x="353" y="250"/>
                    <a:pt x="354" y="247"/>
                    <a:pt x="354" y="246"/>
                  </a:cubicBezTo>
                  <a:cubicBezTo>
                    <a:pt x="353" y="245"/>
                    <a:pt x="351" y="246"/>
                    <a:pt x="350" y="246"/>
                  </a:cubicBezTo>
                  <a:cubicBezTo>
                    <a:pt x="349" y="247"/>
                    <a:pt x="349" y="250"/>
                    <a:pt x="349" y="252"/>
                  </a:cubicBezTo>
                  <a:cubicBezTo>
                    <a:pt x="349" y="253"/>
                    <a:pt x="349" y="256"/>
                    <a:pt x="350" y="257"/>
                  </a:cubicBezTo>
                  <a:cubicBezTo>
                    <a:pt x="350" y="259"/>
                    <a:pt x="351" y="262"/>
                    <a:pt x="352" y="264"/>
                  </a:cubicBezTo>
                  <a:cubicBezTo>
                    <a:pt x="353" y="265"/>
                    <a:pt x="354" y="268"/>
                    <a:pt x="355" y="270"/>
                  </a:cubicBezTo>
                  <a:cubicBezTo>
                    <a:pt x="356" y="272"/>
                    <a:pt x="358" y="275"/>
                    <a:pt x="358" y="276"/>
                  </a:cubicBezTo>
                  <a:cubicBezTo>
                    <a:pt x="359" y="278"/>
                    <a:pt x="361" y="282"/>
                    <a:pt x="362" y="283"/>
                  </a:cubicBezTo>
                  <a:cubicBezTo>
                    <a:pt x="363" y="283"/>
                    <a:pt x="365" y="284"/>
                    <a:pt x="365" y="284"/>
                  </a:cubicBezTo>
                  <a:cubicBezTo>
                    <a:pt x="366" y="283"/>
                    <a:pt x="367" y="281"/>
                    <a:pt x="368" y="280"/>
                  </a:cubicBezTo>
                  <a:cubicBezTo>
                    <a:pt x="369" y="279"/>
                    <a:pt x="370" y="278"/>
                    <a:pt x="371" y="278"/>
                  </a:cubicBezTo>
                  <a:cubicBezTo>
                    <a:pt x="372" y="277"/>
                    <a:pt x="375" y="276"/>
                    <a:pt x="377" y="276"/>
                  </a:cubicBezTo>
                  <a:cubicBezTo>
                    <a:pt x="378" y="275"/>
                    <a:pt x="380" y="276"/>
                    <a:pt x="381" y="275"/>
                  </a:cubicBezTo>
                  <a:cubicBezTo>
                    <a:pt x="384" y="275"/>
                    <a:pt x="388" y="272"/>
                    <a:pt x="390" y="271"/>
                  </a:cubicBezTo>
                  <a:cubicBezTo>
                    <a:pt x="393" y="270"/>
                    <a:pt x="397" y="266"/>
                    <a:pt x="400" y="265"/>
                  </a:cubicBezTo>
                  <a:cubicBezTo>
                    <a:pt x="403" y="264"/>
                    <a:pt x="409" y="265"/>
                    <a:pt x="412" y="265"/>
                  </a:cubicBezTo>
                  <a:cubicBezTo>
                    <a:pt x="414" y="264"/>
                    <a:pt x="417" y="264"/>
                    <a:pt x="419" y="263"/>
                  </a:cubicBezTo>
                  <a:cubicBezTo>
                    <a:pt x="420" y="262"/>
                    <a:pt x="421" y="259"/>
                    <a:pt x="422" y="258"/>
                  </a:cubicBezTo>
                  <a:cubicBezTo>
                    <a:pt x="423" y="257"/>
                    <a:pt x="424" y="254"/>
                    <a:pt x="425" y="254"/>
                  </a:cubicBezTo>
                  <a:cubicBezTo>
                    <a:pt x="425" y="253"/>
                    <a:pt x="427" y="250"/>
                    <a:pt x="428" y="250"/>
                  </a:cubicBezTo>
                  <a:cubicBezTo>
                    <a:pt x="428" y="249"/>
                    <a:pt x="430" y="249"/>
                    <a:pt x="430" y="250"/>
                  </a:cubicBezTo>
                  <a:cubicBezTo>
                    <a:pt x="431" y="250"/>
                    <a:pt x="431" y="251"/>
                    <a:pt x="431" y="252"/>
                  </a:cubicBezTo>
                  <a:cubicBezTo>
                    <a:pt x="431" y="253"/>
                    <a:pt x="429" y="254"/>
                    <a:pt x="429" y="255"/>
                  </a:cubicBezTo>
                  <a:cubicBezTo>
                    <a:pt x="429" y="256"/>
                    <a:pt x="429" y="259"/>
                    <a:pt x="430" y="260"/>
                  </a:cubicBezTo>
                  <a:cubicBezTo>
                    <a:pt x="430" y="261"/>
                    <a:pt x="432" y="261"/>
                    <a:pt x="433" y="260"/>
                  </a:cubicBezTo>
                  <a:cubicBezTo>
                    <a:pt x="435" y="260"/>
                    <a:pt x="436" y="257"/>
                    <a:pt x="437" y="256"/>
                  </a:cubicBezTo>
                  <a:cubicBezTo>
                    <a:pt x="439" y="254"/>
                    <a:pt x="444" y="251"/>
                    <a:pt x="446" y="249"/>
                  </a:cubicBezTo>
                  <a:cubicBezTo>
                    <a:pt x="448" y="247"/>
                    <a:pt x="450" y="244"/>
                    <a:pt x="452" y="242"/>
                  </a:cubicBezTo>
                  <a:cubicBezTo>
                    <a:pt x="454" y="241"/>
                    <a:pt x="457" y="237"/>
                    <a:pt x="459" y="236"/>
                  </a:cubicBezTo>
                  <a:cubicBezTo>
                    <a:pt x="460" y="236"/>
                    <a:pt x="462" y="236"/>
                    <a:pt x="463" y="235"/>
                  </a:cubicBezTo>
                  <a:cubicBezTo>
                    <a:pt x="464" y="235"/>
                    <a:pt x="465" y="233"/>
                    <a:pt x="466" y="232"/>
                  </a:cubicBezTo>
                  <a:cubicBezTo>
                    <a:pt x="466" y="231"/>
                    <a:pt x="467" y="229"/>
                    <a:pt x="468" y="228"/>
                  </a:cubicBezTo>
                  <a:cubicBezTo>
                    <a:pt x="469" y="227"/>
                    <a:pt x="472" y="226"/>
                    <a:pt x="474" y="225"/>
                  </a:cubicBezTo>
                  <a:cubicBezTo>
                    <a:pt x="475" y="224"/>
                    <a:pt x="476" y="221"/>
                    <a:pt x="477" y="220"/>
                  </a:cubicBezTo>
                  <a:cubicBezTo>
                    <a:pt x="479" y="219"/>
                    <a:pt x="482" y="219"/>
                    <a:pt x="483" y="218"/>
                  </a:cubicBezTo>
                  <a:cubicBezTo>
                    <a:pt x="484" y="218"/>
                    <a:pt x="486" y="217"/>
                    <a:pt x="486" y="217"/>
                  </a:cubicBezTo>
                  <a:cubicBezTo>
                    <a:pt x="487" y="216"/>
                    <a:pt x="489" y="214"/>
                    <a:pt x="490" y="214"/>
                  </a:cubicBezTo>
                  <a:cubicBezTo>
                    <a:pt x="490" y="214"/>
                    <a:pt x="492" y="214"/>
                    <a:pt x="492" y="215"/>
                  </a:cubicBezTo>
                  <a:cubicBezTo>
                    <a:pt x="493" y="215"/>
                    <a:pt x="493" y="217"/>
                    <a:pt x="494" y="217"/>
                  </a:cubicBezTo>
                  <a:cubicBezTo>
                    <a:pt x="494" y="217"/>
                    <a:pt x="496" y="217"/>
                    <a:pt x="496" y="218"/>
                  </a:cubicBezTo>
                  <a:cubicBezTo>
                    <a:pt x="497" y="218"/>
                    <a:pt x="500" y="217"/>
                    <a:pt x="501" y="217"/>
                  </a:cubicBezTo>
                  <a:cubicBezTo>
                    <a:pt x="502" y="217"/>
                    <a:pt x="504" y="218"/>
                    <a:pt x="506" y="217"/>
                  </a:cubicBezTo>
                  <a:cubicBezTo>
                    <a:pt x="507" y="217"/>
                    <a:pt x="509" y="215"/>
                    <a:pt x="509" y="214"/>
                  </a:cubicBezTo>
                  <a:cubicBezTo>
                    <a:pt x="510" y="213"/>
                    <a:pt x="510" y="210"/>
                    <a:pt x="510" y="209"/>
                  </a:cubicBezTo>
                  <a:cubicBezTo>
                    <a:pt x="509" y="207"/>
                    <a:pt x="508" y="204"/>
                    <a:pt x="507" y="203"/>
                  </a:cubicBezTo>
                  <a:cubicBezTo>
                    <a:pt x="506" y="202"/>
                    <a:pt x="505" y="200"/>
                    <a:pt x="504" y="199"/>
                  </a:cubicBezTo>
                  <a:cubicBezTo>
                    <a:pt x="503" y="198"/>
                    <a:pt x="502" y="195"/>
                    <a:pt x="502" y="194"/>
                  </a:cubicBezTo>
                  <a:cubicBezTo>
                    <a:pt x="502" y="193"/>
                    <a:pt x="501" y="190"/>
                    <a:pt x="502" y="189"/>
                  </a:cubicBezTo>
                  <a:cubicBezTo>
                    <a:pt x="502" y="189"/>
                    <a:pt x="504" y="188"/>
                    <a:pt x="505" y="187"/>
                  </a:cubicBezTo>
                  <a:cubicBezTo>
                    <a:pt x="505" y="187"/>
                    <a:pt x="506" y="185"/>
                    <a:pt x="507" y="186"/>
                  </a:cubicBezTo>
                  <a:cubicBezTo>
                    <a:pt x="508" y="186"/>
                    <a:pt x="508" y="187"/>
                    <a:pt x="508" y="188"/>
                  </a:cubicBezTo>
                  <a:cubicBezTo>
                    <a:pt x="509" y="188"/>
                    <a:pt x="512" y="188"/>
                    <a:pt x="512" y="188"/>
                  </a:cubicBezTo>
                  <a:cubicBezTo>
                    <a:pt x="513" y="187"/>
                    <a:pt x="515" y="186"/>
                    <a:pt x="515" y="185"/>
                  </a:cubicBezTo>
                  <a:cubicBezTo>
                    <a:pt x="515" y="184"/>
                    <a:pt x="514" y="183"/>
                    <a:pt x="514" y="182"/>
                  </a:cubicBezTo>
                  <a:cubicBezTo>
                    <a:pt x="514" y="181"/>
                    <a:pt x="515" y="180"/>
                    <a:pt x="516" y="179"/>
                  </a:cubicBezTo>
                  <a:cubicBezTo>
                    <a:pt x="517" y="179"/>
                    <a:pt x="518" y="180"/>
                    <a:pt x="519" y="180"/>
                  </a:cubicBezTo>
                  <a:cubicBezTo>
                    <a:pt x="519" y="181"/>
                    <a:pt x="520" y="182"/>
                    <a:pt x="521" y="182"/>
                  </a:cubicBezTo>
                  <a:cubicBezTo>
                    <a:pt x="521" y="182"/>
                    <a:pt x="523" y="181"/>
                    <a:pt x="524" y="181"/>
                  </a:cubicBezTo>
                  <a:cubicBezTo>
                    <a:pt x="525" y="181"/>
                    <a:pt x="526" y="182"/>
                    <a:pt x="526" y="182"/>
                  </a:cubicBezTo>
                  <a:cubicBezTo>
                    <a:pt x="528" y="182"/>
                    <a:pt x="530" y="183"/>
                    <a:pt x="531" y="182"/>
                  </a:cubicBezTo>
                  <a:cubicBezTo>
                    <a:pt x="532" y="182"/>
                    <a:pt x="534" y="179"/>
                    <a:pt x="535" y="179"/>
                  </a:cubicBezTo>
                  <a:cubicBezTo>
                    <a:pt x="536" y="178"/>
                    <a:pt x="538" y="178"/>
                    <a:pt x="539" y="177"/>
                  </a:cubicBezTo>
                  <a:cubicBezTo>
                    <a:pt x="541" y="177"/>
                    <a:pt x="544" y="176"/>
                    <a:pt x="545" y="175"/>
                  </a:cubicBezTo>
                  <a:cubicBezTo>
                    <a:pt x="546" y="175"/>
                    <a:pt x="547" y="174"/>
                    <a:pt x="548" y="174"/>
                  </a:cubicBezTo>
                  <a:cubicBezTo>
                    <a:pt x="549" y="173"/>
                    <a:pt x="551" y="174"/>
                    <a:pt x="552" y="174"/>
                  </a:cubicBezTo>
                  <a:cubicBezTo>
                    <a:pt x="554" y="174"/>
                    <a:pt x="556" y="176"/>
                    <a:pt x="557" y="176"/>
                  </a:cubicBezTo>
                  <a:cubicBezTo>
                    <a:pt x="558" y="177"/>
                    <a:pt x="560" y="178"/>
                    <a:pt x="561" y="178"/>
                  </a:cubicBezTo>
                  <a:cubicBezTo>
                    <a:pt x="564" y="179"/>
                    <a:pt x="569" y="183"/>
                    <a:pt x="572" y="184"/>
                  </a:cubicBezTo>
                  <a:cubicBezTo>
                    <a:pt x="574" y="185"/>
                    <a:pt x="579" y="186"/>
                    <a:pt x="582" y="187"/>
                  </a:cubicBezTo>
                  <a:cubicBezTo>
                    <a:pt x="583" y="187"/>
                    <a:pt x="586" y="188"/>
                    <a:pt x="587" y="189"/>
                  </a:cubicBezTo>
                  <a:cubicBezTo>
                    <a:pt x="588" y="189"/>
                    <a:pt x="590" y="190"/>
                    <a:pt x="591" y="190"/>
                  </a:cubicBezTo>
                  <a:cubicBezTo>
                    <a:pt x="593" y="190"/>
                    <a:pt x="596" y="191"/>
                    <a:pt x="598" y="192"/>
                  </a:cubicBezTo>
                  <a:cubicBezTo>
                    <a:pt x="601" y="193"/>
                    <a:pt x="607" y="195"/>
                    <a:pt x="610" y="197"/>
                  </a:cubicBezTo>
                  <a:cubicBezTo>
                    <a:pt x="611" y="198"/>
                    <a:pt x="614" y="200"/>
                    <a:pt x="615" y="201"/>
                  </a:cubicBezTo>
                  <a:cubicBezTo>
                    <a:pt x="615" y="202"/>
                    <a:pt x="616" y="204"/>
                    <a:pt x="617" y="205"/>
                  </a:cubicBezTo>
                  <a:cubicBezTo>
                    <a:pt x="617" y="206"/>
                    <a:pt x="620" y="208"/>
                    <a:pt x="621" y="208"/>
                  </a:cubicBezTo>
                  <a:cubicBezTo>
                    <a:pt x="622" y="209"/>
                    <a:pt x="624" y="211"/>
                    <a:pt x="625" y="212"/>
                  </a:cubicBezTo>
                  <a:cubicBezTo>
                    <a:pt x="625" y="213"/>
                    <a:pt x="624" y="216"/>
                    <a:pt x="625" y="218"/>
                  </a:cubicBezTo>
                  <a:cubicBezTo>
                    <a:pt x="625" y="219"/>
                    <a:pt x="628" y="220"/>
                    <a:pt x="628" y="220"/>
                  </a:cubicBezTo>
                  <a:cubicBezTo>
                    <a:pt x="629" y="221"/>
                    <a:pt x="631" y="223"/>
                    <a:pt x="632" y="224"/>
                  </a:cubicBezTo>
                  <a:cubicBezTo>
                    <a:pt x="633" y="224"/>
                    <a:pt x="634" y="226"/>
                    <a:pt x="634" y="226"/>
                  </a:cubicBezTo>
                  <a:cubicBezTo>
                    <a:pt x="636" y="227"/>
                    <a:pt x="638" y="226"/>
                    <a:pt x="640" y="226"/>
                  </a:cubicBezTo>
                  <a:cubicBezTo>
                    <a:pt x="640" y="227"/>
                    <a:pt x="642" y="228"/>
                    <a:pt x="642" y="229"/>
                  </a:cubicBezTo>
                  <a:cubicBezTo>
                    <a:pt x="643" y="229"/>
                    <a:pt x="645" y="231"/>
                    <a:pt x="646" y="231"/>
                  </a:cubicBezTo>
                  <a:cubicBezTo>
                    <a:pt x="647" y="231"/>
                    <a:pt x="649" y="231"/>
                    <a:pt x="650" y="231"/>
                  </a:cubicBezTo>
                  <a:cubicBezTo>
                    <a:pt x="651" y="231"/>
                    <a:pt x="653" y="231"/>
                    <a:pt x="654" y="232"/>
                  </a:cubicBezTo>
                  <a:cubicBezTo>
                    <a:pt x="654" y="232"/>
                    <a:pt x="654" y="233"/>
                    <a:pt x="654" y="234"/>
                  </a:cubicBezTo>
                  <a:cubicBezTo>
                    <a:pt x="655" y="236"/>
                    <a:pt x="657" y="239"/>
                    <a:pt x="658" y="241"/>
                  </a:cubicBezTo>
                  <a:cubicBezTo>
                    <a:pt x="658" y="242"/>
                    <a:pt x="658" y="246"/>
                    <a:pt x="658" y="247"/>
                  </a:cubicBezTo>
                  <a:cubicBezTo>
                    <a:pt x="659" y="249"/>
                    <a:pt x="660" y="252"/>
                    <a:pt x="660" y="253"/>
                  </a:cubicBezTo>
                  <a:cubicBezTo>
                    <a:pt x="661" y="255"/>
                    <a:pt x="661" y="257"/>
                    <a:pt x="662" y="258"/>
                  </a:cubicBezTo>
                  <a:cubicBezTo>
                    <a:pt x="663" y="259"/>
                    <a:pt x="667" y="259"/>
                    <a:pt x="668" y="259"/>
                  </a:cubicBezTo>
                  <a:cubicBezTo>
                    <a:pt x="669" y="260"/>
                    <a:pt x="669" y="262"/>
                    <a:pt x="670" y="262"/>
                  </a:cubicBezTo>
                  <a:cubicBezTo>
                    <a:pt x="671" y="263"/>
                    <a:pt x="675" y="262"/>
                    <a:pt x="676" y="263"/>
                  </a:cubicBezTo>
                  <a:cubicBezTo>
                    <a:pt x="677" y="264"/>
                    <a:pt x="678" y="266"/>
                    <a:pt x="678" y="266"/>
                  </a:cubicBezTo>
                  <a:cubicBezTo>
                    <a:pt x="679" y="267"/>
                    <a:pt x="680" y="268"/>
                    <a:pt x="681" y="268"/>
                  </a:cubicBezTo>
                  <a:cubicBezTo>
                    <a:pt x="682" y="268"/>
                    <a:pt x="684" y="267"/>
                    <a:pt x="686" y="267"/>
                  </a:cubicBezTo>
                  <a:cubicBezTo>
                    <a:pt x="687" y="267"/>
                    <a:pt x="689" y="268"/>
                    <a:pt x="690" y="268"/>
                  </a:cubicBezTo>
                  <a:cubicBezTo>
                    <a:pt x="691" y="269"/>
                    <a:pt x="693" y="271"/>
                    <a:pt x="694" y="272"/>
                  </a:cubicBezTo>
                  <a:cubicBezTo>
                    <a:pt x="695" y="273"/>
                    <a:pt x="695" y="276"/>
                    <a:pt x="696" y="277"/>
                  </a:cubicBezTo>
                  <a:cubicBezTo>
                    <a:pt x="697" y="278"/>
                    <a:pt x="700" y="279"/>
                    <a:pt x="700" y="280"/>
                  </a:cubicBezTo>
                  <a:cubicBezTo>
                    <a:pt x="701" y="281"/>
                    <a:pt x="700" y="283"/>
                    <a:pt x="701" y="285"/>
                  </a:cubicBezTo>
                  <a:cubicBezTo>
                    <a:pt x="701" y="286"/>
                    <a:pt x="702" y="288"/>
                    <a:pt x="703" y="289"/>
                  </a:cubicBezTo>
                  <a:cubicBezTo>
                    <a:pt x="703" y="290"/>
                    <a:pt x="705" y="290"/>
                    <a:pt x="706" y="290"/>
                  </a:cubicBezTo>
                  <a:cubicBezTo>
                    <a:pt x="707" y="290"/>
                    <a:pt x="708" y="291"/>
                    <a:pt x="709" y="291"/>
                  </a:cubicBezTo>
                  <a:cubicBezTo>
                    <a:pt x="711" y="292"/>
                    <a:pt x="713" y="291"/>
                    <a:pt x="714" y="292"/>
                  </a:cubicBezTo>
                  <a:cubicBezTo>
                    <a:pt x="715" y="292"/>
                    <a:pt x="717" y="292"/>
                    <a:pt x="718" y="293"/>
                  </a:cubicBezTo>
                  <a:cubicBezTo>
                    <a:pt x="718" y="294"/>
                    <a:pt x="718" y="296"/>
                    <a:pt x="718" y="297"/>
                  </a:cubicBezTo>
                  <a:cubicBezTo>
                    <a:pt x="718" y="298"/>
                    <a:pt x="717" y="299"/>
                    <a:pt x="717" y="300"/>
                  </a:cubicBezTo>
                  <a:cubicBezTo>
                    <a:pt x="717" y="300"/>
                    <a:pt x="717" y="302"/>
                    <a:pt x="718" y="302"/>
                  </a:cubicBezTo>
                  <a:cubicBezTo>
                    <a:pt x="719" y="304"/>
                    <a:pt x="722" y="304"/>
                    <a:pt x="722" y="305"/>
                  </a:cubicBezTo>
                  <a:cubicBezTo>
                    <a:pt x="723" y="306"/>
                    <a:pt x="723" y="307"/>
                    <a:pt x="723" y="308"/>
                  </a:cubicBezTo>
                  <a:cubicBezTo>
                    <a:pt x="723" y="309"/>
                    <a:pt x="721" y="311"/>
                    <a:pt x="722" y="312"/>
                  </a:cubicBezTo>
                  <a:cubicBezTo>
                    <a:pt x="722" y="312"/>
                    <a:pt x="724" y="312"/>
                    <a:pt x="724" y="312"/>
                  </a:cubicBezTo>
                  <a:cubicBezTo>
                    <a:pt x="726" y="313"/>
                    <a:pt x="728" y="315"/>
                    <a:pt x="729" y="315"/>
                  </a:cubicBezTo>
                  <a:cubicBezTo>
                    <a:pt x="730" y="314"/>
                    <a:pt x="731" y="311"/>
                    <a:pt x="731" y="310"/>
                  </a:cubicBezTo>
                  <a:cubicBezTo>
                    <a:pt x="731" y="309"/>
                    <a:pt x="731" y="307"/>
                    <a:pt x="731" y="306"/>
                  </a:cubicBezTo>
                  <a:cubicBezTo>
                    <a:pt x="732" y="305"/>
                    <a:pt x="733" y="304"/>
                    <a:pt x="733" y="304"/>
                  </a:cubicBezTo>
                  <a:cubicBezTo>
                    <a:pt x="735" y="304"/>
                    <a:pt x="738" y="305"/>
                    <a:pt x="740" y="305"/>
                  </a:cubicBezTo>
                  <a:cubicBezTo>
                    <a:pt x="741" y="305"/>
                    <a:pt x="743" y="303"/>
                    <a:pt x="744" y="304"/>
                  </a:cubicBezTo>
                  <a:cubicBezTo>
                    <a:pt x="745" y="304"/>
                    <a:pt x="747" y="305"/>
                    <a:pt x="748" y="305"/>
                  </a:cubicBezTo>
                  <a:cubicBezTo>
                    <a:pt x="750" y="305"/>
                    <a:pt x="752" y="303"/>
                    <a:pt x="753" y="303"/>
                  </a:cubicBezTo>
                  <a:cubicBezTo>
                    <a:pt x="755" y="303"/>
                    <a:pt x="757" y="303"/>
                    <a:pt x="759" y="303"/>
                  </a:cubicBezTo>
                  <a:cubicBezTo>
                    <a:pt x="759" y="303"/>
                    <a:pt x="760" y="305"/>
                    <a:pt x="761" y="305"/>
                  </a:cubicBezTo>
                  <a:cubicBezTo>
                    <a:pt x="761" y="306"/>
                    <a:pt x="762" y="306"/>
                    <a:pt x="763" y="307"/>
                  </a:cubicBezTo>
                  <a:cubicBezTo>
                    <a:pt x="763" y="308"/>
                    <a:pt x="763" y="310"/>
                    <a:pt x="762" y="311"/>
                  </a:cubicBezTo>
                  <a:cubicBezTo>
                    <a:pt x="762" y="312"/>
                    <a:pt x="761" y="313"/>
                    <a:pt x="761" y="313"/>
                  </a:cubicBezTo>
                  <a:cubicBezTo>
                    <a:pt x="761" y="314"/>
                    <a:pt x="761" y="317"/>
                    <a:pt x="762" y="317"/>
                  </a:cubicBezTo>
                  <a:cubicBezTo>
                    <a:pt x="763" y="318"/>
                    <a:pt x="766" y="316"/>
                    <a:pt x="767" y="317"/>
                  </a:cubicBezTo>
                  <a:cubicBezTo>
                    <a:pt x="767" y="317"/>
                    <a:pt x="768" y="318"/>
                    <a:pt x="768" y="318"/>
                  </a:cubicBezTo>
                  <a:cubicBezTo>
                    <a:pt x="769" y="319"/>
                    <a:pt x="771" y="318"/>
                    <a:pt x="771" y="319"/>
                  </a:cubicBezTo>
                  <a:cubicBezTo>
                    <a:pt x="772" y="320"/>
                    <a:pt x="773" y="322"/>
                    <a:pt x="773" y="323"/>
                  </a:cubicBezTo>
                  <a:cubicBezTo>
                    <a:pt x="773" y="323"/>
                    <a:pt x="773" y="325"/>
                    <a:pt x="774" y="326"/>
                  </a:cubicBezTo>
                  <a:cubicBezTo>
                    <a:pt x="774" y="327"/>
                    <a:pt x="776" y="328"/>
                    <a:pt x="777" y="329"/>
                  </a:cubicBezTo>
                  <a:cubicBezTo>
                    <a:pt x="777" y="330"/>
                    <a:pt x="777" y="331"/>
                    <a:pt x="777" y="332"/>
                  </a:cubicBezTo>
                  <a:cubicBezTo>
                    <a:pt x="777" y="333"/>
                    <a:pt x="779" y="334"/>
                    <a:pt x="780" y="335"/>
                  </a:cubicBezTo>
                  <a:cubicBezTo>
                    <a:pt x="781" y="335"/>
                    <a:pt x="783" y="337"/>
                    <a:pt x="784" y="338"/>
                  </a:cubicBezTo>
                  <a:cubicBezTo>
                    <a:pt x="785" y="338"/>
                    <a:pt x="785" y="341"/>
                    <a:pt x="785" y="341"/>
                  </a:cubicBezTo>
                  <a:cubicBezTo>
                    <a:pt x="786" y="342"/>
                    <a:pt x="788" y="342"/>
                    <a:pt x="789" y="342"/>
                  </a:cubicBezTo>
                  <a:cubicBezTo>
                    <a:pt x="791" y="343"/>
                    <a:pt x="793" y="342"/>
                    <a:pt x="794" y="343"/>
                  </a:cubicBezTo>
                  <a:cubicBezTo>
                    <a:pt x="795" y="343"/>
                    <a:pt x="796" y="345"/>
                    <a:pt x="796" y="346"/>
                  </a:cubicBezTo>
                  <a:cubicBezTo>
                    <a:pt x="797" y="347"/>
                    <a:pt x="797" y="349"/>
                    <a:pt x="797" y="350"/>
                  </a:cubicBezTo>
                  <a:cubicBezTo>
                    <a:pt x="797" y="351"/>
                    <a:pt x="795" y="353"/>
                    <a:pt x="795" y="354"/>
                  </a:cubicBezTo>
                  <a:cubicBezTo>
                    <a:pt x="794" y="354"/>
                    <a:pt x="794" y="356"/>
                    <a:pt x="795" y="357"/>
                  </a:cubicBezTo>
                  <a:cubicBezTo>
                    <a:pt x="795" y="358"/>
                    <a:pt x="798" y="360"/>
                    <a:pt x="798" y="361"/>
                  </a:cubicBezTo>
                  <a:cubicBezTo>
                    <a:pt x="798" y="363"/>
                    <a:pt x="797" y="366"/>
                    <a:pt x="797" y="368"/>
                  </a:cubicBezTo>
                  <a:cubicBezTo>
                    <a:pt x="797" y="369"/>
                    <a:pt x="796" y="370"/>
                    <a:pt x="796" y="371"/>
                  </a:cubicBezTo>
                  <a:cubicBezTo>
                    <a:pt x="796" y="371"/>
                    <a:pt x="797" y="372"/>
                    <a:pt x="797" y="373"/>
                  </a:cubicBezTo>
                  <a:cubicBezTo>
                    <a:pt x="797" y="374"/>
                    <a:pt x="799" y="377"/>
                    <a:pt x="799" y="379"/>
                  </a:cubicBezTo>
                  <a:cubicBezTo>
                    <a:pt x="800" y="381"/>
                    <a:pt x="800" y="385"/>
                    <a:pt x="800" y="387"/>
                  </a:cubicBezTo>
                  <a:cubicBezTo>
                    <a:pt x="800" y="389"/>
                    <a:pt x="801" y="393"/>
                    <a:pt x="801" y="395"/>
                  </a:cubicBezTo>
                  <a:cubicBezTo>
                    <a:pt x="802" y="397"/>
                    <a:pt x="804" y="400"/>
                    <a:pt x="803" y="402"/>
                  </a:cubicBezTo>
                  <a:cubicBezTo>
                    <a:pt x="803" y="403"/>
                    <a:pt x="802" y="405"/>
                    <a:pt x="802" y="406"/>
                  </a:cubicBezTo>
                  <a:cubicBezTo>
                    <a:pt x="802" y="407"/>
                    <a:pt x="803" y="409"/>
                    <a:pt x="803" y="410"/>
                  </a:cubicBezTo>
                  <a:cubicBezTo>
                    <a:pt x="803" y="413"/>
                    <a:pt x="803" y="418"/>
                    <a:pt x="803" y="420"/>
                  </a:cubicBezTo>
                  <a:cubicBezTo>
                    <a:pt x="803" y="421"/>
                    <a:pt x="801" y="424"/>
                    <a:pt x="801" y="425"/>
                  </a:cubicBezTo>
                  <a:cubicBezTo>
                    <a:pt x="801" y="426"/>
                    <a:pt x="800" y="429"/>
                    <a:pt x="800" y="430"/>
                  </a:cubicBezTo>
                  <a:cubicBezTo>
                    <a:pt x="800" y="431"/>
                    <a:pt x="801" y="435"/>
                    <a:pt x="801" y="436"/>
                  </a:cubicBezTo>
                  <a:cubicBezTo>
                    <a:pt x="801" y="438"/>
                    <a:pt x="798" y="440"/>
                    <a:pt x="798" y="441"/>
                  </a:cubicBezTo>
                  <a:cubicBezTo>
                    <a:pt x="798" y="443"/>
                    <a:pt x="800" y="447"/>
                    <a:pt x="800" y="448"/>
                  </a:cubicBezTo>
                  <a:cubicBezTo>
                    <a:pt x="800" y="450"/>
                    <a:pt x="798" y="452"/>
                    <a:pt x="797" y="453"/>
                  </a:cubicBezTo>
                  <a:cubicBezTo>
                    <a:pt x="797" y="454"/>
                    <a:pt x="796" y="457"/>
                    <a:pt x="796" y="458"/>
                  </a:cubicBezTo>
                  <a:cubicBezTo>
                    <a:pt x="797" y="459"/>
                    <a:pt x="798" y="460"/>
                    <a:pt x="798" y="461"/>
                  </a:cubicBezTo>
                  <a:cubicBezTo>
                    <a:pt x="798" y="462"/>
                    <a:pt x="796" y="464"/>
                    <a:pt x="795" y="465"/>
                  </a:cubicBezTo>
                  <a:cubicBezTo>
                    <a:pt x="794" y="466"/>
                    <a:pt x="793" y="467"/>
                    <a:pt x="792" y="468"/>
                  </a:cubicBezTo>
                  <a:cubicBezTo>
                    <a:pt x="792" y="469"/>
                    <a:pt x="792" y="471"/>
                    <a:pt x="792" y="472"/>
                  </a:cubicBezTo>
                  <a:cubicBezTo>
                    <a:pt x="793" y="473"/>
                    <a:pt x="796" y="474"/>
                    <a:pt x="796" y="475"/>
                  </a:cubicBezTo>
                  <a:cubicBezTo>
                    <a:pt x="797" y="477"/>
                    <a:pt x="798" y="481"/>
                    <a:pt x="798" y="483"/>
                  </a:cubicBezTo>
                  <a:cubicBezTo>
                    <a:pt x="799" y="484"/>
                    <a:pt x="799" y="487"/>
                    <a:pt x="799" y="489"/>
                  </a:cubicBezTo>
                  <a:cubicBezTo>
                    <a:pt x="800" y="491"/>
                    <a:pt x="800" y="496"/>
                    <a:pt x="800" y="498"/>
                  </a:cubicBezTo>
                  <a:cubicBezTo>
                    <a:pt x="800" y="500"/>
                    <a:pt x="800" y="504"/>
                    <a:pt x="799" y="506"/>
                  </a:cubicBezTo>
                  <a:cubicBezTo>
                    <a:pt x="799" y="507"/>
                    <a:pt x="799" y="510"/>
                    <a:pt x="798" y="511"/>
                  </a:cubicBezTo>
                  <a:cubicBezTo>
                    <a:pt x="798" y="513"/>
                    <a:pt x="797" y="517"/>
                    <a:pt x="796" y="516"/>
                  </a:cubicBezTo>
                  <a:cubicBezTo>
                    <a:pt x="795" y="516"/>
                    <a:pt x="796" y="513"/>
                    <a:pt x="796" y="512"/>
                  </a:cubicBezTo>
                  <a:cubicBezTo>
                    <a:pt x="796" y="511"/>
                    <a:pt x="796" y="508"/>
                    <a:pt x="796" y="507"/>
                  </a:cubicBezTo>
                  <a:cubicBezTo>
                    <a:pt x="796" y="505"/>
                    <a:pt x="797" y="501"/>
                    <a:pt x="797" y="498"/>
                  </a:cubicBezTo>
                  <a:cubicBezTo>
                    <a:pt x="796" y="497"/>
                    <a:pt x="795" y="493"/>
                    <a:pt x="795" y="492"/>
                  </a:cubicBezTo>
                  <a:cubicBezTo>
                    <a:pt x="794" y="490"/>
                    <a:pt x="793" y="487"/>
                    <a:pt x="792" y="487"/>
                  </a:cubicBezTo>
                  <a:cubicBezTo>
                    <a:pt x="791" y="487"/>
                    <a:pt x="790" y="487"/>
                    <a:pt x="790" y="488"/>
                  </a:cubicBezTo>
                  <a:cubicBezTo>
                    <a:pt x="789" y="489"/>
                    <a:pt x="791" y="491"/>
                    <a:pt x="791" y="492"/>
                  </a:cubicBezTo>
                  <a:cubicBezTo>
                    <a:pt x="792" y="494"/>
                    <a:pt x="793" y="496"/>
                    <a:pt x="793" y="497"/>
                  </a:cubicBezTo>
                  <a:cubicBezTo>
                    <a:pt x="793" y="499"/>
                    <a:pt x="793" y="502"/>
                    <a:pt x="792" y="504"/>
                  </a:cubicBezTo>
                  <a:cubicBezTo>
                    <a:pt x="792" y="506"/>
                    <a:pt x="792" y="509"/>
                    <a:pt x="792" y="511"/>
                  </a:cubicBezTo>
                  <a:cubicBezTo>
                    <a:pt x="792" y="512"/>
                    <a:pt x="792" y="515"/>
                    <a:pt x="792" y="517"/>
                  </a:cubicBezTo>
                  <a:cubicBezTo>
                    <a:pt x="793" y="518"/>
                    <a:pt x="794" y="522"/>
                    <a:pt x="795" y="523"/>
                  </a:cubicBezTo>
                  <a:cubicBezTo>
                    <a:pt x="795" y="525"/>
                    <a:pt x="797" y="528"/>
                    <a:pt x="798" y="530"/>
                  </a:cubicBezTo>
                  <a:cubicBezTo>
                    <a:pt x="799" y="530"/>
                    <a:pt x="801" y="531"/>
                    <a:pt x="801" y="532"/>
                  </a:cubicBezTo>
                  <a:cubicBezTo>
                    <a:pt x="803" y="533"/>
                    <a:pt x="808" y="536"/>
                    <a:pt x="810" y="538"/>
                  </a:cubicBezTo>
                  <a:cubicBezTo>
                    <a:pt x="811" y="539"/>
                    <a:pt x="813" y="543"/>
                    <a:pt x="814" y="544"/>
                  </a:cubicBezTo>
                  <a:cubicBezTo>
                    <a:pt x="815" y="545"/>
                    <a:pt x="816" y="547"/>
                    <a:pt x="816" y="548"/>
                  </a:cubicBezTo>
                  <a:cubicBezTo>
                    <a:pt x="817" y="549"/>
                    <a:pt x="817" y="553"/>
                    <a:pt x="817" y="555"/>
                  </a:cubicBezTo>
                  <a:cubicBezTo>
                    <a:pt x="817" y="556"/>
                    <a:pt x="817" y="560"/>
                    <a:pt x="818" y="561"/>
                  </a:cubicBezTo>
                  <a:cubicBezTo>
                    <a:pt x="818" y="562"/>
                    <a:pt x="819" y="565"/>
                    <a:pt x="820" y="565"/>
                  </a:cubicBezTo>
                  <a:cubicBezTo>
                    <a:pt x="821" y="565"/>
                    <a:pt x="823" y="564"/>
                    <a:pt x="824" y="564"/>
                  </a:cubicBezTo>
                  <a:cubicBezTo>
                    <a:pt x="824" y="563"/>
                    <a:pt x="825" y="560"/>
                    <a:pt x="825" y="559"/>
                  </a:cubicBezTo>
                  <a:cubicBezTo>
                    <a:pt x="825" y="558"/>
                    <a:pt x="824" y="557"/>
                    <a:pt x="824" y="556"/>
                  </a:cubicBezTo>
                  <a:cubicBezTo>
                    <a:pt x="823" y="555"/>
                    <a:pt x="821" y="553"/>
                    <a:pt x="821" y="551"/>
                  </a:cubicBezTo>
                  <a:cubicBezTo>
                    <a:pt x="821" y="551"/>
                    <a:pt x="822" y="550"/>
                    <a:pt x="822" y="549"/>
                  </a:cubicBezTo>
                  <a:cubicBezTo>
                    <a:pt x="823" y="548"/>
                    <a:pt x="826" y="548"/>
                    <a:pt x="828" y="548"/>
                  </a:cubicBezTo>
                  <a:cubicBezTo>
                    <a:pt x="829" y="547"/>
                    <a:pt x="832" y="547"/>
                    <a:pt x="833" y="546"/>
                  </a:cubicBezTo>
                  <a:cubicBezTo>
                    <a:pt x="834" y="545"/>
                    <a:pt x="834" y="542"/>
                    <a:pt x="834" y="541"/>
                  </a:cubicBezTo>
                  <a:cubicBezTo>
                    <a:pt x="834" y="540"/>
                    <a:pt x="832" y="538"/>
                    <a:pt x="832" y="537"/>
                  </a:cubicBezTo>
                  <a:cubicBezTo>
                    <a:pt x="832" y="536"/>
                    <a:pt x="832" y="533"/>
                    <a:pt x="832" y="532"/>
                  </a:cubicBezTo>
                  <a:cubicBezTo>
                    <a:pt x="833" y="530"/>
                    <a:pt x="836" y="529"/>
                    <a:pt x="836" y="528"/>
                  </a:cubicBezTo>
                  <a:cubicBezTo>
                    <a:pt x="837" y="526"/>
                    <a:pt x="836" y="523"/>
                    <a:pt x="836" y="522"/>
                  </a:cubicBezTo>
                  <a:cubicBezTo>
                    <a:pt x="836" y="521"/>
                    <a:pt x="834" y="520"/>
                    <a:pt x="835" y="519"/>
                  </a:cubicBezTo>
                  <a:cubicBezTo>
                    <a:pt x="835" y="518"/>
                    <a:pt x="838" y="518"/>
                    <a:pt x="839" y="517"/>
                  </a:cubicBezTo>
                  <a:cubicBezTo>
                    <a:pt x="839" y="516"/>
                    <a:pt x="838" y="515"/>
                    <a:pt x="837" y="514"/>
                  </a:cubicBezTo>
                  <a:cubicBezTo>
                    <a:pt x="837" y="514"/>
                    <a:pt x="836" y="513"/>
                    <a:pt x="835" y="513"/>
                  </a:cubicBezTo>
                  <a:cubicBezTo>
                    <a:pt x="834" y="514"/>
                    <a:pt x="833" y="515"/>
                    <a:pt x="832" y="515"/>
                  </a:cubicBezTo>
                  <a:cubicBezTo>
                    <a:pt x="831" y="516"/>
                    <a:pt x="829" y="515"/>
                    <a:pt x="829" y="514"/>
                  </a:cubicBezTo>
                  <a:cubicBezTo>
                    <a:pt x="828" y="513"/>
                    <a:pt x="828" y="511"/>
                    <a:pt x="827" y="511"/>
                  </a:cubicBezTo>
                  <a:cubicBezTo>
                    <a:pt x="826" y="510"/>
                    <a:pt x="823" y="510"/>
                    <a:pt x="822" y="511"/>
                  </a:cubicBezTo>
                  <a:cubicBezTo>
                    <a:pt x="821" y="511"/>
                    <a:pt x="819" y="512"/>
                    <a:pt x="818" y="512"/>
                  </a:cubicBezTo>
                  <a:cubicBezTo>
                    <a:pt x="817" y="512"/>
                    <a:pt x="815" y="511"/>
                    <a:pt x="814" y="511"/>
                  </a:cubicBezTo>
                  <a:cubicBezTo>
                    <a:pt x="813" y="509"/>
                    <a:pt x="811" y="506"/>
                    <a:pt x="812" y="505"/>
                  </a:cubicBezTo>
                  <a:cubicBezTo>
                    <a:pt x="812" y="504"/>
                    <a:pt x="815" y="504"/>
                    <a:pt x="816" y="503"/>
                  </a:cubicBezTo>
                  <a:cubicBezTo>
                    <a:pt x="818" y="503"/>
                    <a:pt x="820" y="504"/>
                    <a:pt x="822" y="504"/>
                  </a:cubicBezTo>
                  <a:cubicBezTo>
                    <a:pt x="823" y="503"/>
                    <a:pt x="825" y="502"/>
                    <a:pt x="826" y="501"/>
                  </a:cubicBezTo>
                  <a:cubicBezTo>
                    <a:pt x="828" y="501"/>
                    <a:pt x="832" y="500"/>
                    <a:pt x="833" y="499"/>
                  </a:cubicBezTo>
                  <a:cubicBezTo>
                    <a:pt x="835" y="499"/>
                    <a:pt x="837" y="499"/>
                    <a:pt x="838" y="500"/>
                  </a:cubicBezTo>
                  <a:cubicBezTo>
                    <a:pt x="839" y="500"/>
                    <a:pt x="841" y="502"/>
                    <a:pt x="842" y="503"/>
                  </a:cubicBezTo>
                  <a:cubicBezTo>
                    <a:pt x="842" y="504"/>
                    <a:pt x="843" y="505"/>
                    <a:pt x="843" y="506"/>
                  </a:cubicBezTo>
                  <a:cubicBezTo>
                    <a:pt x="843" y="507"/>
                    <a:pt x="842" y="508"/>
                    <a:pt x="842" y="509"/>
                  </a:cubicBezTo>
                  <a:cubicBezTo>
                    <a:pt x="842" y="510"/>
                    <a:pt x="844" y="512"/>
                    <a:pt x="844" y="513"/>
                  </a:cubicBezTo>
                  <a:cubicBezTo>
                    <a:pt x="844" y="514"/>
                    <a:pt x="843" y="515"/>
                    <a:pt x="843" y="516"/>
                  </a:cubicBezTo>
                  <a:cubicBezTo>
                    <a:pt x="843" y="517"/>
                    <a:pt x="844" y="519"/>
                    <a:pt x="845" y="520"/>
                  </a:cubicBezTo>
                  <a:cubicBezTo>
                    <a:pt x="845" y="520"/>
                    <a:pt x="847" y="522"/>
                    <a:pt x="848" y="522"/>
                  </a:cubicBezTo>
                  <a:cubicBezTo>
                    <a:pt x="849" y="522"/>
                    <a:pt x="851" y="522"/>
                    <a:pt x="852" y="521"/>
                  </a:cubicBezTo>
                  <a:cubicBezTo>
                    <a:pt x="853" y="521"/>
                    <a:pt x="855" y="518"/>
                    <a:pt x="855" y="517"/>
                  </a:cubicBezTo>
                  <a:cubicBezTo>
                    <a:pt x="855" y="516"/>
                    <a:pt x="853" y="514"/>
                    <a:pt x="852" y="513"/>
                  </a:cubicBezTo>
                  <a:cubicBezTo>
                    <a:pt x="851" y="512"/>
                    <a:pt x="849" y="511"/>
                    <a:pt x="849" y="510"/>
                  </a:cubicBezTo>
                  <a:cubicBezTo>
                    <a:pt x="848" y="509"/>
                    <a:pt x="848" y="507"/>
                    <a:pt x="848" y="506"/>
                  </a:cubicBezTo>
                  <a:cubicBezTo>
                    <a:pt x="849" y="506"/>
                    <a:pt x="850" y="504"/>
                    <a:pt x="851" y="504"/>
                  </a:cubicBezTo>
                  <a:cubicBezTo>
                    <a:pt x="852" y="504"/>
                    <a:pt x="852" y="505"/>
                    <a:pt x="853" y="505"/>
                  </a:cubicBezTo>
                  <a:cubicBezTo>
                    <a:pt x="854" y="506"/>
                    <a:pt x="856" y="507"/>
                    <a:pt x="857" y="507"/>
                  </a:cubicBezTo>
                  <a:cubicBezTo>
                    <a:pt x="858" y="507"/>
                    <a:pt x="860" y="507"/>
                    <a:pt x="861" y="507"/>
                  </a:cubicBezTo>
                  <a:cubicBezTo>
                    <a:pt x="862" y="507"/>
                    <a:pt x="863" y="508"/>
                    <a:pt x="864" y="509"/>
                  </a:cubicBezTo>
                  <a:cubicBezTo>
                    <a:pt x="864" y="510"/>
                    <a:pt x="863" y="513"/>
                    <a:pt x="863" y="514"/>
                  </a:cubicBezTo>
                  <a:cubicBezTo>
                    <a:pt x="863" y="514"/>
                    <a:pt x="864" y="516"/>
                    <a:pt x="865" y="516"/>
                  </a:cubicBezTo>
                  <a:cubicBezTo>
                    <a:pt x="865" y="517"/>
                    <a:pt x="865" y="519"/>
                    <a:pt x="865" y="520"/>
                  </a:cubicBezTo>
                  <a:cubicBezTo>
                    <a:pt x="864" y="521"/>
                    <a:pt x="864" y="522"/>
                    <a:pt x="864" y="522"/>
                  </a:cubicBezTo>
                  <a:cubicBezTo>
                    <a:pt x="863" y="523"/>
                    <a:pt x="863" y="525"/>
                    <a:pt x="862" y="526"/>
                  </a:cubicBezTo>
                  <a:cubicBezTo>
                    <a:pt x="862" y="527"/>
                    <a:pt x="861" y="528"/>
                    <a:pt x="861" y="529"/>
                  </a:cubicBezTo>
                  <a:cubicBezTo>
                    <a:pt x="861" y="530"/>
                    <a:pt x="860" y="531"/>
                    <a:pt x="860" y="532"/>
                  </a:cubicBezTo>
                  <a:cubicBezTo>
                    <a:pt x="859" y="532"/>
                    <a:pt x="857" y="533"/>
                    <a:pt x="857" y="534"/>
                  </a:cubicBezTo>
                  <a:cubicBezTo>
                    <a:pt x="856" y="535"/>
                    <a:pt x="857" y="537"/>
                    <a:pt x="856" y="539"/>
                  </a:cubicBezTo>
                  <a:cubicBezTo>
                    <a:pt x="856" y="539"/>
                    <a:pt x="854" y="540"/>
                    <a:pt x="853" y="540"/>
                  </a:cubicBezTo>
                  <a:cubicBezTo>
                    <a:pt x="852" y="541"/>
                    <a:pt x="850" y="544"/>
                    <a:pt x="850" y="545"/>
                  </a:cubicBezTo>
                  <a:cubicBezTo>
                    <a:pt x="849" y="546"/>
                    <a:pt x="849" y="549"/>
                    <a:pt x="849" y="550"/>
                  </a:cubicBezTo>
                  <a:cubicBezTo>
                    <a:pt x="849" y="551"/>
                    <a:pt x="848" y="553"/>
                    <a:pt x="848" y="554"/>
                  </a:cubicBezTo>
                  <a:cubicBezTo>
                    <a:pt x="847" y="556"/>
                    <a:pt x="846" y="558"/>
                    <a:pt x="846" y="560"/>
                  </a:cubicBezTo>
                  <a:cubicBezTo>
                    <a:pt x="845" y="561"/>
                    <a:pt x="844" y="562"/>
                    <a:pt x="843" y="563"/>
                  </a:cubicBezTo>
                  <a:cubicBezTo>
                    <a:pt x="842" y="564"/>
                    <a:pt x="840" y="565"/>
                    <a:pt x="840" y="565"/>
                  </a:cubicBezTo>
                  <a:cubicBezTo>
                    <a:pt x="839" y="566"/>
                    <a:pt x="839" y="568"/>
                    <a:pt x="838" y="569"/>
                  </a:cubicBezTo>
                  <a:cubicBezTo>
                    <a:pt x="838" y="571"/>
                    <a:pt x="837" y="573"/>
                    <a:pt x="836" y="574"/>
                  </a:cubicBezTo>
                  <a:cubicBezTo>
                    <a:pt x="836" y="575"/>
                    <a:pt x="835" y="577"/>
                    <a:pt x="834" y="578"/>
                  </a:cubicBezTo>
                  <a:cubicBezTo>
                    <a:pt x="833" y="579"/>
                    <a:pt x="832" y="580"/>
                    <a:pt x="832" y="581"/>
                  </a:cubicBezTo>
                  <a:cubicBezTo>
                    <a:pt x="831" y="581"/>
                    <a:pt x="830" y="582"/>
                    <a:pt x="829" y="582"/>
                  </a:cubicBezTo>
                  <a:cubicBezTo>
                    <a:pt x="829" y="583"/>
                    <a:pt x="828" y="582"/>
                    <a:pt x="828" y="582"/>
                  </a:cubicBezTo>
                  <a:cubicBezTo>
                    <a:pt x="827" y="583"/>
                    <a:pt x="828" y="586"/>
                    <a:pt x="829" y="587"/>
                  </a:cubicBezTo>
                  <a:cubicBezTo>
                    <a:pt x="829" y="588"/>
                    <a:pt x="831" y="592"/>
                    <a:pt x="832" y="593"/>
                  </a:cubicBezTo>
                  <a:cubicBezTo>
                    <a:pt x="833" y="594"/>
                    <a:pt x="835" y="596"/>
                    <a:pt x="836" y="596"/>
                  </a:cubicBezTo>
                  <a:cubicBezTo>
                    <a:pt x="838" y="597"/>
                    <a:pt x="842" y="598"/>
                    <a:pt x="843" y="600"/>
                  </a:cubicBezTo>
                  <a:cubicBezTo>
                    <a:pt x="844" y="600"/>
                    <a:pt x="845" y="603"/>
                    <a:pt x="846" y="604"/>
                  </a:cubicBezTo>
                  <a:cubicBezTo>
                    <a:pt x="847" y="605"/>
                    <a:pt x="849" y="606"/>
                    <a:pt x="850" y="607"/>
                  </a:cubicBezTo>
                  <a:cubicBezTo>
                    <a:pt x="851" y="608"/>
                    <a:pt x="854" y="609"/>
                    <a:pt x="855" y="611"/>
                  </a:cubicBezTo>
                  <a:cubicBezTo>
                    <a:pt x="855" y="611"/>
                    <a:pt x="854" y="614"/>
                    <a:pt x="855" y="614"/>
                  </a:cubicBezTo>
                  <a:cubicBezTo>
                    <a:pt x="855" y="615"/>
                    <a:pt x="858" y="616"/>
                    <a:pt x="858" y="617"/>
                  </a:cubicBezTo>
                  <a:cubicBezTo>
                    <a:pt x="860" y="618"/>
                    <a:pt x="863" y="621"/>
                    <a:pt x="864" y="622"/>
                  </a:cubicBezTo>
                  <a:cubicBezTo>
                    <a:pt x="866" y="624"/>
                    <a:pt x="869" y="628"/>
                    <a:pt x="871" y="630"/>
                  </a:cubicBezTo>
                  <a:cubicBezTo>
                    <a:pt x="873" y="633"/>
                    <a:pt x="876" y="639"/>
                    <a:pt x="877" y="641"/>
                  </a:cubicBezTo>
                  <a:cubicBezTo>
                    <a:pt x="879" y="644"/>
                    <a:pt x="881" y="649"/>
                    <a:pt x="883" y="652"/>
                  </a:cubicBezTo>
                  <a:cubicBezTo>
                    <a:pt x="885" y="653"/>
                    <a:pt x="888" y="656"/>
                    <a:pt x="889" y="658"/>
                  </a:cubicBezTo>
                  <a:cubicBezTo>
                    <a:pt x="891" y="659"/>
                    <a:pt x="892" y="663"/>
                    <a:pt x="894" y="665"/>
                  </a:cubicBezTo>
                  <a:cubicBezTo>
                    <a:pt x="895" y="667"/>
                    <a:pt x="899" y="670"/>
                    <a:pt x="901" y="672"/>
                  </a:cubicBezTo>
                  <a:cubicBezTo>
                    <a:pt x="902" y="673"/>
                    <a:pt x="906" y="677"/>
                    <a:pt x="908" y="679"/>
                  </a:cubicBezTo>
                  <a:cubicBezTo>
                    <a:pt x="909" y="681"/>
                    <a:pt x="912" y="683"/>
                    <a:pt x="913" y="684"/>
                  </a:cubicBezTo>
                  <a:cubicBezTo>
                    <a:pt x="914" y="685"/>
                    <a:pt x="915" y="686"/>
                    <a:pt x="916" y="687"/>
                  </a:cubicBezTo>
                  <a:cubicBezTo>
                    <a:pt x="916" y="687"/>
                    <a:pt x="916" y="689"/>
                    <a:pt x="916" y="689"/>
                  </a:cubicBezTo>
                  <a:cubicBezTo>
                    <a:pt x="917" y="690"/>
                    <a:pt x="918" y="692"/>
                    <a:pt x="918" y="693"/>
                  </a:cubicBezTo>
                  <a:cubicBezTo>
                    <a:pt x="918" y="694"/>
                    <a:pt x="919" y="697"/>
                    <a:pt x="920" y="699"/>
                  </a:cubicBezTo>
                  <a:cubicBezTo>
                    <a:pt x="920" y="699"/>
                    <a:pt x="920" y="701"/>
                    <a:pt x="921" y="701"/>
                  </a:cubicBezTo>
                  <a:cubicBezTo>
                    <a:pt x="922" y="701"/>
                    <a:pt x="922" y="700"/>
                    <a:pt x="922" y="699"/>
                  </a:cubicBezTo>
                  <a:cubicBezTo>
                    <a:pt x="923" y="698"/>
                    <a:pt x="923" y="697"/>
                    <a:pt x="923" y="696"/>
                  </a:cubicBezTo>
                  <a:cubicBezTo>
                    <a:pt x="923" y="695"/>
                    <a:pt x="923" y="693"/>
                    <a:pt x="924" y="693"/>
                  </a:cubicBezTo>
                  <a:cubicBezTo>
                    <a:pt x="924" y="693"/>
                    <a:pt x="925" y="693"/>
                    <a:pt x="926" y="693"/>
                  </a:cubicBezTo>
                  <a:cubicBezTo>
                    <a:pt x="927" y="693"/>
                    <a:pt x="928" y="693"/>
                    <a:pt x="929" y="693"/>
                  </a:cubicBezTo>
                  <a:cubicBezTo>
                    <a:pt x="930" y="693"/>
                    <a:pt x="931" y="692"/>
                    <a:pt x="932" y="691"/>
                  </a:cubicBezTo>
                  <a:cubicBezTo>
                    <a:pt x="933" y="691"/>
                    <a:pt x="935" y="690"/>
                    <a:pt x="935" y="689"/>
                  </a:cubicBezTo>
                  <a:cubicBezTo>
                    <a:pt x="936" y="688"/>
                    <a:pt x="937" y="685"/>
                    <a:pt x="937" y="683"/>
                  </a:cubicBezTo>
                  <a:cubicBezTo>
                    <a:pt x="937" y="681"/>
                    <a:pt x="935" y="677"/>
                    <a:pt x="934" y="676"/>
                  </a:cubicBezTo>
                  <a:cubicBezTo>
                    <a:pt x="933" y="675"/>
                    <a:pt x="931" y="673"/>
                    <a:pt x="930" y="672"/>
                  </a:cubicBezTo>
                  <a:cubicBezTo>
                    <a:pt x="929" y="672"/>
                    <a:pt x="928" y="670"/>
                    <a:pt x="928" y="669"/>
                  </a:cubicBezTo>
                  <a:cubicBezTo>
                    <a:pt x="928" y="668"/>
                    <a:pt x="929" y="666"/>
                    <a:pt x="930" y="665"/>
                  </a:cubicBezTo>
                  <a:cubicBezTo>
                    <a:pt x="931" y="664"/>
                    <a:pt x="933" y="665"/>
                    <a:pt x="933" y="664"/>
                  </a:cubicBezTo>
                  <a:cubicBezTo>
                    <a:pt x="934" y="663"/>
                    <a:pt x="934" y="661"/>
                    <a:pt x="935" y="660"/>
                  </a:cubicBezTo>
                  <a:cubicBezTo>
                    <a:pt x="935" y="659"/>
                    <a:pt x="937" y="658"/>
                    <a:pt x="938" y="657"/>
                  </a:cubicBezTo>
                  <a:cubicBezTo>
                    <a:pt x="939" y="657"/>
                    <a:pt x="940" y="658"/>
                    <a:pt x="941" y="658"/>
                  </a:cubicBezTo>
                  <a:cubicBezTo>
                    <a:pt x="942" y="658"/>
                    <a:pt x="945" y="658"/>
                    <a:pt x="945" y="658"/>
                  </a:cubicBezTo>
                  <a:cubicBezTo>
                    <a:pt x="946" y="659"/>
                    <a:pt x="946" y="660"/>
                    <a:pt x="945" y="661"/>
                  </a:cubicBezTo>
                  <a:cubicBezTo>
                    <a:pt x="945" y="661"/>
                    <a:pt x="943" y="661"/>
                    <a:pt x="943" y="661"/>
                  </a:cubicBezTo>
                  <a:cubicBezTo>
                    <a:pt x="942" y="662"/>
                    <a:pt x="942" y="663"/>
                    <a:pt x="941" y="664"/>
                  </a:cubicBezTo>
                  <a:cubicBezTo>
                    <a:pt x="941" y="665"/>
                    <a:pt x="941" y="667"/>
                    <a:pt x="942" y="668"/>
                  </a:cubicBezTo>
                  <a:cubicBezTo>
                    <a:pt x="942" y="668"/>
                    <a:pt x="943" y="669"/>
                    <a:pt x="944" y="669"/>
                  </a:cubicBezTo>
                  <a:cubicBezTo>
                    <a:pt x="944" y="670"/>
                    <a:pt x="946" y="670"/>
                    <a:pt x="947" y="671"/>
                  </a:cubicBezTo>
                  <a:cubicBezTo>
                    <a:pt x="948" y="671"/>
                    <a:pt x="949" y="673"/>
                    <a:pt x="949" y="674"/>
                  </a:cubicBezTo>
                  <a:cubicBezTo>
                    <a:pt x="949" y="675"/>
                    <a:pt x="950" y="678"/>
                    <a:pt x="950" y="679"/>
                  </a:cubicBezTo>
                  <a:cubicBezTo>
                    <a:pt x="950" y="680"/>
                    <a:pt x="950" y="682"/>
                    <a:pt x="950" y="683"/>
                  </a:cubicBezTo>
                  <a:cubicBezTo>
                    <a:pt x="950" y="685"/>
                    <a:pt x="950" y="688"/>
                    <a:pt x="950" y="690"/>
                  </a:cubicBezTo>
                  <a:cubicBezTo>
                    <a:pt x="950" y="692"/>
                    <a:pt x="951" y="695"/>
                    <a:pt x="951" y="697"/>
                  </a:cubicBezTo>
                  <a:cubicBezTo>
                    <a:pt x="951" y="698"/>
                    <a:pt x="950" y="700"/>
                    <a:pt x="950" y="702"/>
                  </a:cubicBezTo>
                  <a:cubicBezTo>
                    <a:pt x="950" y="703"/>
                    <a:pt x="951" y="706"/>
                    <a:pt x="950" y="707"/>
                  </a:cubicBezTo>
                  <a:cubicBezTo>
                    <a:pt x="950" y="708"/>
                    <a:pt x="947" y="708"/>
                    <a:pt x="947" y="707"/>
                  </a:cubicBezTo>
                  <a:cubicBezTo>
                    <a:pt x="946" y="707"/>
                    <a:pt x="946" y="704"/>
                    <a:pt x="945" y="703"/>
                  </a:cubicBezTo>
                  <a:cubicBezTo>
                    <a:pt x="945" y="702"/>
                    <a:pt x="942" y="701"/>
                    <a:pt x="941" y="701"/>
                  </a:cubicBezTo>
                  <a:cubicBezTo>
                    <a:pt x="940" y="701"/>
                    <a:pt x="938" y="701"/>
                    <a:pt x="937" y="701"/>
                  </a:cubicBezTo>
                  <a:cubicBezTo>
                    <a:pt x="936" y="702"/>
                    <a:pt x="935" y="703"/>
                    <a:pt x="935" y="704"/>
                  </a:cubicBezTo>
                  <a:cubicBezTo>
                    <a:pt x="935" y="705"/>
                    <a:pt x="936" y="707"/>
                    <a:pt x="936" y="708"/>
                  </a:cubicBezTo>
                  <a:cubicBezTo>
                    <a:pt x="937" y="708"/>
                    <a:pt x="939" y="710"/>
                    <a:pt x="939" y="710"/>
                  </a:cubicBezTo>
                  <a:cubicBezTo>
                    <a:pt x="940" y="711"/>
                    <a:pt x="942" y="712"/>
                    <a:pt x="943" y="713"/>
                  </a:cubicBezTo>
                  <a:cubicBezTo>
                    <a:pt x="944" y="714"/>
                    <a:pt x="945" y="716"/>
                    <a:pt x="946" y="717"/>
                  </a:cubicBezTo>
                  <a:cubicBezTo>
                    <a:pt x="947" y="719"/>
                    <a:pt x="948" y="722"/>
                    <a:pt x="949" y="724"/>
                  </a:cubicBezTo>
                  <a:cubicBezTo>
                    <a:pt x="949" y="726"/>
                    <a:pt x="950" y="729"/>
                    <a:pt x="951" y="730"/>
                  </a:cubicBezTo>
                  <a:cubicBezTo>
                    <a:pt x="951" y="732"/>
                    <a:pt x="951" y="734"/>
                    <a:pt x="951" y="735"/>
                  </a:cubicBezTo>
                  <a:cubicBezTo>
                    <a:pt x="952" y="736"/>
                    <a:pt x="953" y="737"/>
                    <a:pt x="954" y="737"/>
                  </a:cubicBezTo>
                  <a:cubicBezTo>
                    <a:pt x="955" y="737"/>
                    <a:pt x="957" y="737"/>
                    <a:pt x="957" y="736"/>
                  </a:cubicBezTo>
                  <a:cubicBezTo>
                    <a:pt x="958" y="735"/>
                    <a:pt x="958" y="733"/>
                    <a:pt x="959" y="732"/>
                  </a:cubicBezTo>
                  <a:cubicBezTo>
                    <a:pt x="960" y="731"/>
                    <a:pt x="962" y="731"/>
                    <a:pt x="963" y="730"/>
                  </a:cubicBezTo>
                  <a:cubicBezTo>
                    <a:pt x="964" y="730"/>
                    <a:pt x="965" y="730"/>
                    <a:pt x="966" y="731"/>
                  </a:cubicBezTo>
                  <a:cubicBezTo>
                    <a:pt x="966" y="731"/>
                    <a:pt x="966" y="733"/>
                    <a:pt x="967" y="734"/>
                  </a:cubicBezTo>
                  <a:cubicBezTo>
                    <a:pt x="968" y="734"/>
                    <a:pt x="970" y="735"/>
                    <a:pt x="971" y="735"/>
                  </a:cubicBezTo>
                  <a:cubicBezTo>
                    <a:pt x="972" y="735"/>
                    <a:pt x="974" y="735"/>
                    <a:pt x="975" y="735"/>
                  </a:cubicBezTo>
                  <a:cubicBezTo>
                    <a:pt x="975" y="736"/>
                    <a:pt x="976" y="738"/>
                    <a:pt x="977" y="739"/>
                  </a:cubicBezTo>
                  <a:cubicBezTo>
                    <a:pt x="978" y="740"/>
                    <a:pt x="980" y="740"/>
                    <a:pt x="981" y="740"/>
                  </a:cubicBezTo>
                  <a:cubicBezTo>
                    <a:pt x="982" y="741"/>
                    <a:pt x="984" y="742"/>
                    <a:pt x="984" y="742"/>
                  </a:cubicBezTo>
                  <a:cubicBezTo>
                    <a:pt x="985" y="743"/>
                    <a:pt x="986" y="745"/>
                    <a:pt x="987" y="746"/>
                  </a:cubicBezTo>
                  <a:cubicBezTo>
                    <a:pt x="988" y="746"/>
                    <a:pt x="989" y="747"/>
                    <a:pt x="990" y="747"/>
                  </a:cubicBezTo>
                  <a:cubicBezTo>
                    <a:pt x="991" y="748"/>
                    <a:pt x="993" y="749"/>
                    <a:pt x="994" y="750"/>
                  </a:cubicBezTo>
                  <a:cubicBezTo>
                    <a:pt x="996" y="752"/>
                    <a:pt x="1000" y="757"/>
                    <a:pt x="1001" y="759"/>
                  </a:cubicBezTo>
                  <a:cubicBezTo>
                    <a:pt x="1003" y="762"/>
                    <a:pt x="1005" y="769"/>
                    <a:pt x="1006" y="772"/>
                  </a:cubicBezTo>
                  <a:cubicBezTo>
                    <a:pt x="1007" y="776"/>
                    <a:pt x="1010" y="784"/>
                    <a:pt x="1011" y="788"/>
                  </a:cubicBezTo>
                  <a:cubicBezTo>
                    <a:pt x="1011" y="790"/>
                    <a:pt x="1012" y="795"/>
                    <a:pt x="1013" y="797"/>
                  </a:cubicBezTo>
                  <a:cubicBezTo>
                    <a:pt x="1014" y="799"/>
                    <a:pt x="1015" y="802"/>
                    <a:pt x="1017" y="803"/>
                  </a:cubicBezTo>
                  <a:cubicBezTo>
                    <a:pt x="1018" y="805"/>
                    <a:pt x="1020" y="808"/>
                    <a:pt x="1022" y="809"/>
                  </a:cubicBezTo>
                  <a:cubicBezTo>
                    <a:pt x="1022" y="809"/>
                    <a:pt x="1024" y="810"/>
                    <a:pt x="1024" y="810"/>
                  </a:cubicBezTo>
                  <a:cubicBezTo>
                    <a:pt x="1025" y="811"/>
                    <a:pt x="1024" y="814"/>
                    <a:pt x="1025" y="815"/>
                  </a:cubicBezTo>
                  <a:cubicBezTo>
                    <a:pt x="1025" y="816"/>
                    <a:pt x="1027" y="817"/>
                    <a:pt x="1028" y="818"/>
                  </a:cubicBezTo>
                  <a:cubicBezTo>
                    <a:pt x="1029" y="819"/>
                    <a:pt x="1030" y="822"/>
                    <a:pt x="1031" y="823"/>
                  </a:cubicBezTo>
                  <a:cubicBezTo>
                    <a:pt x="1032" y="824"/>
                    <a:pt x="1034" y="825"/>
                    <a:pt x="1035" y="826"/>
                  </a:cubicBezTo>
                  <a:cubicBezTo>
                    <a:pt x="1035" y="828"/>
                    <a:pt x="1036" y="831"/>
                    <a:pt x="1037" y="832"/>
                  </a:cubicBezTo>
                  <a:cubicBezTo>
                    <a:pt x="1038" y="833"/>
                    <a:pt x="1040" y="834"/>
                    <a:pt x="1041" y="834"/>
                  </a:cubicBezTo>
                  <a:cubicBezTo>
                    <a:pt x="1042" y="834"/>
                    <a:pt x="1042" y="831"/>
                    <a:pt x="1043" y="830"/>
                  </a:cubicBezTo>
                  <a:cubicBezTo>
                    <a:pt x="1043" y="829"/>
                    <a:pt x="1042" y="826"/>
                    <a:pt x="1043" y="825"/>
                  </a:cubicBezTo>
                  <a:cubicBezTo>
                    <a:pt x="1044" y="824"/>
                    <a:pt x="1047" y="823"/>
                    <a:pt x="1049" y="823"/>
                  </a:cubicBezTo>
                  <a:cubicBezTo>
                    <a:pt x="1050" y="822"/>
                    <a:pt x="1053" y="823"/>
                    <a:pt x="1055" y="823"/>
                  </a:cubicBezTo>
                  <a:cubicBezTo>
                    <a:pt x="1055" y="822"/>
                    <a:pt x="1057" y="822"/>
                    <a:pt x="1057" y="821"/>
                  </a:cubicBezTo>
                  <a:cubicBezTo>
                    <a:pt x="1058" y="821"/>
                    <a:pt x="1060" y="819"/>
                    <a:pt x="1061" y="819"/>
                  </a:cubicBezTo>
                  <a:cubicBezTo>
                    <a:pt x="1062" y="819"/>
                    <a:pt x="1064" y="819"/>
                    <a:pt x="1064" y="820"/>
                  </a:cubicBezTo>
                  <a:cubicBezTo>
                    <a:pt x="1065" y="820"/>
                    <a:pt x="1066" y="822"/>
                    <a:pt x="1066" y="822"/>
                  </a:cubicBezTo>
                  <a:cubicBezTo>
                    <a:pt x="1067" y="822"/>
                    <a:pt x="1068" y="821"/>
                    <a:pt x="1069" y="820"/>
                  </a:cubicBezTo>
                  <a:cubicBezTo>
                    <a:pt x="1070" y="820"/>
                    <a:pt x="1071" y="820"/>
                    <a:pt x="1072" y="821"/>
                  </a:cubicBezTo>
                  <a:cubicBezTo>
                    <a:pt x="1072" y="821"/>
                    <a:pt x="1073" y="823"/>
                    <a:pt x="1074" y="823"/>
                  </a:cubicBezTo>
                  <a:cubicBezTo>
                    <a:pt x="1074" y="823"/>
                    <a:pt x="1076" y="823"/>
                    <a:pt x="1077" y="823"/>
                  </a:cubicBezTo>
                  <a:cubicBezTo>
                    <a:pt x="1078" y="823"/>
                    <a:pt x="1081" y="823"/>
                    <a:pt x="1082" y="823"/>
                  </a:cubicBezTo>
                  <a:cubicBezTo>
                    <a:pt x="1083" y="824"/>
                    <a:pt x="1085" y="825"/>
                    <a:pt x="1085" y="825"/>
                  </a:cubicBezTo>
                  <a:cubicBezTo>
                    <a:pt x="1087" y="826"/>
                    <a:pt x="1092" y="827"/>
                    <a:pt x="1093" y="828"/>
                  </a:cubicBezTo>
                  <a:cubicBezTo>
                    <a:pt x="1094" y="829"/>
                    <a:pt x="1094" y="831"/>
                    <a:pt x="1094" y="832"/>
                  </a:cubicBezTo>
                  <a:cubicBezTo>
                    <a:pt x="1094" y="833"/>
                    <a:pt x="1093" y="834"/>
                    <a:pt x="1093" y="835"/>
                  </a:cubicBezTo>
                  <a:cubicBezTo>
                    <a:pt x="1093" y="836"/>
                    <a:pt x="1096" y="837"/>
                    <a:pt x="1096" y="838"/>
                  </a:cubicBezTo>
                  <a:cubicBezTo>
                    <a:pt x="1096" y="839"/>
                    <a:pt x="1095" y="842"/>
                    <a:pt x="1096" y="843"/>
                  </a:cubicBezTo>
                  <a:cubicBezTo>
                    <a:pt x="1096" y="844"/>
                    <a:pt x="1099" y="845"/>
                    <a:pt x="1100" y="845"/>
                  </a:cubicBezTo>
                  <a:cubicBezTo>
                    <a:pt x="1102" y="846"/>
                    <a:pt x="1104" y="848"/>
                    <a:pt x="1106" y="849"/>
                  </a:cubicBezTo>
                  <a:cubicBezTo>
                    <a:pt x="1108" y="850"/>
                    <a:pt x="1112" y="854"/>
                    <a:pt x="1114" y="856"/>
                  </a:cubicBezTo>
                  <a:cubicBezTo>
                    <a:pt x="1115" y="857"/>
                    <a:pt x="1117" y="859"/>
                    <a:pt x="1118" y="861"/>
                  </a:cubicBezTo>
                  <a:cubicBezTo>
                    <a:pt x="1118" y="862"/>
                    <a:pt x="1118" y="865"/>
                    <a:pt x="1119" y="866"/>
                  </a:cubicBezTo>
                  <a:cubicBezTo>
                    <a:pt x="1119" y="866"/>
                    <a:pt x="1121" y="867"/>
                    <a:pt x="1122" y="867"/>
                  </a:cubicBezTo>
                  <a:cubicBezTo>
                    <a:pt x="1122" y="868"/>
                    <a:pt x="1123" y="869"/>
                    <a:pt x="1124" y="870"/>
                  </a:cubicBezTo>
                  <a:cubicBezTo>
                    <a:pt x="1124" y="871"/>
                    <a:pt x="1124" y="875"/>
                    <a:pt x="1125" y="876"/>
                  </a:cubicBezTo>
                  <a:cubicBezTo>
                    <a:pt x="1126" y="877"/>
                    <a:pt x="1128" y="878"/>
                    <a:pt x="1129" y="879"/>
                  </a:cubicBezTo>
                  <a:cubicBezTo>
                    <a:pt x="1129" y="880"/>
                    <a:pt x="1131" y="881"/>
                    <a:pt x="1132" y="882"/>
                  </a:cubicBezTo>
                  <a:cubicBezTo>
                    <a:pt x="1133" y="883"/>
                    <a:pt x="1134" y="884"/>
                    <a:pt x="1135" y="886"/>
                  </a:cubicBezTo>
                  <a:cubicBezTo>
                    <a:pt x="1135" y="886"/>
                    <a:pt x="1135" y="888"/>
                    <a:pt x="1135" y="889"/>
                  </a:cubicBezTo>
                  <a:cubicBezTo>
                    <a:pt x="1136" y="890"/>
                    <a:pt x="1138" y="891"/>
                    <a:pt x="1138" y="892"/>
                  </a:cubicBezTo>
                  <a:cubicBezTo>
                    <a:pt x="1139" y="892"/>
                    <a:pt x="1138" y="894"/>
                    <a:pt x="1139" y="894"/>
                  </a:cubicBezTo>
                  <a:cubicBezTo>
                    <a:pt x="1139" y="895"/>
                    <a:pt x="1141" y="895"/>
                    <a:pt x="1142" y="895"/>
                  </a:cubicBezTo>
                  <a:cubicBezTo>
                    <a:pt x="1143" y="896"/>
                    <a:pt x="1144" y="897"/>
                    <a:pt x="1144" y="898"/>
                  </a:cubicBezTo>
                  <a:cubicBezTo>
                    <a:pt x="1144" y="899"/>
                    <a:pt x="1144" y="900"/>
                    <a:pt x="1144" y="901"/>
                  </a:cubicBezTo>
                  <a:cubicBezTo>
                    <a:pt x="1143" y="902"/>
                    <a:pt x="1141" y="902"/>
                    <a:pt x="1141" y="903"/>
                  </a:cubicBezTo>
                  <a:cubicBezTo>
                    <a:pt x="1140" y="904"/>
                    <a:pt x="1139" y="906"/>
                    <a:pt x="1139" y="907"/>
                  </a:cubicBezTo>
                  <a:cubicBezTo>
                    <a:pt x="1139" y="908"/>
                    <a:pt x="1138" y="910"/>
                    <a:pt x="1138" y="911"/>
                  </a:cubicBezTo>
                  <a:cubicBezTo>
                    <a:pt x="1138" y="914"/>
                    <a:pt x="1138" y="918"/>
                    <a:pt x="1139" y="920"/>
                  </a:cubicBezTo>
                  <a:cubicBezTo>
                    <a:pt x="1139" y="921"/>
                    <a:pt x="1141" y="922"/>
                    <a:pt x="1141" y="922"/>
                  </a:cubicBezTo>
                  <a:cubicBezTo>
                    <a:pt x="1142" y="923"/>
                    <a:pt x="1144" y="925"/>
                    <a:pt x="1145" y="926"/>
                  </a:cubicBezTo>
                  <a:cubicBezTo>
                    <a:pt x="1145" y="927"/>
                    <a:pt x="1146" y="930"/>
                    <a:pt x="1147" y="931"/>
                  </a:cubicBezTo>
                  <a:cubicBezTo>
                    <a:pt x="1147" y="931"/>
                    <a:pt x="1149" y="932"/>
                    <a:pt x="1150" y="933"/>
                  </a:cubicBezTo>
                  <a:cubicBezTo>
                    <a:pt x="1150" y="933"/>
                    <a:pt x="1152" y="933"/>
                    <a:pt x="1152" y="933"/>
                  </a:cubicBezTo>
                  <a:cubicBezTo>
                    <a:pt x="1153" y="934"/>
                    <a:pt x="1153" y="935"/>
                    <a:pt x="1153" y="935"/>
                  </a:cubicBezTo>
                  <a:cubicBezTo>
                    <a:pt x="1154" y="936"/>
                    <a:pt x="1156" y="937"/>
                    <a:pt x="1157" y="937"/>
                  </a:cubicBezTo>
                  <a:cubicBezTo>
                    <a:pt x="1158" y="937"/>
                    <a:pt x="1161" y="936"/>
                    <a:pt x="1162" y="936"/>
                  </a:cubicBezTo>
                  <a:cubicBezTo>
                    <a:pt x="1162" y="936"/>
                    <a:pt x="1164" y="935"/>
                    <a:pt x="1164" y="935"/>
                  </a:cubicBezTo>
                  <a:cubicBezTo>
                    <a:pt x="1165" y="934"/>
                    <a:pt x="1168" y="934"/>
                    <a:pt x="1169" y="934"/>
                  </a:cubicBezTo>
                  <a:cubicBezTo>
                    <a:pt x="1170" y="934"/>
                    <a:pt x="1172" y="934"/>
                    <a:pt x="1173" y="934"/>
                  </a:cubicBezTo>
                  <a:cubicBezTo>
                    <a:pt x="1174" y="933"/>
                    <a:pt x="1176" y="931"/>
                    <a:pt x="1178" y="930"/>
                  </a:cubicBezTo>
                  <a:cubicBezTo>
                    <a:pt x="1178" y="930"/>
                    <a:pt x="1180" y="930"/>
                    <a:pt x="1181" y="930"/>
                  </a:cubicBezTo>
                  <a:cubicBezTo>
                    <a:pt x="1182" y="929"/>
                    <a:pt x="1184" y="928"/>
                    <a:pt x="1185" y="927"/>
                  </a:cubicBezTo>
                  <a:cubicBezTo>
                    <a:pt x="1186" y="927"/>
                    <a:pt x="1186" y="924"/>
                    <a:pt x="1186" y="923"/>
                  </a:cubicBezTo>
                  <a:cubicBezTo>
                    <a:pt x="1187" y="922"/>
                    <a:pt x="1188" y="921"/>
                    <a:pt x="1189" y="921"/>
                  </a:cubicBezTo>
                  <a:cubicBezTo>
                    <a:pt x="1189" y="921"/>
                    <a:pt x="1190" y="920"/>
                    <a:pt x="1191" y="920"/>
                  </a:cubicBezTo>
                  <a:cubicBezTo>
                    <a:pt x="1192" y="920"/>
                    <a:pt x="1194" y="920"/>
                    <a:pt x="1195" y="920"/>
                  </a:cubicBezTo>
                  <a:cubicBezTo>
                    <a:pt x="1196" y="921"/>
                    <a:pt x="1197" y="922"/>
                    <a:pt x="1197" y="922"/>
                  </a:cubicBezTo>
                  <a:cubicBezTo>
                    <a:pt x="1198" y="922"/>
                    <a:pt x="1199" y="920"/>
                    <a:pt x="1200" y="920"/>
                  </a:cubicBezTo>
                  <a:cubicBezTo>
                    <a:pt x="1202" y="919"/>
                    <a:pt x="1204" y="919"/>
                    <a:pt x="1205" y="920"/>
                  </a:cubicBezTo>
                  <a:cubicBezTo>
                    <a:pt x="1206" y="920"/>
                    <a:pt x="1208" y="921"/>
                    <a:pt x="1209" y="922"/>
                  </a:cubicBezTo>
                  <a:cubicBezTo>
                    <a:pt x="1210" y="922"/>
                    <a:pt x="1212" y="923"/>
                    <a:pt x="1213" y="922"/>
                  </a:cubicBezTo>
                  <a:cubicBezTo>
                    <a:pt x="1214" y="922"/>
                    <a:pt x="1216" y="922"/>
                    <a:pt x="1217" y="921"/>
                  </a:cubicBezTo>
                  <a:cubicBezTo>
                    <a:pt x="1218" y="920"/>
                    <a:pt x="1218" y="918"/>
                    <a:pt x="1219" y="917"/>
                  </a:cubicBezTo>
                  <a:cubicBezTo>
                    <a:pt x="1220" y="917"/>
                    <a:pt x="1221" y="916"/>
                    <a:pt x="1222" y="916"/>
                  </a:cubicBezTo>
                  <a:cubicBezTo>
                    <a:pt x="1223" y="915"/>
                    <a:pt x="1226" y="914"/>
                    <a:pt x="1227" y="913"/>
                  </a:cubicBezTo>
                  <a:cubicBezTo>
                    <a:pt x="1228" y="913"/>
                    <a:pt x="1230" y="913"/>
                    <a:pt x="1231" y="912"/>
                  </a:cubicBezTo>
                  <a:cubicBezTo>
                    <a:pt x="1231" y="912"/>
                    <a:pt x="1232" y="911"/>
                    <a:pt x="1232" y="910"/>
                  </a:cubicBezTo>
                  <a:cubicBezTo>
                    <a:pt x="1233" y="910"/>
                    <a:pt x="1233" y="909"/>
                    <a:pt x="1233" y="908"/>
                  </a:cubicBezTo>
                  <a:cubicBezTo>
                    <a:pt x="1233" y="907"/>
                    <a:pt x="1233" y="906"/>
                    <a:pt x="1232" y="905"/>
                  </a:cubicBezTo>
                  <a:cubicBezTo>
                    <a:pt x="1232" y="905"/>
                    <a:pt x="1231" y="904"/>
                    <a:pt x="1231" y="904"/>
                  </a:cubicBezTo>
                  <a:cubicBezTo>
                    <a:pt x="1231" y="903"/>
                    <a:pt x="1232" y="901"/>
                    <a:pt x="1233" y="901"/>
                  </a:cubicBezTo>
                  <a:cubicBezTo>
                    <a:pt x="1234" y="900"/>
                    <a:pt x="1235" y="900"/>
                    <a:pt x="1236" y="900"/>
                  </a:cubicBezTo>
                  <a:cubicBezTo>
                    <a:pt x="1237" y="900"/>
                    <a:pt x="1238" y="900"/>
                    <a:pt x="1238" y="901"/>
                  </a:cubicBezTo>
                  <a:cubicBezTo>
                    <a:pt x="1239" y="901"/>
                    <a:pt x="1239" y="903"/>
                    <a:pt x="1240" y="903"/>
                  </a:cubicBezTo>
                  <a:cubicBezTo>
                    <a:pt x="1240" y="904"/>
                    <a:pt x="1242" y="903"/>
                    <a:pt x="1243" y="904"/>
                  </a:cubicBezTo>
                  <a:cubicBezTo>
                    <a:pt x="1243" y="904"/>
                    <a:pt x="1244" y="905"/>
                    <a:pt x="1245" y="905"/>
                  </a:cubicBezTo>
                  <a:cubicBezTo>
                    <a:pt x="1246" y="905"/>
                    <a:pt x="1248" y="904"/>
                    <a:pt x="1248" y="903"/>
                  </a:cubicBezTo>
                  <a:cubicBezTo>
                    <a:pt x="1249" y="902"/>
                    <a:pt x="1250" y="901"/>
                    <a:pt x="1251" y="900"/>
                  </a:cubicBezTo>
                  <a:cubicBezTo>
                    <a:pt x="1251" y="899"/>
                    <a:pt x="1252" y="897"/>
                    <a:pt x="1253" y="896"/>
                  </a:cubicBezTo>
                  <a:cubicBezTo>
                    <a:pt x="1253" y="895"/>
                    <a:pt x="1255" y="894"/>
                    <a:pt x="1256" y="893"/>
                  </a:cubicBezTo>
                  <a:cubicBezTo>
                    <a:pt x="1257" y="892"/>
                    <a:pt x="1259" y="891"/>
                    <a:pt x="1259" y="890"/>
                  </a:cubicBezTo>
                  <a:cubicBezTo>
                    <a:pt x="1260" y="889"/>
                    <a:pt x="1260" y="888"/>
                    <a:pt x="1260" y="887"/>
                  </a:cubicBezTo>
                  <a:cubicBezTo>
                    <a:pt x="1261" y="886"/>
                    <a:pt x="1261" y="884"/>
                    <a:pt x="1262" y="883"/>
                  </a:cubicBezTo>
                  <a:cubicBezTo>
                    <a:pt x="1262" y="882"/>
                    <a:pt x="1263" y="880"/>
                    <a:pt x="1264" y="879"/>
                  </a:cubicBezTo>
                  <a:cubicBezTo>
                    <a:pt x="1265" y="878"/>
                    <a:pt x="1267" y="877"/>
                    <a:pt x="1268" y="877"/>
                  </a:cubicBezTo>
                  <a:cubicBezTo>
                    <a:pt x="1268" y="876"/>
                    <a:pt x="1269" y="875"/>
                    <a:pt x="1269" y="874"/>
                  </a:cubicBezTo>
                  <a:cubicBezTo>
                    <a:pt x="1270" y="873"/>
                    <a:pt x="1270" y="872"/>
                    <a:pt x="1270" y="871"/>
                  </a:cubicBezTo>
                  <a:cubicBezTo>
                    <a:pt x="1270" y="870"/>
                    <a:pt x="1270" y="868"/>
                    <a:pt x="1269" y="867"/>
                  </a:cubicBezTo>
                  <a:cubicBezTo>
                    <a:pt x="1269" y="866"/>
                    <a:pt x="1267" y="867"/>
                    <a:pt x="1267" y="866"/>
                  </a:cubicBezTo>
                  <a:cubicBezTo>
                    <a:pt x="1266" y="866"/>
                    <a:pt x="1266" y="864"/>
                    <a:pt x="1266" y="863"/>
                  </a:cubicBezTo>
                  <a:cubicBezTo>
                    <a:pt x="1265" y="862"/>
                    <a:pt x="1265" y="860"/>
                    <a:pt x="1265" y="859"/>
                  </a:cubicBezTo>
                  <a:cubicBezTo>
                    <a:pt x="1265" y="858"/>
                    <a:pt x="1264" y="855"/>
                    <a:pt x="1263" y="854"/>
                  </a:cubicBezTo>
                  <a:cubicBezTo>
                    <a:pt x="1263" y="854"/>
                    <a:pt x="1261" y="852"/>
                    <a:pt x="1261" y="851"/>
                  </a:cubicBezTo>
                  <a:cubicBezTo>
                    <a:pt x="1261" y="849"/>
                    <a:pt x="1262" y="846"/>
                    <a:pt x="1262" y="844"/>
                  </a:cubicBezTo>
                  <a:cubicBezTo>
                    <a:pt x="1263" y="843"/>
                    <a:pt x="1264" y="842"/>
                    <a:pt x="1265" y="841"/>
                  </a:cubicBezTo>
                  <a:cubicBezTo>
                    <a:pt x="1265" y="840"/>
                    <a:pt x="1265" y="838"/>
                    <a:pt x="1265" y="837"/>
                  </a:cubicBezTo>
                  <a:cubicBezTo>
                    <a:pt x="1265" y="836"/>
                    <a:pt x="1263" y="834"/>
                    <a:pt x="1263" y="832"/>
                  </a:cubicBezTo>
                  <a:cubicBezTo>
                    <a:pt x="1262" y="832"/>
                    <a:pt x="1263" y="830"/>
                    <a:pt x="1263" y="829"/>
                  </a:cubicBezTo>
                  <a:cubicBezTo>
                    <a:pt x="1264" y="828"/>
                    <a:pt x="1266" y="825"/>
                    <a:pt x="1267" y="824"/>
                  </a:cubicBezTo>
                  <a:cubicBezTo>
                    <a:pt x="1268" y="823"/>
                    <a:pt x="1269" y="820"/>
                    <a:pt x="1269" y="819"/>
                  </a:cubicBezTo>
                  <a:cubicBezTo>
                    <a:pt x="1269" y="817"/>
                    <a:pt x="1268" y="814"/>
                    <a:pt x="1268" y="813"/>
                  </a:cubicBezTo>
                  <a:cubicBezTo>
                    <a:pt x="1268" y="812"/>
                    <a:pt x="1269" y="810"/>
                    <a:pt x="1269" y="809"/>
                  </a:cubicBezTo>
                  <a:cubicBezTo>
                    <a:pt x="1270" y="808"/>
                    <a:pt x="1271" y="806"/>
                    <a:pt x="1272" y="805"/>
                  </a:cubicBezTo>
                  <a:cubicBezTo>
                    <a:pt x="1272" y="805"/>
                    <a:pt x="1275" y="804"/>
                    <a:pt x="1276" y="803"/>
                  </a:cubicBezTo>
                  <a:cubicBezTo>
                    <a:pt x="1277" y="803"/>
                    <a:pt x="1278" y="804"/>
                    <a:pt x="1279" y="804"/>
                  </a:cubicBezTo>
                  <a:cubicBezTo>
                    <a:pt x="1280" y="805"/>
                    <a:pt x="1280" y="806"/>
                    <a:pt x="1280" y="807"/>
                  </a:cubicBezTo>
                  <a:cubicBezTo>
                    <a:pt x="1280" y="808"/>
                    <a:pt x="1280" y="810"/>
                    <a:pt x="1280" y="812"/>
                  </a:cubicBezTo>
                  <a:cubicBezTo>
                    <a:pt x="1280" y="813"/>
                    <a:pt x="1280" y="814"/>
                    <a:pt x="1280" y="815"/>
                  </a:cubicBezTo>
                  <a:cubicBezTo>
                    <a:pt x="1280" y="816"/>
                    <a:pt x="1281" y="818"/>
                    <a:pt x="1282" y="818"/>
                  </a:cubicBezTo>
                  <a:cubicBezTo>
                    <a:pt x="1283" y="818"/>
                    <a:pt x="1284" y="816"/>
                    <a:pt x="1285" y="815"/>
                  </a:cubicBezTo>
                  <a:cubicBezTo>
                    <a:pt x="1285" y="814"/>
                    <a:pt x="1285" y="811"/>
                    <a:pt x="1285" y="809"/>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96.6</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4" name="Freeform 253"/>
            <p:cNvSpPr>
              <a:spLocks/>
            </p:cNvSpPr>
            <p:nvPr/>
          </p:nvSpPr>
          <p:spPr bwMode="auto">
            <a:xfrm>
              <a:off x="5138736" y="3854453"/>
              <a:ext cx="590550" cy="444500"/>
            </a:xfrm>
            <a:custGeom>
              <a:avLst/>
              <a:gdLst>
                <a:gd name="T0" fmla="*/ 302 w 699"/>
                <a:gd name="T1" fmla="*/ 16 h 526"/>
                <a:gd name="T2" fmla="*/ 133 w 699"/>
                <a:gd name="T3" fmla="*/ 24 h 526"/>
                <a:gd name="T4" fmla="*/ 112 w 699"/>
                <a:gd name="T5" fmla="*/ 26 h 526"/>
                <a:gd name="T6" fmla="*/ 92 w 699"/>
                <a:gd name="T7" fmla="*/ 39 h 526"/>
                <a:gd name="T8" fmla="*/ 65 w 699"/>
                <a:gd name="T9" fmla="*/ 61 h 526"/>
                <a:gd name="T10" fmla="*/ 25 w 699"/>
                <a:gd name="T11" fmla="*/ 79 h 526"/>
                <a:gd name="T12" fmla="*/ 18 w 699"/>
                <a:gd name="T13" fmla="*/ 100 h 526"/>
                <a:gd name="T14" fmla="*/ 8 w 699"/>
                <a:gd name="T15" fmla="*/ 109 h 526"/>
                <a:gd name="T16" fmla="*/ 2 w 699"/>
                <a:gd name="T17" fmla="*/ 122 h 526"/>
                <a:gd name="T18" fmla="*/ 2 w 699"/>
                <a:gd name="T19" fmla="*/ 137 h 526"/>
                <a:gd name="T20" fmla="*/ 22 w 699"/>
                <a:gd name="T21" fmla="*/ 146 h 526"/>
                <a:gd name="T22" fmla="*/ 42 w 699"/>
                <a:gd name="T23" fmla="*/ 159 h 526"/>
                <a:gd name="T24" fmla="*/ 55 w 699"/>
                <a:gd name="T25" fmla="*/ 163 h 526"/>
                <a:gd name="T26" fmla="*/ 82 w 699"/>
                <a:gd name="T27" fmla="*/ 178 h 526"/>
                <a:gd name="T28" fmla="*/ 94 w 699"/>
                <a:gd name="T29" fmla="*/ 191 h 526"/>
                <a:gd name="T30" fmla="*/ 105 w 699"/>
                <a:gd name="T31" fmla="*/ 215 h 526"/>
                <a:gd name="T32" fmla="*/ 121 w 699"/>
                <a:gd name="T33" fmla="*/ 228 h 526"/>
                <a:gd name="T34" fmla="*/ 134 w 699"/>
                <a:gd name="T35" fmla="*/ 243 h 526"/>
                <a:gd name="T36" fmla="*/ 153 w 699"/>
                <a:gd name="T37" fmla="*/ 254 h 526"/>
                <a:gd name="T38" fmla="*/ 179 w 699"/>
                <a:gd name="T39" fmla="*/ 268 h 526"/>
                <a:gd name="T40" fmla="*/ 197 w 699"/>
                <a:gd name="T41" fmla="*/ 289 h 526"/>
                <a:gd name="T42" fmla="*/ 207 w 699"/>
                <a:gd name="T43" fmla="*/ 292 h 526"/>
                <a:gd name="T44" fmla="*/ 223 w 699"/>
                <a:gd name="T45" fmla="*/ 300 h 526"/>
                <a:gd name="T46" fmla="*/ 233 w 699"/>
                <a:gd name="T47" fmla="*/ 309 h 526"/>
                <a:gd name="T48" fmla="*/ 244 w 699"/>
                <a:gd name="T49" fmla="*/ 329 h 526"/>
                <a:gd name="T50" fmla="*/ 260 w 699"/>
                <a:gd name="T51" fmla="*/ 344 h 526"/>
                <a:gd name="T52" fmla="*/ 273 w 699"/>
                <a:gd name="T53" fmla="*/ 355 h 526"/>
                <a:gd name="T54" fmla="*/ 288 w 699"/>
                <a:gd name="T55" fmla="*/ 365 h 526"/>
                <a:gd name="T56" fmla="*/ 308 w 699"/>
                <a:gd name="T57" fmla="*/ 373 h 526"/>
                <a:gd name="T58" fmla="*/ 319 w 699"/>
                <a:gd name="T59" fmla="*/ 390 h 526"/>
                <a:gd name="T60" fmla="*/ 331 w 699"/>
                <a:gd name="T61" fmla="*/ 404 h 526"/>
                <a:gd name="T62" fmla="*/ 337 w 699"/>
                <a:gd name="T63" fmla="*/ 428 h 526"/>
                <a:gd name="T64" fmla="*/ 349 w 699"/>
                <a:gd name="T65" fmla="*/ 448 h 526"/>
                <a:gd name="T66" fmla="*/ 366 w 699"/>
                <a:gd name="T67" fmla="*/ 454 h 526"/>
                <a:gd name="T68" fmla="*/ 379 w 699"/>
                <a:gd name="T69" fmla="*/ 467 h 526"/>
                <a:gd name="T70" fmla="*/ 385 w 699"/>
                <a:gd name="T71" fmla="*/ 480 h 526"/>
                <a:gd name="T72" fmla="*/ 395 w 699"/>
                <a:gd name="T73" fmla="*/ 498 h 526"/>
                <a:gd name="T74" fmla="*/ 396 w 699"/>
                <a:gd name="T75" fmla="*/ 505 h 526"/>
                <a:gd name="T76" fmla="*/ 404 w 699"/>
                <a:gd name="T77" fmla="*/ 519 h 526"/>
                <a:gd name="T78" fmla="*/ 423 w 699"/>
                <a:gd name="T79" fmla="*/ 521 h 526"/>
                <a:gd name="T80" fmla="*/ 437 w 699"/>
                <a:gd name="T81" fmla="*/ 516 h 526"/>
                <a:gd name="T82" fmla="*/ 458 w 699"/>
                <a:gd name="T83" fmla="*/ 489 h 526"/>
                <a:gd name="T84" fmla="*/ 484 w 699"/>
                <a:gd name="T85" fmla="*/ 469 h 526"/>
                <a:gd name="T86" fmla="*/ 479 w 699"/>
                <a:gd name="T87" fmla="*/ 450 h 526"/>
                <a:gd name="T88" fmla="*/ 486 w 699"/>
                <a:gd name="T89" fmla="*/ 443 h 526"/>
                <a:gd name="T90" fmla="*/ 502 w 699"/>
                <a:gd name="T91" fmla="*/ 433 h 526"/>
                <a:gd name="T92" fmla="*/ 527 w 699"/>
                <a:gd name="T93" fmla="*/ 410 h 526"/>
                <a:gd name="T94" fmla="*/ 549 w 699"/>
                <a:gd name="T95" fmla="*/ 394 h 526"/>
                <a:gd name="T96" fmla="*/ 559 w 699"/>
                <a:gd name="T97" fmla="*/ 376 h 526"/>
                <a:gd name="T98" fmla="*/ 578 w 699"/>
                <a:gd name="T99" fmla="*/ 353 h 526"/>
                <a:gd name="T100" fmla="*/ 586 w 699"/>
                <a:gd name="T101" fmla="*/ 340 h 526"/>
                <a:gd name="T102" fmla="*/ 590 w 699"/>
                <a:gd name="T103" fmla="*/ 322 h 526"/>
                <a:gd name="T104" fmla="*/ 605 w 699"/>
                <a:gd name="T105" fmla="*/ 320 h 526"/>
                <a:gd name="T106" fmla="*/ 621 w 699"/>
                <a:gd name="T107" fmla="*/ 301 h 526"/>
                <a:gd name="T108" fmla="*/ 632 w 699"/>
                <a:gd name="T109" fmla="*/ 265 h 526"/>
                <a:gd name="T110" fmla="*/ 654 w 699"/>
                <a:gd name="T111" fmla="*/ 196 h 526"/>
                <a:gd name="T112" fmla="*/ 504 w 699"/>
                <a:gd name="T113" fmla="*/ 20 h 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99" h="526">
                  <a:moveTo>
                    <a:pt x="504" y="20"/>
                  </a:moveTo>
                  <a:cubicBezTo>
                    <a:pt x="347" y="50"/>
                    <a:pt x="347" y="50"/>
                    <a:pt x="347" y="50"/>
                  </a:cubicBezTo>
                  <a:cubicBezTo>
                    <a:pt x="347" y="30"/>
                    <a:pt x="347" y="30"/>
                    <a:pt x="347" y="30"/>
                  </a:cubicBezTo>
                  <a:cubicBezTo>
                    <a:pt x="319" y="5"/>
                    <a:pt x="319" y="5"/>
                    <a:pt x="319" y="5"/>
                  </a:cubicBezTo>
                  <a:cubicBezTo>
                    <a:pt x="307" y="18"/>
                    <a:pt x="307" y="18"/>
                    <a:pt x="307" y="18"/>
                  </a:cubicBezTo>
                  <a:cubicBezTo>
                    <a:pt x="307" y="18"/>
                    <a:pt x="303" y="17"/>
                    <a:pt x="302" y="16"/>
                  </a:cubicBezTo>
                  <a:cubicBezTo>
                    <a:pt x="302" y="14"/>
                    <a:pt x="302" y="11"/>
                    <a:pt x="302" y="10"/>
                  </a:cubicBezTo>
                  <a:cubicBezTo>
                    <a:pt x="302" y="9"/>
                    <a:pt x="304" y="8"/>
                    <a:pt x="305" y="7"/>
                  </a:cubicBezTo>
                  <a:cubicBezTo>
                    <a:pt x="305" y="5"/>
                    <a:pt x="304" y="3"/>
                    <a:pt x="303" y="2"/>
                  </a:cubicBezTo>
                  <a:cubicBezTo>
                    <a:pt x="302" y="1"/>
                    <a:pt x="299" y="0"/>
                    <a:pt x="299" y="0"/>
                  </a:cubicBezTo>
                  <a:cubicBezTo>
                    <a:pt x="211" y="13"/>
                    <a:pt x="211" y="13"/>
                    <a:pt x="211" y="13"/>
                  </a:cubicBezTo>
                  <a:cubicBezTo>
                    <a:pt x="133" y="24"/>
                    <a:pt x="133" y="24"/>
                    <a:pt x="133" y="24"/>
                  </a:cubicBezTo>
                  <a:cubicBezTo>
                    <a:pt x="133" y="24"/>
                    <a:pt x="128" y="25"/>
                    <a:pt x="126" y="26"/>
                  </a:cubicBezTo>
                  <a:cubicBezTo>
                    <a:pt x="125" y="26"/>
                    <a:pt x="124" y="29"/>
                    <a:pt x="123" y="29"/>
                  </a:cubicBezTo>
                  <a:cubicBezTo>
                    <a:pt x="122" y="29"/>
                    <a:pt x="120" y="28"/>
                    <a:pt x="120" y="28"/>
                  </a:cubicBezTo>
                  <a:cubicBezTo>
                    <a:pt x="118" y="29"/>
                    <a:pt x="117" y="32"/>
                    <a:pt x="116" y="32"/>
                  </a:cubicBezTo>
                  <a:cubicBezTo>
                    <a:pt x="115" y="31"/>
                    <a:pt x="116" y="28"/>
                    <a:pt x="115" y="28"/>
                  </a:cubicBezTo>
                  <a:cubicBezTo>
                    <a:pt x="114" y="27"/>
                    <a:pt x="113" y="26"/>
                    <a:pt x="112" y="26"/>
                  </a:cubicBezTo>
                  <a:cubicBezTo>
                    <a:pt x="111" y="26"/>
                    <a:pt x="109" y="28"/>
                    <a:pt x="108" y="29"/>
                  </a:cubicBezTo>
                  <a:cubicBezTo>
                    <a:pt x="107" y="31"/>
                    <a:pt x="109" y="34"/>
                    <a:pt x="108" y="35"/>
                  </a:cubicBezTo>
                  <a:cubicBezTo>
                    <a:pt x="107" y="36"/>
                    <a:pt x="105" y="35"/>
                    <a:pt x="104" y="35"/>
                  </a:cubicBezTo>
                  <a:cubicBezTo>
                    <a:pt x="103" y="35"/>
                    <a:pt x="101" y="35"/>
                    <a:pt x="100" y="36"/>
                  </a:cubicBezTo>
                  <a:cubicBezTo>
                    <a:pt x="99" y="36"/>
                    <a:pt x="98" y="38"/>
                    <a:pt x="97" y="38"/>
                  </a:cubicBezTo>
                  <a:cubicBezTo>
                    <a:pt x="96" y="39"/>
                    <a:pt x="93" y="39"/>
                    <a:pt x="92" y="39"/>
                  </a:cubicBezTo>
                  <a:cubicBezTo>
                    <a:pt x="90" y="40"/>
                    <a:pt x="88" y="43"/>
                    <a:pt x="86" y="44"/>
                  </a:cubicBezTo>
                  <a:cubicBezTo>
                    <a:pt x="85" y="45"/>
                    <a:pt x="82" y="46"/>
                    <a:pt x="80" y="47"/>
                  </a:cubicBezTo>
                  <a:cubicBezTo>
                    <a:pt x="79" y="48"/>
                    <a:pt x="77" y="50"/>
                    <a:pt x="76" y="51"/>
                  </a:cubicBezTo>
                  <a:cubicBezTo>
                    <a:pt x="75" y="52"/>
                    <a:pt x="74" y="54"/>
                    <a:pt x="73" y="55"/>
                  </a:cubicBezTo>
                  <a:cubicBezTo>
                    <a:pt x="72" y="56"/>
                    <a:pt x="69" y="57"/>
                    <a:pt x="68" y="58"/>
                  </a:cubicBezTo>
                  <a:cubicBezTo>
                    <a:pt x="67" y="59"/>
                    <a:pt x="66" y="61"/>
                    <a:pt x="65" y="61"/>
                  </a:cubicBezTo>
                  <a:cubicBezTo>
                    <a:pt x="65" y="61"/>
                    <a:pt x="63" y="61"/>
                    <a:pt x="62" y="60"/>
                  </a:cubicBezTo>
                  <a:cubicBezTo>
                    <a:pt x="62" y="60"/>
                    <a:pt x="61" y="58"/>
                    <a:pt x="60" y="58"/>
                  </a:cubicBezTo>
                  <a:cubicBezTo>
                    <a:pt x="58" y="58"/>
                    <a:pt x="56" y="60"/>
                    <a:pt x="55" y="61"/>
                  </a:cubicBezTo>
                  <a:cubicBezTo>
                    <a:pt x="53" y="62"/>
                    <a:pt x="49" y="64"/>
                    <a:pt x="47" y="66"/>
                  </a:cubicBezTo>
                  <a:cubicBezTo>
                    <a:pt x="44" y="67"/>
                    <a:pt x="40" y="69"/>
                    <a:pt x="38" y="71"/>
                  </a:cubicBezTo>
                  <a:cubicBezTo>
                    <a:pt x="35" y="73"/>
                    <a:pt x="29" y="77"/>
                    <a:pt x="25" y="79"/>
                  </a:cubicBezTo>
                  <a:cubicBezTo>
                    <a:pt x="25" y="79"/>
                    <a:pt x="24" y="79"/>
                    <a:pt x="24" y="79"/>
                  </a:cubicBezTo>
                  <a:cubicBezTo>
                    <a:pt x="24" y="80"/>
                    <a:pt x="24" y="80"/>
                    <a:pt x="24" y="80"/>
                  </a:cubicBezTo>
                  <a:cubicBezTo>
                    <a:pt x="24" y="83"/>
                    <a:pt x="24" y="86"/>
                    <a:pt x="24" y="87"/>
                  </a:cubicBezTo>
                  <a:cubicBezTo>
                    <a:pt x="24" y="87"/>
                    <a:pt x="24" y="88"/>
                    <a:pt x="24" y="88"/>
                  </a:cubicBezTo>
                  <a:cubicBezTo>
                    <a:pt x="24" y="91"/>
                    <a:pt x="25" y="94"/>
                    <a:pt x="23" y="96"/>
                  </a:cubicBezTo>
                  <a:cubicBezTo>
                    <a:pt x="22" y="98"/>
                    <a:pt x="20" y="99"/>
                    <a:pt x="18" y="100"/>
                  </a:cubicBezTo>
                  <a:cubicBezTo>
                    <a:pt x="18" y="100"/>
                    <a:pt x="18" y="100"/>
                    <a:pt x="18" y="100"/>
                  </a:cubicBezTo>
                  <a:cubicBezTo>
                    <a:pt x="17" y="100"/>
                    <a:pt x="17" y="101"/>
                    <a:pt x="16" y="102"/>
                  </a:cubicBezTo>
                  <a:cubicBezTo>
                    <a:pt x="16" y="102"/>
                    <a:pt x="16" y="102"/>
                    <a:pt x="16" y="103"/>
                  </a:cubicBezTo>
                  <a:cubicBezTo>
                    <a:pt x="15" y="104"/>
                    <a:pt x="14" y="106"/>
                    <a:pt x="13" y="107"/>
                  </a:cubicBezTo>
                  <a:cubicBezTo>
                    <a:pt x="12" y="108"/>
                    <a:pt x="10" y="109"/>
                    <a:pt x="9" y="109"/>
                  </a:cubicBezTo>
                  <a:cubicBezTo>
                    <a:pt x="9" y="109"/>
                    <a:pt x="9" y="109"/>
                    <a:pt x="8" y="109"/>
                  </a:cubicBezTo>
                  <a:cubicBezTo>
                    <a:pt x="8" y="110"/>
                    <a:pt x="8" y="110"/>
                    <a:pt x="8" y="111"/>
                  </a:cubicBezTo>
                  <a:cubicBezTo>
                    <a:pt x="8" y="112"/>
                    <a:pt x="7" y="114"/>
                    <a:pt x="6" y="116"/>
                  </a:cubicBezTo>
                  <a:cubicBezTo>
                    <a:pt x="6" y="117"/>
                    <a:pt x="5" y="118"/>
                    <a:pt x="4" y="119"/>
                  </a:cubicBezTo>
                  <a:cubicBezTo>
                    <a:pt x="4" y="119"/>
                    <a:pt x="3" y="119"/>
                    <a:pt x="3" y="120"/>
                  </a:cubicBezTo>
                  <a:cubicBezTo>
                    <a:pt x="2" y="121"/>
                    <a:pt x="2" y="121"/>
                    <a:pt x="2" y="122"/>
                  </a:cubicBezTo>
                  <a:cubicBezTo>
                    <a:pt x="2" y="122"/>
                    <a:pt x="2" y="122"/>
                    <a:pt x="2" y="122"/>
                  </a:cubicBezTo>
                  <a:cubicBezTo>
                    <a:pt x="2" y="123"/>
                    <a:pt x="2" y="124"/>
                    <a:pt x="2" y="125"/>
                  </a:cubicBezTo>
                  <a:cubicBezTo>
                    <a:pt x="2" y="125"/>
                    <a:pt x="2" y="125"/>
                    <a:pt x="2" y="125"/>
                  </a:cubicBezTo>
                  <a:cubicBezTo>
                    <a:pt x="3" y="128"/>
                    <a:pt x="3" y="130"/>
                    <a:pt x="2" y="132"/>
                  </a:cubicBezTo>
                  <a:cubicBezTo>
                    <a:pt x="2" y="134"/>
                    <a:pt x="1" y="135"/>
                    <a:pt x="0" y="136"/>
                  </a:cubicBezTo>
                  <a:cubicBezTo>
                    <a:pt x="0" y="136"/>
                    <a:pt x="1" y="136"/>
                    <a:pt x="1" y="136"/>
                  </a:cubicBezTo>
                  <a:cubicBezTo>
                    <a:pt x="1" y="136"/>
                    <a:pt x="2" y="137"/>
                    <a:pt x="2" y="137"/>
                  </a:cubicBezTo>
                  <a:cubicBezTo>
                    <a:pt x="3" y="137"/>
                    <a:pt x="4" y="138"/>
                    <a:pt x="5" y="138"/>
                  </a:cubicBezTo>
                  <a:cubicBezTo>
                    <a:pt x="6" y="139"/>
                    <a:pt x="8" y="140"/>
                    <a:pt x="10" y="142"/>
                  </a:cubicBezTo>
                  <a:cubicBezTo>
                    <a:pt x="11" y="143"/>
                    <a:pt x="13" y="145"/>
                    <a:pt x="14" y="145"/>
                  </a:cubicBezTo>
                  <a:cubicBezTo>
                    <a:pt x="15" y="146"/>
                    <a:pt x="17" y="147"/>
                    <a:pt x="18" y="147"/>
                  </a:cubicBezTo>
                  <a:cubicBezTo>
                    <a:pt x="18" y="147"/>
                    <a:pt x="18" y="147"/>
                    <a:pt x="19" y="147"/>
                  </a:cubicBezTo>
                  <a:cubicBezTo>
                    <a:pt x="20" y="146"/>
                    <a:pt x="21" y="146"/>
                    <a:pt x="22" y="146"/>
                  </a:cubicBezTo>
                  <a:cubicBezTo>
                    <a:pt x="23" y="146"/>
                    <a:pt x="23" y="146"/>
                    <a:pt x="24" y="146"/>
                  </a:cubicBezTo>
                  <a:cubicBezTo>
                    <a:pt x="27" y="147"/>
                    <a:pt x="30" y="149"/>
                    <a:pt x="31" y="150"/>
                  </a:cubicBezTo>
                  <a:cubicBezTo>
                    <a:pt x="32" y="150"/>
                    <a:pt x="33" y="152"/>
                    <a:pt x="34" y="153"/>
                  </a:cubicBezTo>
                  <a:cubicBezTo>
                    <a:pt x="35" y="154"/>
                    <a:pt x="36" y="155"/>
                    <a:pt x="36" y="155"/>
                  </a:cubicBezTo>
                  <a:cubicBezTo>
                    <a:pt x="37" y="155"/>
                    <a:pt x="38" y="156"/>
                    <a:pt x="38" y="156"/>
                  </a:cubicBezTo>
                  <a:cubicBezTo>
                    <a:pt x="40" y="157"/>
                    <a:pt x="41" y="158"/>
                    <a:pt x="42" y="159"/>
                  </a:cubicBezTo>
                  <a:cubicBezTo>
                    <a:pt x="43" y="160"/>
                    <a:pt x="44" y="161"/>
                    <a:pt x="45" y="162"/>
                  </a:cubicBezTo>
                  <a:cubicBezTo>
                    <a:pt x="45" y="162"/>
                    <a:pt x="46" y="163"/>
                    <a:pt x="46" y="164"/>
                  </a:cubicBezTo>
                  <a:cubicBezTo>
                    <a:pt x="47" y="164"/>
                    <a:pt x="50" y="165"/>
                    <a:pt x="52" y="165"/>
                  </a:cubicBezTo>
                  <a:cubicBezTo>
                    <a:pt x="52" y="165"/>
                    <a:pt x="52" y="165"/>
                    <a:pt x="52" y="165"/>
                  </a:cubicBezTo>
                  <a:cubicBezTo>
                    <a:pt x="52" y="165"/>
                    <a:pt x="54" y="164"/>
                    <a:pt x="55" y="164"/>
                  </a:cubicBezTo>
                  <a:cubicBezTo>
                    <a:pt x="55" y="164"/>
                    <a:pt x="55" y="164"/>
                    <a:pt x="55" y="163"/>
                  </a:cubicBezTo>
                  <a:cubicBezTo>
                    <a:pt x="56" y="162"/>
                    <a:pt x="58" y="161"/>
                    <a:pt x="59" y="161"/>
                  </a:cubicBezTo>
                  <a:cubicBezTo>
                    <a:pt x="61" y="160"/>
                    <a:pt x="63" y="160"/>
                    <a:pt x="64" y="160"/>
                  </a:cubicBezTo>
                  <a:cubicBezTo>
                    <a:pt x="65" y="160"/>
                    <a:pt x="67" y="160"/>
                    <a:pt x="68" y="161"/>
                  </a:cubicBezTo>
                  <a:cubicBezTo>
                    <a:pt x="71" y="161"/>
                    <a:pt x="74" y="164"/>
                    <a:pt x="75" y="165"/>
                  </a:cubicBezTo>
                  <a:cubicBezTo>
                    <a:pt x="77" y="167"/>
                    <a:pt x="79" y="170"/>
                    <a:pt x="80" y="172"/>
                  </a:cubicBezTo>
                  <a:cubicBezTo>
                    <a:pt x="81" y="174"/>
                    <a:pt x="81" y="176"/>
                    <a:pt x="82" y="178"/>
                  </a:cubicBezTo>
                  <a:cubicBezTo>
                    <a:pt x="82" y="179"/>
                    <a:pt x="82" y="180"/>
                    <a:pt x="83" y="181"/>
                  </a:cubicBezTo>
                  <a:cubicBezTo>
                    <a:pt x="83" y="181"/>
                    <a:pt x="84" y="182"/>
                    <a:pt x="84" y="182"/>
                  </a:cubicBezTo>
                  <a:cubicBezTo>
                    <a:pt x="85" y="182"/>
                    <a:pt x="87" y="183"/>
                    <a:pt x="88" y="184"/>
                  </a:cubicBezTo>
                  <a:cubicBezTo>
                    <a:pt x="89" y="185"/>
                    <a:pt x="90" y="187"/>
                    <a:pt x="91" y="188"/>
                  </a:cubicBezTo>
                  <a:cubicBezTo>
                    <a:pt x="92" y="189"/>
                    <a:pt x="92" y="190"/>
                    <a:pt x="93" y="190"/>
                  </a:cubicBezTo>
                  <a:cubicBezTo>
                    <a:pt x="93" y="190"/>
                    <a:pt x="93" y="191"/>
                    <a:pt x="94" y="191"/>
                  </a:cubicBezTo>
                  <a:cubicBezTo>
                    <a:pt x="95" y="192"/>
                    <a:pt x="96" y="193"/>
                    <a:pt x="97" y="194"/>
                  </a:cubicBezTo>
                  <a:cubicBezTo>
                    <a:pt x="98" y="196"/>
                    <a:pt x="99" y="198"/>
                    <a:pt x="99" y="200"/>
                  </a:cubicBezTo>
                  <a:cubicBezTo>
                    <a:pt x="99" y="201"/>
                    <a:pt x="100" y="202"/>
                    <a:pt x="100" y="202"/>
                  </a:cubicBezTo>
                  <a:cubicBezTo>
                    <a:pt x="100" y="203"/>
                    <a:pt x="100" y="203"/>
                    <a:pt x="100" y="203"/>
                  </a:cubicBezTo>
                  <a:cubicBezTo>
                    <a:pt x="101" y="205"/>
                    <a:pt x="102" y="209"/>
                    <a:pt x="102" y="210"/>
                  </a:cubicBezTo>
                  <a:cubicBezTo>
                    <a:pt x="104" y="213"/>
                    <a:pt x="105" y="215"/>
                    <a:pt x="105" y="215"/>
                  </a:cubicBezTo>
                  <a:cubicBezTo>
                    <a:pt x="106" y="215"/>
                    <a:pt x="106" y="215"/>
                    <a:pt x="107" y="215"/>
                  </a:cubicBezTo>
                  <a:cubicBezTo>
                    <a:pt x="108" y="216"/>
                    <a:pt x="110" y="216"/>
                    <a:pt x="111" y="217"/>
                  </a:cubicBezTo>
                  <a:cubicBezTo>
                    <a:pt x="113" y="218"/>
                    <a:pt x="116" y="221"/>
                    <a:pt x="117" y="222"/>
                  </a:cubicBezTo>
                  <a:cubicBezTo>
                    <a:pt x="118" y="224"/>
                    <a:pt x="119" y="225"/>
                    <a:pt x="119" y="226"/>
                  </a:cubicBezTo>
                  <a:cubicBezTo>
                    <a:pt x="119" y="226"/>
                    <a:pt x="119" y="226"/>
                    <a:pt x="119" y="227"/>
                  </a:cubicBezTo>
                  <a:cubicBezTo>
                    <a:pt x="120" y="227"/>
                    <a:pt x="121" y="228"/>
                    <a:pt x="121" y="228"/>
                  </a:cubicBezTo>
                  <a:cubicBezTo>
                    <a:pt x="122" y="229"/>
                    <a:pt x="124" y="230"/>
                    <a:pt x="125" y="231"/>
                  </a:cubicBezTo>
                  <a:cubicBezTo>
                    <a:pt x="126" y="233"/>
                    <a:pt x="128" y="236"/>
                    <a:pt x="130" y="239"/>
                  </a:cubicBezTo>
                  <a:cubicBezTo>
                    <a:pt x="130" y="239"/>
                    <a:pt x="130" y="239"/>
                    <a:pt x="130" y="239"/>
                  </a:cubicBezTo>
                  <a:cubicBezTo>
                    <a:pt x="131" y="240"/>
                    <a:pt x="131" y="241"/>
                    <a:pt x="131" y="242"/>
                  </a:cubicBezTo>
                  <a:cubicBezTo>
                    <a:pt x="132" y="242"/>
                    <a:pt x="132" y="243"/>
                    <a:pt x="132" y="243"/>
                  </a:cubicBezTo>
                  <a:cubicBezTo>
                    <a:pt x="132" y="243"/>
                    <a:pt x="134" y="243"/>
                    <a:pt x="134" y="243"/>
                  </a:cubicBezTo>
                  <a:cubicBezTo>
                    <a:pt x="136" y="243"/>
                    <a:pt x="138" y="243"/>
                    <a:pt x="140" y="244"/>
                  </a:cubicBezTo>
                  <a:cubicBezTo>
                    <a:pt x="141" y="245"/>
                    <a:pt x="142" y="247"/>
                    <a:pt x="143" y="249"/>
                  </a:cubicBezTo>
                  <a:cubicBezTo>
                    <a:pt x="144" y="249"/>
                    <a:pt x="144" y="249"/>
                    <a:pt x="144" y="250"/>
                  </a:cubicBezTo>
                  <a:cubicBezTo>
                    <a:pt x="145" y="250"/>
                    <a:pt x="147" y="252"/>
                    <a:pt x="148" y="253"/>
                  </a:cubicBezTo>
                  <a:cubicBezTo>
                    <a:pt x="149" y="253"/>
                    <a:pt x="150" y="253"/>
                    <a:pt x="153" y="254"/>
                  </a:cubicBezTo>
                  <a:cubicBezTo>
                    <a:pt x="153" y="254"/>
                    <a:pt x="153" y="254"/>
                    <a:pt x="153" y="254"/>
                  </a:cubicBezTo>
                  <a:cubicBezTo>
                    <a:pt x="154" y="254"/>
                    <a:pt x="154" y="254"/>
                    <a:pt x="155" y="254"/>
                  </a:cubicBezTo>
                  <a:cubicBezTo>
                    <a:pt x="157" y="254"/>
                    <a:pt x="159" y="255"/>
                    <a:pt x="160" y="255"/>
                  </a:cubicBezTo>
                  <a:cubicBezTo>
                    <a:pt x="163" y="256"/>
                    <a:pt x="169" y="260"/>
                    <a:pt x="171" y="261"/>
                  </a:cubicBezTo>
                  <a:cubicBezTo>
                    <a:pt x="173" y="262"/>
                    <a:pt x="174" y="263"/>
                    <a:pt x="175" y="265"/>
                  </a:cubicBezTo>
                  <a:cubicBezTo>
                    <a:pt x="176" y="266"/>
                    <a:pt x="177" y="267"/>
                    <a:pt x="178" y="267"/>
                  </a:cubicBezTo>
                  <a:cubicBezTo>
                    <a:pt x="178" y="267"/>
                    <a:pt x="179" y="268"/>
                    <a:pt x="179" y="268"/>
                  </a:cubicBezTo>
                  <a:cubicBezTo>
                    <a:pt x="181" y="269"/>
                    <a:pt x="183" y="270"/>
                    <a:pt x="184" y="271"/>
                  </a:cubicBezTo>
                  <a:cubicBezTo>
                    <a:pt x="186" y="273"/>
                    <a:pt x="186" y="275"/>
                    <a:pt x="187" y="278"/>
                  </a:cubicBezTo>
                  <a:cubicBezTo>
                    <a:pt x="187" y="279"/>
                    <a:pt x="188" y="280"/>
                    <a:pt x="188" y="280"/>
                  </a:cubicBezTo>
                  <a:cubicBezTo>
                    <a:pt x="189" y="281"/>
                    <a:pt x="189" y="281"/>
                    <a:pt x="190" y="282"/>
                  </a:cubicBezTo>
                  <a:cubicBezTo>
                    <a:pt x="191" y="282"/>
                    <a:pt x="193" y="283"/>
                    <a:pt x="194" y="284"/>
                  </a:cubicBezTo>
                  <a:cubicBezTo>
                    <a:pt x="195" y="286"/>
                    <a:pt x="196" y="287"/>
                    <a:pt x="197" y="289"/>
                  </a:cubicBezTo>
                  <a:cubicBezTo>
                    <a:pt x="197" y="290"/>
                    <a:pt x="198" y="291"/>
                    <a:pt x="198" y="292"/>
                  </a:cubicBezTo>
                  <a:cubicBezTo>
                    <a:pt x="199" y="292"/>
                    <a:pt x="200" y="292"/>
                    <a:pt x="201" y="293"/>
                  </a:cubicBezTo>
                  <a:cubicBezTo>
                    <a:pt x="202" y="293"/>
                    <a:pt x="202" y="293"/>
                    <a:pt x="202" y="293"/>
                  </a:cubicBezTo>
                  <a:cubicBezTo>
                    <a:pt x="203" y="293"/>
                    <a:pt x="205" y="292"/>
                    <a:pt x="207" y="292"/>
                  </a:cubicBezTo>
                  <a:cubicBezTo>
                    <a:pt x="207" y="292"/>
                    <a:pt x="207" y="292"/>
                    <a:pt x="207" y="292"/>
                  </a:cubicBezTo>
                  <a:cubicBezTo>
                    <a:pt x="207" y="292"/>
                    <a:pt x="207" y="292"/>
                    <a:pt x="207" y="292"/>
                  </a:cubicBezTo>
                  <a:cubicBezTo>
                    <a:pt x="209" y="292"/>
                    <a:pt x="210" y="293"/>
                    <a:pt x="211" y="294"/>
                  </a:cubicBezTo>
                  <a:cubicBezTo>
                    <a:pt x="212" y="294"/>
                    <a:pt x="213" y="294"/>
                    <a:pt x="213" y="294"/>
                  </a:cubicBezTo>
                  <a:cubicBezTo>
                    <a:pt x="215" y="295"/>
                    <a:pt x="217" y="295"/>
                    <a:pt x="218" y="296"/>
                  </a:cubicBezTo>
                  <a:cubicBezTo>
                    <a:pt x="219" y="297"/>
                    <a:pt x="220" y="298"/>
                    <a:pt x="221" y="298"/>
                  </a:cubicBezTo>
                  <a:cubicBezTo>
                    <a:pt x="221" y="299"/>
                    <a:pt x="222" y="299"/>
                    <a:pt x="222" y="299"/>
                  </a:cubicBezTo>
                  <a:cubicBezTo>
                    <a:pt x="222" y="299"/>
                    <a:pt x="222" y="299"/>
                    <a:pt x="223" y="300"/>
                  </a:cubicBezTo>
                  <a:cubicBezTo>
                    <a:pt x="224" y="300"/>
                    <a:pt x="225" y="301"/>
                    <a:pt x="225" y="302"/>
                  </a:cubicBezTo>
                  <a:cubicBezTo>
                    <a:pt x="226" y="303"/>
                    <a:pt x="227" y="304"/>
                    <a:pt x="228" y="305"/>
                  </a:cubicBezTo>
                  <a:cubicBezTo>
                    <a:pt x="229" y="306"/>
                    <a:pt x="229" y="306"/>
                    <a:pt x="230" y="307"/>
                  </a:cubicBezTo>
                  <a:cubicBezTo>
                    <a:pt x="230" y="307"/>
                    <a:pt x="230" y="307"/>
                    <a:pt x="231" y="308"/>
                  </a:cubicBezTo>
                  <a:cubicBezTo>
                    <a:pt x="231" y="308"/>
                    <a:pt x="232" y="309"/>
                    <a:pt x="232" y="309"/>
                  </a:cubicBezTo>
                  <a:cubicBezTo>
                    <a:pt x="232" y="309"/>
                    <a:pt x="233" y="309"/>
                    <a:pt x="233" y="309"/>
                  </a:cubicBezTo>
                  <a:cubicBezTo>
                    <a:pt x="235" y="309"/>
                    <a:pt x="236" y="309"/>
                    <a:pt x="238" y="310"/>
                  </a:cubicBezTo>
                  <a:cubicBezTo>
                    <a:pt x="239" y="311"/>
                    <a:pt x="243" y="313"/>
                    <a:pt x="244" y="317"/>
                  </a:cubicBezTo>
                  <a:cubicBezTo>
                    <a:pt x="245" y="319"/>
                    <a:pt x="244" y="322"/>
                    <a:pt x="243" y="324"/>
                  </a:cubicBezTo>
                  <a:cubicBezTo>
                    <a:pt x="243" y="324"/>
                    <a:pt x="243" y="325"/>
                    <a:pt x="243" y="325"/>
                  </a:cubicBezTo>
                  <a:cubicBezTo>
                    <a:pt x="243" y="325"/>
                    <a:pt x="243" y="325"/>
                    <a:pt x="243" y="325"/>
                  </a:cubicBezTo>
                  <a:cubicBezTo>
                    <a:pt x="243" y="326"/>
                    <a:pt x="244" y="328"/>
                    <a:pt x="244" y="329"/>
                  </a:cubicBezTo>
                  <a:cubicBezTo>
                    <a:pt x="244" y="330"/>
                    <a:pt x="244" y="331"/>
                    <a:pt x="244" y="332"/>
                  </a:cubicBezTo>
                  <a:cubicBezTo>
                    <a:pt x="244" y="333"/>
                    <a:pt x="244" y="333"/>
                    <a:pt x="244" y="333"/>
                  </a:cubicBezTo>
                  <a:cubicBezTo>
                    <a:pt x="245" y="333"/>
                    <a:pt x="245" y="333"/>
                    <a:pt x="246" y="333"/>
                  </a:cubicBezTo>
                  <a:cubicBezTo>
                    <a:pt x="247" y="333"/>
                    <a:pt x="248" y="333"/>
                    <a:pt x="249" y="333"/>
                  </a:cubicBezTo>
                  <a:cubicBezTo>
                    <a:pt x="250" y="333"/>
                    <a:pt x="253" y="334"/>
                    <a:pt x="255" y="336"/>
                  </a:cubicBezTo>
                  <a:cubicBezTo>
                    <a:pt x="255" y="336"/>
                    <a:pt x="259" y="340"/>
                    <a:pt x="260" y="344"/>
                  </a:cubicBezTo>
                  <a:cubicBezTo>
                    <a:pt x="260" y="345"/>
                    <a:pt x="260" y="346"/>
                    <a:pt x="259" y="347"/>
                  </a:cubicBezTo>
                  <a:cubicBezTo>
                    <a:pt x="260" y="347"/>
                    <a:pt x="261" y="348"/>
                    <a:pt x="261" y="348"/>
                  </a:cubicBezTo>
                  <a:cubicBezTo>
                    <a:pt x="262" y="348"/>
                    <a:pt x="264" y="347"/>
                    <a:pt x="265" y="347"/>
                  </a:cubicBezTo>
                  <a:cubicBezTo>
                    <a:pt x="266" y="347"/>
                    <a:pt x="266" y="347"/>
                    <a:pt x="266" y="347"/>
                  </a:cubicBezTo>
                  <a:cubicBezTo>
                    <a:pt x="266" y="347"/>
                    <a:pt x="266" y="347"/>
                    <a:pt x="266" y="347"/>
                  </a:cubicBezTo>
                  <a:cubicBezTo>
                    <a:pt x="270" y="347"/>
                    <a:pt x="272" y="351"/>
                    <a:pt x="273" y="355"/>
                  </a:cubicBezTo>
                  <a:cubicBezTo>
                    <a:pt x="273" y="356"/>
                    <a:pt x="273" y="357"/>
                    <a:pt x="273" y="359"/>
                  </a:cubicBezTo>
                  <a:cubicBezTo>
                    <a:pt x="273" y="359"/>
                    <a:pt x="273" y="359"/>
                    <a:pt x="273" y="359"/>
                  </a:cubicBezTo>
                  <a:cubicBezTo>
                    <a:pt x="273" y="360"/>
                    <a:pt x="274" y="361"/>
                    <a:pt x="274" y="361"/>
                  </a:cubicBezTo>
                  <a:cubicBezTo>
                    <a:pt x="276" y="362"/>
                    <a:pt x="280" y="364"/>
                    <a:pt x="281" y="364"/>
                  </a:cubicBezTo>
                  <a:cubicBezTo>
                    <a:pt x="283" y="365"/>
                    <a:pt x="286" y="366"/>
                    <a:pt x="287" y="366"/>
                  </a:cubicBezTo>
                  <a:cubicBezTo>
                    <a:pt x="287" y="366"/>
                    <a:pt x="288" y="365"/>
                    <a:pt x="288" y="365"/>
                  </a:cubicBezTo>
                  <a:cubicBezTo>
                    <a:pt x="289" y="365"/>
                    <a:pt x="291" y="364"/>
                    <a:pt x="292" y="364"/>
                  </a:cubicBezTo>
                  <a:cubicBezTo>
                    <a:pt x="293" y="364"/>
                    <a:pt x="293" y="364"/>
                    <a:pt x="294" y="365"/>
                  </a:cubicBezTo>
                  <a:cubicBezTo>
                    <a:pt x="297" y="365"/>
                    <a:pt x="299" y="367"/>
                    <a:pt x="301" y="369"/>
                  </a:cubicBezTo>
                  <a:cubicBezTo>
                    <a:pt x="301" y="369"/>
                    <a:pt x="302" y="370"/>
                    <a:pt x="302" y="370"/>
                  </a:cubicBezTo>
                  <a:cubicBezTo>
                    <a:pt x="303" y="371"/>
                    <a:pt x="306" y="372"/>
                    <a:pt x="307" y="373"/>
                  </a:cubicBezTo>
                  <a:cubicBezTo>
                    <a:pt x="307" y="373"/>
                    <a:pt x="308" y="373"/>
                    <a:pt x="308" y="373"/>
                  </a:cubicBezTo>
                  <a:cubicBezTo>
                    <a:pt x="310" y="373"/>
                    <a:pt x="312" y="374"/>
                    <a:pt x="313" y="375"/>
                  </a:cubicBezTo>
                  <a:cubicBezTo>
                    <a:pt x="316" y="376"/>
                    <a:pt x="318" y="381"/>
                    <a:pt x="318" y="383"/>
                  </a:cubicBezTo>
                  <a:cubicBezTo>
                    <a:pt x="318" y="384"/>
                    <a:pt x="318" y="384"/>
                    <a:pt x="318" y="384"/>
                  </a:cubicBezTo>
                  <a:cubicBezTo>
                    <a:pt x="318" y="388"/>
                    <a:pt x="318" y="388"/>
                    <a:pt x="318" y="389"/>
                  </a:cubicBezTo>
                  <a:cubicBezTo>
                    <a:pt x="318" y="389"/>
                    <a:pt x="318" y="390"/>
                    <a:pt x="318" y="390"/>
                  </a:cubicBezTo>
                  <a:cubicBezTo>
                    <a:pt x="318" y="390"/>
                    <a:pt x="319" y="390"/>
                    <a:pt x="319" y="390"/>
                  </a:cubicBezTo>
                  <a:cubicBezTo>
                    <a:pt x="320" y="391"/>
                    <a:pt x="322" y="392"/>
                    <a:pt x="323" y="394"/>
                  </a:cubicBezTo>
                  <a:cubicBezTo>
                    <a:pt x="325" y="395"/>
                    <a:pt x="325" y="397"/>
                    <a:pt x="325" y="399"/>
                  </a:cubicBezTo>
                  <a:cubicBezTo>
                    <a:pt x="325" y="399"/>
                    <a:pt x="325" y="400"/>
                    <a:pt x="325" y="400"/>
                  </a:cubicBezTo>
                  <a:cubicBezTo>
                    <a:pt x="325" y="400"/>
                    <a:pt x="326" y="401"/>
                    <a:pt x="326" y="401"/>
                  </a:cubicBezTo>
                  <a:cubicBezTo>
                    <a:pt x="326" y="401"/>
                    <a:pt x="326" y="401"/>
                    <a:pt x="327" y="401"/>
                  </a:cubicBezTo>
                  <a:cubicBezTo>
                    <a:pt x="328" y="402"/>
                    <a:pt x="330" y="403"/>
                    <a:pt x="331" y="404"/>
                  </a:cubicBezTo>
                  <a:cubicBezTo>
                    <a:pt x="332" y="406"/>
                    <a:pt x="333" y="409"/>
                    <a:pt x="334" y="411"/>
                  </a:cubicBezTo>
                  <a:cubicBezTo>
                    <a:pt x="334" y="412"/>
                    <a:pt x="334" y="413"/>
                    <a:pt x="334" y="414"/>
                  </a:cubicBezTo>
                  <a:cubicBezTo>
                    <a:pt x="334" y="415"/>
                    <a:pt x="334" y="415"/>
                    <a:pt x="334" y="415"/>
                  </a:cubicBezTo>
                  <a:cubicBezTo>
                    <a:pt x="334" y="416"/>
                    <a:pt x="335" y="416"/>
                    <a:pt x="335" y="416"/>
                  </a:cubicBezTo>
                  <a:cubicBezTo>
                    <a:pt x="336" y="418"/>
                    <a:pt x="338" y="420"/>
                    <a:pt x="338" y="422"/>
                  </a:cubicBezTo>
                  <a:cubicBezTo>
                    <a:pt x="339" y="424"/>
                    <a:pt x="338" y="426"/>
                    <a:pt x="337" y="428"/>
                  </a:cubicBezTo>
                  <a:cubicBezTo>
                    <a:pt x="337" y="428"/>
                    <a:pt x="338" y="428"/>
                    <a:pt x="338" y="429"/>
                  </a:cubicBezTo>
                  <a:cubicBezTo>
                    <a:pt x="339" y="429"/>
                    <a:pt x="339" y="429"/>
                    <a:pt x="339" y="430"/>
                  </a:cubicBezTo>
                  <a:cubicBezTo>
                    <a:pt x="340" y="432"/>
                    <a:pt x="343" y="436"/>
                    <a:pt x="343" y="439"/>
                  </a:cubicBezTo>
                  <a:cubicBezTo>
                    <a:pt x="343" y="441"/>
                    <a:pt x="343" y="442"/>
                    <a:pt x="342" y="443"/>
                  </a:cubicBezTo>
                  <a:cubicBezTo>
                    <a:pt x="343" y="443"/>
                    <a:pt x="345" y="443"/>
                    <a:pt x="346" y="444"/>
                  </a:cubicBezTo>
                  <a:cubicBezTo>
                    <a:pt x="348" y="445"/>
                    <a:pt x="349" y="446"/>
                    <a:pt x="349" y="448"/>
                  </a:cubicBezTo>
                  <a:cubicBezTo>
                    <a:pt x="350" y="448"/>
                    <a:pt x="350" y="448"/>
                    <a:pt x="350" y="448"/>
                  </a:cubicBezTo>
                  <a:cubicBezTo>
                    <a:pt x="350" y="448"/>
                    <a:pt x="351" y="448"/>
                    <a:pt x="352" y="449"/>
                  </a:cubicBezTo>
                  <a:cubicBezTo>
                    <a:pt x="353" y="448"/>
                    <a:pt x="354" y="447"/>
                    <a:pt x="356" y="447"/>
                  </a:cubicBezTo>
                  <a:cubicBezTo>
                    <a:pt x="359" y="447"/>
                    <a:pt x="362" y="449"/>
                    <a:pt x="364" y="451"/>
                  </a:cubicBezTo>
                  <a:cubicBezTo>
                    <a:pt x="364" y="451"/>
                    <a:pt x="364" y="451"/>
                    <a:pt x="364" y="451"/>
                  </a:cubicBezTo>
                  <a:cubicBezTo>
                    <a:pt x="365" y="452"/>
                    <a:pt x="365" y="453"/>
                    <a:pt x="366" y="454"/>
                  </a:cubicBezTo>
                  <a:cubicBezTo>
                    <a:pt x="366" y="454"/>
                    <a:pt x="366" y="454"/>
                    <a:pt x="366" y="454"/>
                  </a:cubicBezTo>
                  <a:cubicBezTo>
                    <a:pt x="367" y="454"/>
                    <a:pt x="369" y="454"/>
                    <a:pt x="370" y="454"/>
                  </a:cubicBezTo>
                  <a:cubicBezTo>
                    <a:pt x="372" y="456"/>
                    <a:pt x="374" y="458"/>
                    <a:pt x="375" y="459"/>
                  </a:cubicBezTo>
                  <a:cubicBezTo>
                    <a:pt x="375" y="460"/>
                    <a:pt x="375" y="460"/>
                    <a:pt x="375" y="460"/>
                  </a:cubicBezTo>
                  <a:cubicBezTo>
                    <a:pt x="378" y="464"/>
                    <a:pt x="378" y="464"/>
                    <a:pt x="378" y="465"/>
                  </a:cubicBezTo>
                  <a:cubicBezTo>
                    <a:pt x="378" y="466"/>
                    <a:pt x="378" y="466"/>
                    <a:pt x="379" y="467"/>
                  </a:cubicBezTo>
                  <a:cubicBezTo>
                    <a:pt x="379" y="468"/>
                    <a:pt x="379" y="470"/>
                    <a:pt x="379" y="470"/>
                  </a:cubicBezTo>
                  <a:cubicBezTo>
                    <a:pt x="379" y="471"/>
                    <a:pt x="380" y="471"/>
                    <a:pt x="380" y="471"/>
                  </a:cubicBezTo>
                  <a:cubicBezTo>
                    <a:pt x="381" y="472"/>
                    <a:pt x="382" y="473"/>
                    <a:pt x="383" y="475"/>
                  </a:cubicBezTo>
                  <a:cubicBezTo>
                    <a:pt x="383" y="476"/>
                    <a:pt x="384" y="477"/>
                    <a:pt x="384" y="478"/>
                  </a:cubicBezTo>
                  <a:cubicBezTo>
                    <a:pt x="384" y="478"/>
                    <a:pt x="385" y="479"/>
                    <a:pt x="385" y="479"/>
                  </a:cubicBezTo>
                  <a:cubicBezTo>
                    <a:pt x="385" y="479"/>
                    <a:pt x="385" y="480"/>
                    <a:pt x="385" y="480"/>
                  </a:cubicBezTo>
                  <a:cubicBezTo>
                    <a:pt x="385" y="480"/>
                    <a:pt x="385" y="480"/>
                    <a:pt x="385" y="480"/>
                  </a:cubicBezTo>
                  <a:cubicBezTo>
                    <a:pt x="387" y="480"/>
                    <a:pt x="389" y="480"/>
                    <a:pt x="391" y="482"/>
                  </a:cubicBezTo>
                  <a:cubicBezTo>
                    <a:pt x="392" y="483"/>
                    <a:pt x="393" y="485"/>
                    <a:pt x="393" y="487"/>
                  </a:cubicBezTo>
                  <a:cubicBezTo>
                    <a:pt x="393" y="487"/>
                    <a:pt x="393" y="487"/>
                    <a:pt x="393" y="487"/>
                  </a:cubicBezTo>
                  <a:cubicBezTo>
                    <a:pt x="394" y="488"/>
                    <a:pt x="395" y="489"/>
                    <a:pt x="396" y="490"/>
                  </a:cubicBezTo>
                  <a:cubicBezTo>
                    <a:pt x="397" y="493"/>
                    <a:pt x="396" y="496"/>
                    <a:pt x="395" y="498"/>
                  </a:cubicBezTo>
                  <a:cubicBezTo>
                    <a:pt x="395" y="499"/>
                    <a:pt x="395" y="499"/>
                    <a:pt x="395" y="499"/>
                  </a:cubicBezTo>
                  <a:cubicBezTo>
                    <a:pt x="395" y="500"/>
                    <a:pt x="394" y="501"/>
                    <a:pt x="394" y="502"/>
                  </a:cubicBezTo>
                  <a:cubicBezTo>
                    <a:pt x="394" y="502"/>
                    <a:pt x="394" y="502"/>
                    <a:pt x="393" y="503"/>
                  </a:cubicBezTo>
                  <a:cubicBezTo>
                    <a:pt x="394" y="503"/>
                    <a:pt x="394" y="503"/>
                    <a:pt x="394" y="504"/>
                  </a:cubicBezTo>
                  <a:cubicBezTo>
                    <a:pt x="395" y="504"/>
                    <a:pt x="395" y="504"/>
                    <a:pt x="395" y="504"/>
                  </a:cubicBezTo>
                  <a:cubicBezTo>
                    <a:pt x="395" y="504"/>
                    <a:pt x="395" y="505"/>
                    <a:pt x="396" y="505"/>
                  </a:cubicBezTo>
                  <a:cubicBezTo>
                    <a:pt x="397" y="506"/>
                    <a:pt x="399" y="507"/>
                    <a:pt x="399" y="509"/>
                  </a:cubicBezTo>
                  <a:cubicBezTo>
                    <a:pt x="400" y="511"/>
                    <a:pt x="400" y="513"/>
                    <a:pt x="400" y="515"/>
                  </a:cubicBezTo>
                  <a:cubicBezTo>
                    <a:pt x="400" y="516"/>
                    <a:pt x="400" y="517"/>
                    <a:pt x="400" y="517"/>
                  </a:cubicBezTo>
                  <a:cubicBezTo>
                    <a:pt x="400" y="517"/>
                    <a:pt x="400" y="518"/>
                    <a:pt x="401" y="518"/>
                  </a:cubicBezTo>
                  <a:cubicBezTo>
                    <a:pt x="401" y="518"/>
                    <a:pt x="401" y="518"/>
                    <a:pt x="401" y="518"/>
                  </a:cubicBezTo>
                  <a:cubicBezTo>
                    <a:pt x="402" y="518"/>
                    <a:pt x="403" y="519"/>
                    <a:pt x="404" y="519"/>
                  </a:cubicBezTo>
                  <a:cubicBezTo>
                    <a:pt x="405" y="520"/>
                    <a:pt x="406" y="521"/>
                    <a:pt x="407" y="522"/>
                  </a:cubicBezTo>
                  <a:cubicBezTo>
                    <a:pt x="407" y="521"/>
                    <a:pt x="408" y="519"/>
                    <a:pt x="410" y="519"/>
                  </a:cubicBezTo>
                  <a:cubicBezTo>
                    <a:pt x="411" y="517"/>
                    <a:pt x="414" y="517"/>
                    <a:pt x="415" y="517"/>
                  </a:cubicBezTo>
                  <a:cubicBezTo>
                    <a:pt x="416" y="517"/>
                    <a:pt x="417" y="517"/>
                    <a:pt x="418" y="517"/>
                  </a:cubicBezTo>
                  <a:cubicBezTo>
                    <a:pt x="420" y="518"/>
                    <a:pt x="421" y="519"/>
                    <a:pt x="422" y="520"/>
                  </a:cubicBezTo>
                  <a:cubicBezTo>
                    <a:pt x="422" y="520"/>
                    <a:pt x="422" y="521"/>
                    <a:pt x="423" y="521"/>
                  </a:cubicBezTo>
                  <a:cubicBezTo>
                    <a:pt x="424" y="521"/>
                    <a:pt x="425" y="521"/>
                    <a:pt x="427" y="522"/>
                  </a:cubicBezTo>
                  <a:cubicBezTo>
                    <a:pt x="428" y="523"/>
                    <a:pt x="429" y="524"/>
                    <a:pt x="429" y="526"/>
                  </a:cubicBezTo>
                  <a:cubicBezTo>
                    <a:pt x="430" y="525"/>
                    <a:pt x="430" y="525"/>
                    <a:pt x="430" y="525"/>
                  </a:cubicBezTo>
                  <a:cubicBezTo>
                    <a:pt x="430" y="524"/>
                    <a:pt x="430" y="524"/>
                    <a:pt x="430" y="524"/>
                  </a:cubicBezTo>
                  <a:cubicBezTo>
                    <a:pt x="430" y="523"/>
                    <a:pt x="432" y="521"/>
                    <a:pt x="433" y="521"/>
                  </a:cubicBezTo>
                  <a:cubicBezTo>
                    <a:pt x="434" y="519"/>
                    <a:pt x="436" y="516"/>
                    <a:pt x="437" y="516"/>
                  </a:cubicBezTo>
                  <a:cubicBezTo>
                    <a:pt x="438" y="515"/>
                    <a:pt x="440" y="516"/>
                    <a:pt x="441" y="515"/>
                  </a:cubicBezTo>
                  <a:cubicBezTo>
                    <a:pt x="443" y="515"/>
                    <a:pt x="446" y="513"/>
                    <a:pt x="448" y="511"/>
                  </a:cubicBezTo>
                  <a:cubicBezTo>
                    <a:pt x="449" y="510"/>
                    <a:pt x="452" y="507"/>
                    <a:pt x="453" y="505"/>
                  </a:cubicBezTo>
                  <a:cubicBezTo>
                    <a:pt x="453" y="503"/>
                    <a:pt x="454" y="499"/>
                    <a:pt x="455" y="497"/>
                  </a:cubicBezTo>
                  <a:cubicBezTo>
                    <a:pt x="455" y="496"/>
                    <a:pt x="457" y="495"/>
                    <a:pt x="457" y="494"/>
                  </a:cubicBezTo>
                  <a:cubicBezTo>
                    <a:pt x="457" y="493"/>
                    <a:pt x="458" y="490"/>
                    <a:pt x="458" y="489"/>
                  </a:cubicBezTo>
                  <a:cubicBezTo>
                    <a:pt x="458" y="489"/>
                    <a:pt x="459" y="487"/>
                    <a:pt x="459" y="486"/>
                  </a:cubicBezTo>
                  <a:cubicBezTo>
                    <a:pt x="460" y="485"/>
                    <a:pt x="462" y="485"/>
                    <a:pt x="462" y="485"/>
                  </a:cubicBezTo>
                  <a:cubicBezTo>
                    <a:pt x="464" y="484"/>
                    <a:pt x="467" y="483"/>
                    <a:pt x="468" y="482"/>
                  </a:cubicBezTo>
                  <a:cubicBezTo>
                    <a:pt x="469" y="482"/>
                    <a:pt x="472" y="480"/>
                    <a:pt x="474" y="479"/>
                  </a:cubicBezTo>
                  <a:cubicBezTo>
                    <a:pt x="475" y="478"/>
                    <a:pt x="476" y="475"/>
                    <a:pt x="478" y="474"/>
                  </a:cubicBezTo>
                  <a:cubicBezTo>
                    <a:pt x="479" y="473"/>
                    <a:pt x="482" y="470"/>
                    <a:pt x="484" y="469"/>
                  </a:cubicBezTo>
                  <a:cubicBezTo>
                    <a:pt x="484" y="469"/>
                    <a:pt x="486" y="467"/>
                    <a:pt x="487" y="466"/>
                  </a:cubicBezTo>
                  <a:cubicBezTo>
                    <a:pt x="487" y="465"/>
                    <a:pt x="486" y="461"/>
                    <a:pt x="486" y="459"/>
                  </a:cubicBezTo>
                  <a:cubicBezTo>
                    <a:pt x="486" y="458"/>
                    <a:pt x="487" y="457"/>
                    <a:pt x="487" y="456"/>
                  </a:cubicBezTo>
                  <a:cubicBezTo>
                    <a:pt x="487" y="455"/>
                    <a:pt x="486" y="453"/>
                    <a:pt x="486" y="452"/>
                  </a:cubicBezTo>
                  <a:cubicBezTo>
                    <a:pt x="485" y="452"/>
                    <a:pt x="483" y="451"/>
                    <a:pt x="482" y="451"/>
                  </a:cubicBezTo>
                  <a:cubicBezTo>
                    <a:pt x="481" y="450"/>
                    <a:pt x="480" y="450"/>
                    <a:pt x="479" y="450"/>
                  </a:cubicBezTo>
                  <a:cubicBezTo>
                    <a:pt x="478" y="449"/>
                    <a:pt x="477" y="447"/>
                    <a:pt x="476" y="445"/>
                  </a:cubicBezTo>
                  <a:cubicBezTo>
                    <a:pt x="476" y="444"/>
                    <a:pt x="477" y="441"/>
                    <a:pt x="477" y="440"/>
                  </a:cubicBezTo>
                  <a:cubicBezTo>
                    <a:pt x="478" y="439"/>
                    <a:pt x="480" y="438"/>
                    <a:pt x="481" y="437"/>
                  </a:cubicBezTo>
                  <a:cubicBezTo>
                    <a:pt x="482" y="437"/>
                    <a:pt x="483" y="438"/>
                    <a:pt x="484" y="438"/>
                  </a:cubicBezTo>
                  <a:cubicBezTo>
                    <a:pt x="484" y="439"/>
                    <a:pt x="483" y="441"/>
                    <a:pt x="484" y="442"/>
                  </a:cubicBezTo>
                  <a:cubicBezTo>
                    <a:pt x="484" y="443"/>
                    <a:pt x="486" y="443"/>
                    <a:pt x="486" y="443"/>
                  </a:cubicBezTo>
                  <a:cubicBezTo>
                    <a:pt x="487" y="443"/>
                    <a:pt x="489" y="442"/>
                    <a:pt x="490" y="441"/>
                  </a:cubicBezTo>
                  <a:cubicBezTo>
                    <a:pt x="491" y="441"/>
                    <a:pt x="491" y="438"/>
                    <a:pt x="491" y="438"/>
                  </a:cubicBezTo>
                  <a:cubicBezTo>
                    <a:pt x="492" y="437"/>
                    <a:pt x="493" y="436"/>
                    <a:pt x="494" y="436"/>
                  </a:cubicBezTo>
                  <a:cubicBezTo>
                    <a:pt x="495" y="437"/>
                    <a:pt x="496" y="439"/>
                    <a:pt x="497" y="439"/>
                  </a:cubicBezTo>
                  <a:cubicBezTo>
                    <a:pt x="498" y="439"/>
                    <a:pt x="499" y="438"/>
                    <a:pt x="499" y="438"/>
                  </a:cubicBezTo>
                  <a:cubicBezTo>
                    <a:pt x="500" y="437"/>
                    <a:pt x="501" y="434"/>
                    <a:pt x="502" y="433"/>
                  </a:cubicBezTo>
                  <a:cubicBezTo>
                    <a:pt x="503" y="431"/>
                    <a:pt x="506" y="429"/>
                    <a:pt x="507" y="427"/>
                  </a:cubicBezTo>
                  <a:cubicBezTo>
                    <a:pt x="508" y="426"/>
                    <a:pt x="510" y="423"/>
                    <a:pt x="512" y="422"/>
                  </a:cubicBezTo>
                  <a:cubicBezTo>
                    <a:pt x="513" y="422"/>
                    <a:pt x="515" y="422"/>
                    <a:pt x="516" y="421"/>
                  </a:cubicBezTo>
                  <a:cubicBezTo>
                    <a:pt x="517" y="421"/>
                    <a:pt x="518" y="420"/>
                    <a:pt x="518" y="419"/>
                  </a:cubicBezTo>
                  <a:cubicBezTo>
                    <a:pt x="519" y="418"/>
                    <a:pt x="521" y="415"/>
                    <a:pt x="523" y="413"/>
                  </a:cubicBezTo>
                  <a:cubicBezTo>
                    <a:pt x="524" y="412"/>
                    <a:pt x="526" y="411"/>
                    <a:pt x="527" y="410"/>
                  </a:cubicBezTo>
                  <a:cubicBezTo>
                    <a:pt x="528" y="410"/>
                    <a:pt x="530" y="409"/>
                    <a:pt x="531" y="409"/>
                  </a:cubicBezTo>
                  <a:cubicBezTo>
                    <a:pt x="532" y="408"/>
                    <a:pt x="533" y="407"/>
                    <a:pt x="534" y="407"/>
                  </a:cubicBezTo>
                  <a:cubicBezTo>
                    <a:pt x="535" y="406"/>
                    <a:pt x="537" y="407"/>
                    <a:pt x="538" y="407"/>
                  </a:cubicBezTo>
                  <a:cubicBezTo>
                    <a:pt x="539" y="406"/>
                    <a:pt x="540" y="404"/>
                    <a:pt x="541" y="403"/>
                  </a:cubicBezTo>
                  <a:cubicBezTo>
                    <a:pt x="542" y="402"/>
                    <a:pt x="543" y="400"/>
                    <a:pt x="544" y="399"/>
                  </a:cubicBezTo>
                  <a:cubicBezTo>
                    <a:pt x="545" y="398"/>
                    <a:pt x="548" y="395"/>
                    <a:pt x="549" y="394"/>
                  </a:cubicBezTo>
                  <a:cubicBezTo>
                    <a:pt x="551" y="393"/>
                    <a:pt x="553" y="392"/>
                    <a:pt x="554" y="391"/>
                  </a:cubicBezTo>
                  <a:cubicBezTo>
                    <a:pt x="555" y="390"/>
                    <a:pt x="555" y="387"/>
                    <a:pt x="555" y="386"/>
                  </a:cubicBezTo>
                  <a:cubicBezTo>
                    <a:pt x="555" y="385"/>
                    <a:pt x="554" y="383"/>
                    <a:pt x="554" y="382"/>
                  </a:cubicBezTo>
                  <a:cubicBezTo>
                    <a:pt x="554" y="381"/>
                    <a:pt x="553" y="379"/>
                    <a:pt x="553" y="379"/>
                  </a:cubicBezTo>
                  <a:cubicBezTo>
                    <a:pt x="553" y="378"/>
                    <a:pt x="555" y="377"/>
                    <a:pt x="555" y="377"/>
                  </a:cubicBezTo>
                  <a:cubicBezTo>
                    <a:pt x="556" y="376"/>
                    <a:pt x="559" y="376"/>
                    <a:pt x="559" y="376"/>
                  </a:cubicBezTo>
                  <a:cubicBezTo>
                    <a:pt x="560" y="375"/>
                    <a:pt x="561" y="373"/>
                    <a:pt x="562" y="372"/>
                  </a:cubicBezTo>
                  <a:cubicBezTo>
                    <a:pt x="563" y="371"/>
                    <a:pt x="566" y="369"/>
                    <a:pt x="567" y="369"/>
                  </a:cubicBezTo>
                  <a:cubicBezTo>
                    <a:pt x="568" y="368"/>
                    <a:pt x="571" y="366"/>
                    <a:pt x="572" y="365"/>
                  </a:cubicBezTo>
                  <a:cubicBezTo>
                    <a:pt x="573" y="365"/>
                    <a:pt x="574" y="363"/>
                    <a:pt x="574" y="362"/>
                  </a:cubicBezTo>
                  <a:cubicBezTo>
                    <a:pt x="575" y="361"/>
                    <a:pt x="574" y="358"/>
                    <a:pt x="575" y="357"/>
                  </a:cubicBezTo>
                  <a:cubicBezTo>
                    <a:pt x="575" y="356"/>
                    <a:pt x="577" y="354"/>
                    <a:pt x="578" y="353"/>
                  </a:cubicBezTo>
                  <a:cubicBezTo>
                    <a:pt x="579" y="351"/>
                    <a:pt x="581" y="349"/>
                    <a:pt x="582" y="348"/>
                  </a:cubicBezTo>
                  <a:cubicBezTo>
                    <a:pt x="583" y="347"/>
                    <a:pt x="586" y="346"/>
                    <a:pt x="587" y="345"/>
                  </a:cubicBezTo>
                  <a:cubicBezTo>
                    <a:pt x="587" y="345"/>
                    <a:pt x="589" y="344"/>
                    <a:pt x="590" y="343"/>
                  </a:cubicBezTo>
                  <a:cubicBezTo>
                    <a:pt x="590" y="343"/>
                    <a:pt x="591" y="340"/>
                    <a:pt x="590" y="339"/>
                  </a:cubicBezTo>
                  <a:cubicBezTo>
                    <a:pt x="590" y="339"/>
                    <a:pt x="589" y="338"/>
                    <a:pt x="589" y="338"/>
                  </a:cubicBezTo>
                  <a:cubicBezTo>
                    <a:pt x="588" y="338"/>
                    <a:pt x="587" y="340"/>
                    <a:pt x="586" y="340"/>
                  </a:cubicBezTo>
                  <a:cubicBezTo>
                    <a:pt x="585" y="340"/>
                    <a:pt x="583" y="339"/>
                    <a:pt x="582" y="338"/>
                  </a:cubicBezTo>
                  <a:cubicBezTo>
                    <a:pt x="582" y="337"/>
                    <a:pt x="582" y="336"/>
                    <a:pt x="582" y="335"/>
                  </a:cubicBezTo>
                  <a:cubicBezTo>
                    <a:pt x="582" y="334"/>
                    <a:pt x="583" y="331"/>
                    <a:pt x="583" y="330"/>
                  </a:cubicBezTo>
                  <a:cubicBezTo>
                    <a:pt x="583" y="329"/>
                    <a:pt x="585" y="327"/>
                    <a:pt x="585" y="327"/>
                  </a:cubicBezTo>
                  <a:cubicBezTo>
                    <a:pt x="586" y="326"/>
                    <a:pt x="586" y="324"/>
                    <a:pt x="587" y="323"/>
                  </a:cubicBezTo>
                  <a:cubicBezTo>
                    <a:pt x="587" y="323"/>
                    <a:pt x="589" y="322"/>
                    <a:pt x="590" y="322"/>
                  </a:cubicBezTo>
                  <a:cubicBezTo>
                    <a:pt x="590" y="321"/>
                    <a:pt x="590" y="319"/>
                    <a:pt x="591" y="319"/>
                  </a:cubicBezTo>
                  <a:cubicBezTo>
                    <a:pt x="591" y="318"/>
                    <a:pt x="593" y="318"/>
                    <a:pt x="594" y="318"/>
                  </a:cubicBezTo>
                  <a:cubicBezTo>
                    <a:pt x="595" y="318"/>
                    <a:pt x="596" y="319"/>
                    <a:pt x="597" y="319"/>
                  </a:cubicBezTo>
                  <a:cubicBezTo>
                    <a:pt x="598" y="320"/>
                    <a:pt x="599" y="322"/>
                    <a:pt x="600" y="322"/>
                  </a:cubicBezTo>
                  <a:cubicBezTo>
                    <a:pt x="600" y="322"/>
                    <a:pt x="602" y="322"/>
                    <a:pt x="602" y="322"/>
                  </a:cubicBezTo>
                  <a:cubicBezTo>
                    <a:pt x="603" y="321"/>
                    <a:pt x="604" y="320"/>
                    <a:pt x="605" y="320"/>
                  </a:cubicBezTo>
                  <a:cubicBezTo>
                    <a:pt x="606" y="319"/>
                    <a:pt x="608" y="320"/>
                    <a:pt x="609" y="320"/>
                  </a:cubicBezTo>
                  <a:cubicBezTo>
                    <a:pt x="611" y="320"/>
                    <a:pt x="615" y="320"/>
                    <a:pt x="617" y="319"/>
                  </a:cubicBezTo>
                  <a:cubicBezTo>
                    <a:pt x="618" y="318"/>
                    <a:pt x="619" y="315"/>
                    <a:pt x="619" y="313"/>
                  </a:cubicBezTo>
                  <a:cubicBezTo>
                    <a:pt x="619" y="312"/>
                    <a:pt x="620" y="309"/>
                    <a:pt x="620" y="308"/>
                  </a:cubicBezTo>
                  <a:cubicBezTo>
                    <a:pt x="620" y="307"/>
                    <a:pt x="617" y="305"/>
                    <a:pt x="617" y="304"/>
                  </a:cubicBezTo>
                  <a:cubicBezTo>
                    <a:pt x="617" y="303"/>
                    <a:pt x="620" y="301"/>
                    <a:pt x="621" y="301"/>
                  </a:cubicBezTo>
                  <a:cubicBezTo>
                    <a:pt x="622" y="299"/>
                    <a:pt x="626" y="298"/>
                    <a:pt x="628" y="297"/>
                  </a:cubicBezTo>
                  <a:cubicBezTo>
                    <a:pt x="629" y="295"/>
                    <a:pt x="631" y="292"/>
                    <a:pt x="632" y="290"/>
                  </a:cubicBezTo>
                  <a:cubicBezTo>
                    <a:pt x="633" y="289"/>
                    <a:pt x="634" y="286"/>
                    <a:pt x="635" y="285"/>
                  </a:cubicBezTo>
                  <a:cubicBezTo>
                    <a:pt x="636" y="284"/>
                    <a:pt x="637" y="281"/>
                    <a:pt x="637" y="279"/>
                  </a:cubicBezTo>
                  <a:cubicBezTo>
                    <a:pt x="637" y="277"/>
                    <a:pt x="635" y="274"/>
                    <a:pt x="634" y="272"/>
                  </a:cubicBezTo>
                  <a:cubicBezTo>
                    <a:pt x="634" y="270"/>
                    <a:pt x="632" y="266"/>
                    <a:pt x="632" y="265"/>
                  </a:cubicBezTo>
                  <a:cubicBezTo>
                    <a:pt x="632" y="262"/>
                    <a:pt x="632" y="257"/>
                    <a:pt x="632" y="254"/>
                  </a:cubicBezTo>
                  <a:cubicBezTo>
                    <a:pt x="633" y="251"/>
                    <a:pt x="633" y="244"/>
                    <a:pt x="634" y="240"/>
                  </a:cubicBezTo>
                  <a:cubicBezTo>
                    <a:pt x="635" y="237"/>
                    <a:pt x="637" y="231"/>
                    <a:pt x="639" y="228"/>
                  </a:cubicBezTo>
                  <a:cubicBezTo>
                    <a:pt x="640" y="225"/>
                    <a:pt x="643" y="220"/>
                    <a:pt x="645" y="218"/>
                  </a:cubicBezTo>
                  <a:cubicBezTo>
                    <a:pt x="646" y="216"/>
                    <a:pt x="647" y="212"/>
                    <a:pt x="648" y="210"/>
                  </a:cubicBezTo>
                  <a:cubicBezTo>
                    <a:pt x="649" y="206"/>
                    <a:pt x="652" y="199"/>
                    <a:pt x="654" y="196"/>
                  </a:cubicBezTo>
                  <a:cubicBezTo>
                    <a:pt x="655" y="192"/>
                    <a:pt x="659" y="185"/>
                    <a:pt x="661" y="182"/>
                  </a:cubicBezTo>
                  <a:cubicBezTo>
                    <a:pt x="663" y="178"/>
                    <a:pt x="669" y="172"/>
                    <a:pt x="672" y="169"/>
                  </a:cubicBezTo>
                  <a:cubicBezTo>
                    <a:pt x="674" y="166"/>
                    <a:pt x="680" y="161"/>
                    <a:pt x="683" y="159"/>
                  </a:cubicBezTo>
                  <a:cubicBezTo>
                    <a:pt x="686" y="156"/>
                    <a:pt x="692" y="152"/>
                    <a:pt x="695" y="150"/>
                  </a:cubicBezTo>
                  <a:cubicBezTo>
                    <a:pt x="696" y="149"/>
                    <a:pt x="698" y="148"/>
                    <a:pt x="699" y="147"/>
                  </a:cubicBezTo>
                  <a:lnTo>
                    <a:pt x="504" y="20"/>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95.5</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5" name="Freeform 254"/>
            <p:cNvSpPr>
              <a:spLocks/>
            </p:cNvSpPr>
            <p:nvPr/>
          </p:nvSpPr>
          <p:spPr bwMode="auto">
            <a:xfrm>
              <a:off x="4319585" y="3656017"/>
              <a:ext cx="960436" cy="374650"/>
            </a:xfrm>
            <a:custGeom>
              <a:avLst/>
              <a:gdLst>
                <a:gd name="T0" fmla="*/ 768 w 1140"/>
                <a:gd name="T1" fmla="*/ 351 h 444"/>
                <a:gd name="T2" fmla="*/ 820 w 1140"/>
                <a:gd name="T3" fmla="*/ 305 h 444"/>
                <a:gd name="T4" fmla="*/ 834 w 1140"/>
                <a:gd name="T5" fmla="*/ 300 h 444"/>
                <a:gd name="T6" fmla="*/ 853 w 1140"/>
                <a:gd name="T7" fmla="*/ 290 h 444"/>
                <a:gd name="T8" fmla="*/ 854 w 1140"/>
                <a:gd name="T9" fmla="*/ 271 h 444"/>
                <a:gd name="T10" fmla="*/ 865 w 1140"/>
                <a:gd name="T11" fmla="*/ 253 h 444"/>
                <a:gd name="T12" fmla="*/ 878 w 1140"/>
                <a:gd name="T13" fmla="*/ 239 h 444"/>
                <a:gd name="T14" fmla="*/ 901 w 1140"/>
                <a:gd name="T15" fmla="*/ 230 h 444"/>
                <a:gd name="T16" fmla="*/ 919 w 1140"/>
                <a:gd name="T17" fmla="*/ 228 h 444"/>
                <a:gd name="T18" fmla="*/ 936 w 1140"/>
                <a:gd name="T19" fmla="*/ 209 h 444"/>
                <a:gd name="T20" fmla="*/ 949 w 1140"/>
                <a:gd name="T21" fmla="*/ 196 h 444"/>
                <a:gd name="T22" fmla="*/ 970 w 1140"/>
                <a:gd name="T23" fmla="*/ 181 h 444"/>
                <a:gd name="T24" fmla="*/ 987 w 1140"/>
                <a:gd name="T25" fmla="*/ 175 h 444"/>
                <a:gd name="T26" fmla="*/ 991 w 1140"/>
                <a:gd name="T27" fmla="*/ 155 h 444"/>
                <a:gd name="T28" fmla="*/ 1001 w 1140"/>
                <a:gd name="T29" fmla="*/ 150 h 444"/>
                <a:gd name="T30" fmla="*/ 1007 w 1140"/>
                <a:gd name="T31" fmla="*/ 134 h 444"/>
                <a:gd name="T32" fmla="*/ 1026 w 1140"/>
                <a:gd name="T33" fmla="*/ 120 h 444"/>
                <a:gd name="T34" fmla="*/ 1032 w 1140"/>
                <a:gd name="T35" fmla="*/ 136 h 444"/>
                <a:gd name="T36" fmla="*/ 1051 w 1140"/>
                <a:gd name="T37" fmla="*/ 118 h 444"/>
                <a:gd name="T38" fmla="*/ 1073 w 1140"/>
                <a:gd name="T39" fmla="*/ 99 h 444"/>
                <a:gd name="T40" fmla="*/ 1087 w 1140"/>
                <a:gd name="T41" fmla="*/ 93 h 444"/>
                <a:gd name="T42" fmla="*/ 1103 w 1140"/>
                <a:gd name="T43" fmla="*/ 94 h 444"/>
                <a:gd name="T44" fmla="*/ 1116 w 1140"/>
                <a:gd name="T45" fmla="*/ 59 h 444"/>
                <a:gd name="T46" fmla="*/ 1132 w 1140"/>
                <a:gd name="T47" fmla="*/ 49 h 444"/>
                <a:gd name="T48" fmla="*/ 1136 w 1140"/>
                <a:gd name="T49" fmla="*/ 38 h 444"/>
                <a:gd name="T50" fmla="*/ 1137 w 1140"/>
                <a:gd name="T51" fmla="*/ 16 h 444"/>
                <a:gd name="T52" fmla="*/ 1133 w 1140"/>
                <a:gd name="T53" fmla="*/ 1 h 444"/>
                <a:gd name="T54" fmla="*/ 1100 w 1140"/>
                <a:gd name="T55" fmla="*/ 11 h 444"/>
                <a:gd name="T56" fmla="*/ 861 w 1140"/>
                <a:gd name="T57" fmla="*/ 56 h 444"/>
                <a:gd name="T58" fmla="*/ 712 w 1140"/>
                <a:gd name="T59" fmla="*/ 78 h 444"/>
                <a:gd name="T60" fmla="*/ 550 w 1140"/>
                <a:gd name="T61" fmla="*/ 98 h 444"/>
                <a:gd name="T62" fmla="*/ 438 w 1140"/>
                <a:gd name="T63" fmla="*/ 111 h 444"/>
                <a:gd name="T64" fmla="*/ 258 w 1140"/>
                <a:gd name="T65" fmla="*/ 129 h 444"/>
                <a:gd name="T66" fmla="*/ 100 w 1140"/>
                <a:gd name="T67" fmla="*/ 179 h 444"/>
                <a:gd name="T68" fmla="*/ 74 w 1140"/>
                <a:gd name="T69" fmla="*/ 196 h 444"/>
                <a:gd name="T70" fmla="*/ 65 w 1140"/>
                <a:gd name="T71" fmla="*/ 198 h 444"/>
                <a:gd name="T72" fmla="*/ 64 w 1140"/>
                <a:gd name="T73" fmla="*/ 218 h 444"/>
                <a:gd name="T74" fmla="*/ 59 w 1140"/>
                <a:gd name="T75" fmla="*/ 239 h 444"/>
                <a:gd name="T76" fmla="*/ 53 w 1140"/>
                <a:gd name="T77" fmla="*/ 262 h 444"/>
                <a:gd name="T78" fmla="*/ 52 w 1140"/>
                <a:gd name="T79" fmla="*/ 271 h 444"/>
                <a:gd name="T80" fmla="*/ 50 w 1140"/>
                <a:gd name="T81" fmla="*/ 280 h 444"/>
                <a:gd name="T82" fmla="*/ 53 w 1140"/>
                <a:gd name="T83" fmla="*/ 300 h 444"/>
                <a:gd name="T84" fmla="*/ 43 w 1140"/>
                <a:gd name="T85" fmla="*/ 315 h 444"/>
                <a:gd name="T86" fmla="*/ 30 w 1140"/>
                <a:gd name="T87" fmla="*/ 326 h 444"/>
                <a:gd name="T88" fmla="*/ 19 w 1140"/>
                <a:gd name="T89" fmla="*/ 328 h 444"/>
                <a:gd name="T90" fmla="*/ 23 w 1140"/>
                <a:gd name="T91" fmla="*/ 333 h 444"/>
                <a:gd name="T92" fmla="*/ 35 w 1140"/>
                <a:gd name="T93" fmla="*/ 344 h 444"/>
                <a:gd name="T94" fmla="*/ 30 w 1140"/>
                <a:gd name="T95" fmla="*/ 354 h 444"/>
                <a:gd name="T96" fmla="*/ 13 w 1140"/>
                <a:gd name="T97" fmla="*/ 365 h 444"/>
                <a:gd name="T98" fmla="*/ 11 w 1140"/>
                <a:gd name="T99" fmla="*/ 366 h 444"/>
                <a:gd name="T100" fmla="*/ 8 w 1140"/>
                <a:gd name="T101" fmla="*/ 388 h 444"/>
                <a:gd name="T102" fmla="*/ 9 w 1140"/>
                <a:gd name="T103" fmla="*/ 410 h 444"/>
                <a:gd name="T104" fmla="*/ 14 w 1140"/>
                <a:gd name="T105" fmla="*/ 437 h 444"/>
                <a:gd name="T106" fmla="*/ 1 w 1140"/>
                <a:gd name="T107" fmla="*/ 441 h 444"/>
                <a:gd name="T108" fmla="*/ 72 w 1140"/>
                <a:gd name="T109" fmla="*/ 444 h 444"/>
                <a:gd name="T110" fmla="*/ 251 w 1140"/>
                <a:gd name="T111" fmla="*/ 424 h 444"/>
                <a:gd name="T112" fmla="*/ 279 w 1140"/>
                <a:gd name="T113" fmla="*/ 419 h 444"/>
                <a:gd name="T114" fmla="*/ 358 w 1140"/>
                <a:gd name="T115" fmla="*/ 409 h 444"/>
                <a:gd name="T116" fmla="*/ 516 w 1140"/>
                <a:gd name="T117" fmla="*/ 38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40" h="444">
                  <a:moveTo>
                    <a:pt x="640" y="371"/>
                  </a:moveTo>
                  <a:cubicBezTo>
                    <a:pt x="652" y="370"/>
                    <a:pt x="652" y="370"/>
                    <a:pt x="652" y="370"/>
                  </a:cubicBezTo>
                  <a:cubicBezTo>
                    <a:pt x="666" y="368"/>
                    <a:pt x="683" y="366"/>
                    <a:pt x="692" y="364"/>
                  </a:cubicBezTo>
                  <a:cubicBezTo>
                    <a:pt x="704" y="362"/>
                    <a:pt x="723" y="359"/>
                    <a:pt x="740" y="356"/>
                  </a:cubicBezTo>
                  <a:cubicBezTo>
                    <a:pt x="751" y="354"/>
                    <a:pt x="761" y="352"/>
                    <a:pt x="768" y="351"/>
                  </a:cubicBezTo>
                  <a:cubicBezTo>
                    <a:pt x="774" y="350"/>
                    <a:pt x="785" y="348"/>
                    <a:pt x="795" y="347"/>
                  </a:cubicBezTo>
                  <a:cubicBezTo>
                    <a:pt x="802" y="346"/>
                    <a:pt x="808" y="345"/>
                    <a:pt x="812" y="344"/>
                  </a:cubicBezTo>
                  <a:cubicBezTo>
                    <a:pt x="815" y="343"/>
                    <a:pt x="818" y="343"/>
                    <a:pt x="821" y="342"/>
                  </a:cubicBezTo>
                  <a:cubicBezTo>
                    <a:pt x="822" y="342"/>
                    <a:pt x="822" y="342"/>
                    <a:pt x="822" y="342"/>
                  </a:cubicBezTo>
                  <a:cubicBezTo>
                    <a:pt x="820" y="305"/>
                    <a:pt x="820" y="305"/>
                    <a:pt x="820" y="305"/>
                  </a:cubicBezTo>
                  <a:cubicBezTo>
                    <a:pt x="820" y="305"/>
                    <a:pt x="823" y="302"/>
                    <a:pt x="824" y="301"/>
                  </a:cubicBezTo>
                  <a:cubicBezTo>
                    <a:pt x="824" y="300"/>
                    <a:pt x="824" y="298"/>
                    <a:pt x="825" y="297"/>
                  </a:cubicBezTo>
                  <a:cubicBezTo>
                    <a:pt x="826" y="296"/>
                    <a:pt x="829" y="295"/>
                    <a:pt x="830" y="296"/>
                  </a:cubicBezTo>
                  <a:cubicBezTo>
                    <a:pt x="830" y="296"/>
                    <a:pt x="829" y="299"/>
                    <a:pt x="830" y="299"/>
                  </a:cubicBezTo>
                  <a:cubicBezTo>
                    <a:pt x="831" y="300"/>
                    <a:pt x="833" y="300"/>
                    <a:pt x="834" y="300"/>
                  </a:cubicBezTo>
                  <a:cubicBezTo>
                    <a:pt x="835" y="300"/>
                    <a:pt x="837" y="299"/>
                    <a:pt x="838" y="298"/>
                  </a:cubicBezTo>
                  <a:cubicBezTo>
                    <a:pt x="840" y="298"/>
                    <a:pt x="843" y="298"/>
                    <a:pt x="844" y="298"/>
                  </a:cubicBezTo>
                  <a:cubicBezTo>
                    <a:pt x="845" y="298"/>
                    <a:pt x="847" y="296"/>
                    <a:pt x="847" y="296"/>
                  </a:cubicBezTo>
                  <a:cubicBezTo>
                    <a:pt x="848" y="295"/>
                    <a:pt x="849" y="293"/>
                    <a:pt x="850" y="292"/>
                  </a:cubicBezTo>
                  <a:cubicBezTo>
                    <a:pt x="851" y="291"/>
                    <a:pt x="852" y="291"/>
                    <a:pt x="853" y="290"/>
                  </a:cubicBezTo>
                  <a:cubicBezTo>
                    <a:pt x="854" y="289"/>
                    <a:pt x="855" y="287"/>
                    <a:pt x="855" y="286"/>
                  </a:cubicBezTo>
                  <a:cubicBezTo>
                    <a:pt x="855" y="285"/>
                    <a:pt x="853" y="284"/>
                    <a:pt x="853" y="283"/>
                  </a:cubicBezTo>
                  <a:cubicBezTo>
                    <a:pt x="852" y="282"/>
                    <a:pt x="852" y="280"/>
                    <a:pt x="852" y="279"/>
                  </a:cubicBezTo>
                  <a:cubicBezTo>
                    <a:pt x="852" y="278"/>
                    <a:pt x="853" y="277"/>
                    <a:pt x="853" y="276"/>
                  </a:cubicBezTo>
                  <a:cubicBezTo>
                    <a:pt x="854" y="275"/>
                    <a:pt x="854" y="272"/>
                    <a:pt x="854" y="271"/>
                  </a:cubicBezTo>
                  <a:cubicBezTo>
                    <a:pt x="854" y="270"/>
                    <a:pt x="853" y="269"/>
                    <a:pt x="853" y="268"/>
                  </a:cubicBezTo>
                  <a:cubicBezTo>
                    <a:pt x="853" y="267"/>
                    <a:pt x="854" y="265"/>
                    <a:pt x="855" y="264"/>
                  </a:cubicBezTo>
                  <a:cubicBezTo>
                    <a:pt x="856" y="262"/>
                    <a:pt x="857" y="259"/>
                    <a:pt x="858" y="257"/>
                  </a:cubicBezTo>
                  <a:cubicBezTo>
                    <a:pt x="859" y="256"/>
                    <a:pt x="861" y="255"/>
                    <a:pt x="862" y="255"/>
                  </a:cubicBezTo>
                  <a:cubicBezTo>
                    <a:pt x="863" y="254"/>
                    <a:pt x="865" y="254"/>
                    <a:pt x="865" y="253"/>
                  </a:cubicBezTo>
                  <a:cubicBezTo>
                    <a:pt x="866" y="252"/>
                    <a:pt x="866" y="250"/>
                    <a:pt x="866" y="248"/>
                  </a:cubicBezTo>
                  <a:cubicBezTo>
                    <a:pt x="866" y="247"/>
                    <a:pt x="867" y="246"/>
                    <a:pt x="868" y="245"/>
                  </a:cubicBezTo>
                  <a:cubicBezTo>
                    <a:pt x="869" y="245"/>
                    <a:pt x="870" y="244"/>
                    <a:pt x="871" y="244"/>
                  </a:cubicBezTo>
                  <a:cubicBezTo>
                    <a:pt x="872" y="244"/>
                    <a:pt x="874" y="244"/>
                    <a:pt x="875" y="243"/>
                  </a:cubicBezTo>
                  <a:cubicBezTo>
                    <a:pt x="876" y="243"/>
                    <a:pt x="877" y="240"/>
                    <a:pt x="878" y="239"/>
                  </a:cubicBezTo>
                  <a:cubicBezTo>
                    <a:pt x="879" y="238"/>
                    <a:pt x="880" y="235"/>
                    <a:pt x="881" y="235"/>
                  </a:cubicBezTo>
                  <a:cubicBezTo>
                    <a:pt x="882" y="234"/>
                    <a:pt x="885" y="235"/>
                    <a:pt x="887" y="234"/>
                  </a:cubicBezTo>
                  <a:cubicBezTo>
                    <a:pt x="888" y="234"/>
                    <a:pt x="890" y="232"/>
                    <a:pt x="892" y="231"/>
                  </a:cubicBezTo>
                  <a:cubicBezTo>
                    <a:pt x="893" y="231"/>
                    <a:pt x="895" y="231"/>
                    <a:pt x="897" y="231"/>
                  </a:cubicBezTo>
                  <a:cubicBezTo>
                    <a:pt x="898" y="231"/>
                    <a:pt x="900" y="231"/>
                    <a:pt x="901" y="230"/>
                  </a:cubicBezTo>
                  <a:cubicBezTo>
                    <a:pt x="902" y="230"/>
                    <a:pt x="902" y="227"/>
                    <a:pt x="903" y="227"/>
                  </a:cubicBezTo>
                  <a:cubicBezTo>
                    <a:pt x="904" y="227"/>
                    <a:pt x="906" y="228"/>
                    <a:pt x="907" y="229"/>
                  </a:cubicBezTo>
                  <a:cubicBezTo>
                    <a:pt x="907" y="229"/>
                    <a:pt x="907" y="231"/>
                    <a:pt x="908" y="231"/>
                  </a:cubicBezTo>
                  <a:cubicBezTo>
                    <a:pt x="909" y="232"/>
                    <a:pt x="911" y="229"/>
                    <a:pt x="912" y="228"/>
                  </a:cubicBezTo>
                  <a:cubicBezTo>
                    <a:pt x="913" y="228"/>
                    <a:pt x="917" y="229"/>
                    <a:pt x="919" y="228"/>
                  </a:cubicBezTo>
                  <a:cubicBezTo>
                    <a:pt x="920" y="228"/>
                    <a:pt x="921" y="225"/>
                    <a:pt x="922" y="224"/>
                  </a:cubicBezTo>
                  <a:cubicBezTo>
                    <a:pt x="923" y="223"/>
                    <a:pt x="924" y="220"/>
                    <a:pt x="925" y="219"/>
                  </a:cubicBezTo>
                  <a:cubicBezTo>
                    <a:pt x="926" y="218"/>
                    <a:pt x="929" y="218"/>
                    <a:pt x="930" y="218"/>
                  </a:cubicBezTo>
                  <a:cubicBezTo>
                    <a:pt x="931" y="217"/>
                    <a:pt x="933" y="214"/>
                    <a:pt x="934" y="213"/>
                  </a:cubicBezTo>
                  <a:cubicBezTo>
                    <a:pt x="935" y="212"/>
                    <a:pt x="935" y="210"/>
                    <a:pt x="936" y="209"/>
                  </a:cubicBezTo>
                  <a:cubicBezTo>
                    <a:pt x="937" y="208"/>
                    <a:pt x="939" y="206"/>
                    <a:pt x="940" y="206"/>
                  </a:cubicBezTo>
                  <a:cubicBezTo>
                    <a:pt x="941" y="206"/>
                    <a:pt x="942" y="208"/>
                    <a:pt x="942" y="208"/>
                  </a:cubicBezTo>
                  <a:cubicBezTo>
                    <a:pt x="943" y="208"/>
                    <a:pt x="944" y="206"/>
                    <a:pt x="945" y="206"/>
                  </a:cubicBezTo>
                  <a:cubicBezTo>
                    <a:pt x="946" y="205"/>
                    <a:pt x="947" y="202"/>
                    <a:pt x="948" y="201"/>
                  </a:cubicBezTo>
                  <a:cubicBezTo>
                    <a:pt x="948" y="200"/>
                    <a:pt x="948" y="197"/>
                    <a:pt x="949" y="196"/>
                  </a:cubicBezTo>
                  <a:cubicBezTo>
                    <a:pt x="949" y="195"/>
                    <a:pt x="951" y="194"/>
                    <a:pt x="952" y="194"/>
                  </a:cubicBezTo>
                  <a:cubicBezTo>
                    <a:pt x="953" y="193"/>
                    <a:pt x="957" y="193"/>
                    <a:pt x="959" y="192"/>
                  </a:cubicBezTo>
                  <a:cubicBezTo>
                    <a:pt x="960" y="191"/>
                    <a:pt x="959" y="188"/>
                    <a:pt x="960" y="187"/>
                  </a:cubicBezTo>
                  <a:cubicBezTo>
                    <a:pt x="961" y="186"/>
                    <a:pt x="964" y="186"/>
                    <a:pt x="965" y="185"/>
                  </a:cubicBezTo>
                  <a:cubicBezTo>
                    <a:pt x="966" y="184"/>
                    <a:pt x="969" y="182"/>
                    <a:pt x="970" y="181"/>
                  </a:cubicBezTo>
                  <a:cubicBezTo>
                    <a:pt x="970" y="180"/>
                    <a:pt x="971" y="178"/>
                    <a:pt x="972" y="178"/>
                  </a:cubicBezTo>
                  <a:cubicBezTo>
                    <a:pt x="973" y="177"/>
                    <a:pt x="975" y="178"/>
                    <a:pt x="977" y="178"/>
                  </a:cubicBezTo>
                  <a:cubicBezTo>
                    <a:pt x="978" y="178"/>
                    <a:pt x="980" y="180"/>
                    <a:pt x="981" y="180"/>
                  </a:cubicBezTo>
                  <a:cubicBezTo>
                    <a:pt x="982" y="180"/>
                    <a:pt x="983" y="179"/>
                    <a:pt x="984" y="179"/>
                  </a:cubicBezTo>
                  <a:cubicBezTo>
                    <a:pt x="985" y="178"/>
                    <a:pt x="986" y="176"/>
                    <a:pt x="987" y="175"/>
                  </a:cubicBezTo>
                  <a:cubicBezTo>
                    <a:pt x="987" y="174"/>
                    <a:pt x="988" y="171"/>
                    <a:pt x="989" y="170"/>
                  </a:cubicBezTo>
                  <a:cubicBezTo>
                    <a:pt x="989" y="169"/>
                    <a:pt x="991" y="168"/>
                    <a:pt x="992" y="167"/>
                  </a:cubicBezTo>
                  <a:cubicBezTo>
                    <a:pt x="992" y="166"/>
                    <a:pt x="991" y="165"/>
                    <a:pt x="991" y="164"/>
                  </a:cubicBezTo>
                  <a:cubicBezTo>
                    <a:pt x="991" y="163"/>
                    <a:pt x="993" y="161"/>
                    <a:pt x="993" y="159"/>
                  </a:cubicBezTo>
                  <a:cubicBezTo>
                    <a:pt x="993" y="158"/>
                    <a:pt x="992" y="156"/>
                    <a:pt x="991" y="155"/>
                  </a:cubicBezTo>
                  <a:cubicBezTo>
                    <a:pt x="991" y="154"/>
                    <a:pt x="989" y="153"/>
                    <a:pt x="989" y="151"/>
                  </a:cubicBezTo>
                  <a:cubicBezTo>
                    <a:pt x="989" y="150"/>
                    <a:pt x="991" y="147"/>
                    <a:pt x="993" y="146"/>
                  </a:cubicBezTo>
                  <a:cubicBezTo>
                    <a:pt x="994" y="145"/>
                    <a:pt x="996" y="145"/>
                    <a:pt x="997" y="146"/>
                  </a:cubicBezTo>
                  <a:cubicBezTo>
                    <a:pt x="998" y="146"/>
                    <a:pt x="999" y="147"/>
                    <a:pt x="999" y="147"/>
                  </a:cubicBezTo>
                  <a:cubicBezTo>
                    <a:pt x="1000" y="148"/>
                    <a:pt x="1000" y="149"/>
                    <a:pt x="1001" y="150"/>
                  </a:cubicBezTo>
                  <a:cubicBezTo>
                    <a:pt x="1002" y="150"/>
                    <a:pt x="1005" y="150"/>
                    <a:pt x="1005" y="149"/>
                  </a:cubicBezTo>
                  <a:cubicBezTo>
                    <a:pt x="1006" y="148"/>
                    <a:pt x="1005" y="146"/>
                    <a:pt x="1006" y="145"/>
                  </a:cubicBezTo>
                  <a:cubicBezTo>
                    <a:pt x="1006" y="143"/>
                    <a:pt x="1008" y="142"/>
                    <a:pt x="1008" y="141"/>
                  </a:cubicBezTo>
                  <a:cubicBezTo>
                    <a:pt x="1008" y="140"/>
                    <a:pt x="1006" y="138"/>
                    <a:pt x="1006" y="137"/>
                  </a:cubicBezTo>
                  <a:cubicBezTo>
                    <a:pt x="1006" y="136"/>
                    <a:pt x="1006" y="135"/>
                    <a:pt x="1007" y="134"/>
                  </a:cubicBezTo>
                  <a:cubicBezTo>
                    <a:pt x="1007" y="133"/>
                    <a:pt x="1009" y="133"/>
                    <a:pt x="1009" y="132"/>
                  </a:cubicBezTo>
                  <a:cubicBezTo>
                    <a:pt x="1010" y="131"/>
                    <a:pt x="1012" y="129"/>
                    <a:pt x="1013" y="128"/>
                  </a:cubicBezTo>
                  <a:cubicBezTo>
                    <a:pt x="1015" y="127"/>
                    <a:pt x="1016" y="124"/>
                    <a:pt x="1018" y="123"/>
                  </a:cubicBezTo>
                  <a:cubicBezTo>
                    <a:pt x="1019" y="122"/>
                    <a:pt x="1021" y="121"/>
                    <a:pt x="1022" y="120"/>
                  </a:cubicBezTo>
                  <a:cubicBezTo>
                    <a:pt x="1023" y="120"/>
                    <a:pt x="1025" y="120"/>
                    <a:pt x="1026" y="120"/>
                  </a:cubicBezTo>
                  <a:cubicBezTo>
                    <a:pt x="1028" y="121"/>
                    <a:pt x="1030" y="122"/>
                    <a:pt x="1030" y="123"/>
                  </a:cubicBezTo>
                  <a:cubicBezTo>
                    <a:pt x="1031" y="124"/>
                    <a:pt x="1030" y="126"/>
                    <a:pt x="1030" y="126"/>
                  </a:cubicBezTo>
                  <a:cubicBezTo>
                    <a:pt x="1030" y="127"/>
                    <a:pt x="1029" y="129"/>
                    <a:pt x="1029" y="130"/>
                  </a:cubicBezTo>
                  <a:cubicBezTo>
                    <a:pt x="1028" y="131"/>
                    <a:pt x="1029" y="134"/>
                    <a:pt x="1030" y="135"/>
                  </a:cubicBezTo>
                  <a:cubicBezTo>
                    <a:pt x="1030" y="135"/>
                    <a:pt x="1032" y="136"/>
                    <a:pt x="1032" y="136"/>
                  </a:cubicBezTo>
                  <a:cubicBezTo>
                    <a:pt x="1033" y="136"/>
                    <a:pt x="1036" y="137"/>
                    <a:pt x="1037" y="137"/>
                  </a:cubicBezTo>
                  <a:cubicBezTo>
                    <a:pt x="1039" y="136"/>
                    <a:pt x="1041" y="134"/>
                    <a:pt x="1042" y="133"/>
                  </a:cubicBezTo>
                  <a:cubicBezTo>
                    <a:pt x="1043" y="132"/>
                    <a:pt x="1045" y="131"/>
                    <a:pt x="1046" y="130"/>
                  </a:cubicBezTo>
                  <a:cubicBezTo>
                    <a:pt x="1047" y="129"/>
                    <a:pt x="1049" y="126"/>
                    <a:pt x="1050" y="125"/>
                  </a:cubicBezTo>
                  <a:cubicBezTo>
                    <a:pt x="1051" y="124"/>
                    <a:pt x="1051" y="120"/>
                    <a:pt x="1051" y="118"/>
                  </a:cubicBezTo>
                  <a:cubicBezTo>
                    <a:pt x="1052" y="116"/>
                    <a:pt x="1053" y="112"/>
                    <a:pt x="1054" y="110"/>
                  </a:cubicBezTo>
                  <a:cubicBezTo>
                    <a:pt x="1055" y="109"/>
                    <a:pt x="1057" y="106"/>
                    <a:pt x="1059" y="105"/>
                  </a:cubicBezTo>
                  <a:cubicBezTo>
                    <a:pt x="1060" y="104"/>
                    <a:pt x="1064" y="104"/>
                    <a:pt x="1065" y="103"/>
                  </a:cubicBezTo>
                  <a:cubicBezTo>
                    <a:pt x="1066" y="102"/>
                    <a:pt x="1066" y="99"/>
                    <a:pt x="1068" y="99"/>
                  </a:cubicBezTo>
                  <a:cubicBezTo>
                    <a:pt x="1069" y="98"/>
                    <a:pt x="1072" y="99"/>
                    <a:pt x="1073" y="99"/>
                  </a:cubicBezTo>
                  <a:cubicBezTo>
                    <a:pt x="1074" y="98"/>
                    <a:pt x="1075" y="97"/>
                    <a:pt x="1076" y="96"/>
                  </a:cubicBezTo>
                  <a:cubicBezTo>
                    <a:pt x="1076" y="96"/>
                    <a:pt x="1076" y="94"/>
                    <a:pt x="1077" y="93"/>
                  </a:cubicBezTo>
                  <a:cubicBezTo>
                    <a:pt x="1078" y="93"/>
                    <a:pt x="1080" y="93"/>
                    <a:pt x="1081" y="93"/>
                  </a:cubicBezTo>
                  <a:cubicBezTo>
                    <a:pt x="1082" y="94"/>
                    <a:pt x="1083" y="95"/>
                    <a:pt x="1084" y="95"/>
                  </a:cubicBezTo>
                  <a:cubicBezTo>
                    <a:pt x="1085" y="95"/>
                    <a:pt x="1086" y="93"/>
                    <a:pt x="1087" y="93"/>
                  </a:cubicBezTo>
                  <a:cubicBezTo>
                    <a:pt x="1088" y="93"/>
                    <a:pt x="1090" y="94"/>
                    <a:pt x="1090" y="95"/>
                  </a:cubicBezTo>
                  <a:cubicBezTo>
                    <a:pt x="1091" y="96"/>
                    <a:pt x="1090" y="98"/>
                    <a:pt x="1091" y="99"/>
                  </a:cubicBezTo>
                  <a:cubicBezTo>
                    <a:pt x="1092" y="100"/>
                    <a:pt x="1094" y="100"/>
                    <a:pt x="1095" y="100"/>
                  </a:cubicBezTo>
                  <a:cubicBezTo>
                    <a:pt x="1096" y="100"/>
                    <a:pt x="1099" y="98"/>
                    <a:pt x="1100" y="97"/>
                  </a:cubicBezTo>
                  <a:cubicBezTo>
                    <a:pt x="1101" y="96"/>
                    <a:pt x="1102" y="94"/>
                    <a:pt x="1103" y="94"/>
                  </a:cubicBezTo>
                  <a:cubicBezTo>
                    <a:pt x="1104" y="93"/>
                    <a:pt x="1105" y="93"/>
                    <a:pt x="1106" y="92"/>
                  </a:cubicBezTo>
                  <a:cubicBezTo>
                    <a:pt x="1107" y="91"/>
                    <a:pt x="1108" y="88"/>
                    <a:pt x="1109" y="86"/>
                  </a:cubicBezTo>
                  <a:cubicBezTo>
                    <a:pt x="1110" y="84"/>
                    <a:pt x="1110" y="79"/>
                    <a:pt x="1110" y="77"/>
                  </a:cubicBezTo>
                  <a:cubicBezTo>
                    <a:pt x="1111" y="74"/>
                    <a:pt x="1113" y="69"/>
                    <a:pt x="1114" y="66"/>
                  </a:cubicBezTo>
                  <a:cubicBezTo>
                    <a:pt x="1115" y="64"/>
                    <a:pt x="1115" y="60"/>
                    <a:pt x="1116" y="59"/>
                  </a:cubicBezTo>
                  <a:cubicBezTo>
                    <a:pt x="1117" y="59"/>
                    <a:pt x="1118" y="58"/>
                    <a:pt x="1119" y="58"/>
                  </a:cubicBezTo>
                  <a:cubicBezTo>
                    <a:pt x="1120" y="57"/>
                    <a:pt x="1121" y="55"/>
                    <a:pt x="1121" y="54"/>
                  </a:cubicBezTo>
                  <a:cubicBezTo>
                    <a:pt x="1122" y="53"/>
                    <a:pt x="1124" y="51"/>
                    <a:pt x="1125" y="50"/>
                  </a:cubicBezTo>
                  <a:cubicBezTo>
                    <a:pt x="1126" y="50"/>
                    <a:pt x="1128" y="48"/>
                    <a:pt x="1129" y="48"/>
                  </a:cubicBezTo>
                  <a:cubicBezTo>
                    <a:pt x="1130" y="48"/>
                    <a:pt x="1131" y="48"/>
                    <a:pt x="1132" y="49"/>
                  </a:cubicBezTo>
                  <a:cubicBezTo>
                    <a:pt x="1133" y="49"/>
                    <a:pt x="1135" y="51"/>
                    <a:pt x="1136" y="51"/>
                  </a:cubicBezTo>
                  <a:cubicBezTo>
                    <a:pt x="1137" y="51"/>
                    <a:pt x="1139" y="51"/>
                    <a:pt x="1140" y="50"/>
                  </a:cubicBezTo>
                  <a:cubicBezTo>
                    <a:pt x="1140" y="50"/>
                    <a:pt x="1140" y="48"/>
                    <a:pt x="1140" y="47"/>
                  </a:cubicBezTo>
                  <a:cubicBezTo>
                    <a:pt x="1140" y="45"/>
                    <a:pt x="1139" y="43"/>
                    <a:pt x="1138" y="42"/>
                  </a:cubicBezTo>
                  <a:cubicBezTo>
                    <a:pt x="1138" y="41"/>
                    <a:pt x="1136" y="39"/>
                    <a:pt x="1136" y="38"/>
                  </a:cubicBezTo>
                  <a:cubicBezTo>
                    <a:pt x="1136" y="37"/>
                    <a:pt x="1138" y="35"/>
                    <a:pt x="1138" y="34"/>
                  </a:cubicBezTo>
                  <a:cubicBezTo>
                    <a:pt x="1139" y="33"/>
                    <a:pt x="1137" y="30"/>
                    <a:pt x="1137" y="29"/>
                  </a:cubicBezTo>
                  <a:cubicBezTo>
                    <a:pt x="1137" y="28"/>
                    <a:pt x="1139" y="27"/>
                    <a:pt x="1139" y="26"/>
                  </a:cubicBezTo>
                  <a:cubicBezTo>
                    <a:pt x="1139" y="25"/>
                    <a:pt x="1139" y="22"/>
                    <a:pt x="1138" y="20"/>
                  </a:cubicBezTo>
                  <a:cubicBezTo>
                    <a:pt x="1138" y="19"/>
                    <a:pt x="1137" y="17"/>
                    <a:pt x="1137" y="16"/>
                  </a:cubicBezTo>
                  <a:cubicBezTo>
                    <a:pt x="1137" y="15"/>
                    <a:pt x="1137" y="12"/>
                    <a:pt x="1137" y="11"/>
                  </a:cubicBezTo>
                  <a:cubicBezTo>
                    <a:pt x="1137" y="10"/>
                    <a:pt x="1137" y="7"/>
                    <a:pt x="1138" y="6"/>
                  </a:cubicBezTo>
                  <a:cubicBezTo>
                    <a:pt x="1138" y="6"/>
                    <a:pt x="1139" y="4"/>
                    <a:pt x="1140" y="2"/>
                  </a:cubicBezTo>
                  <a:cubicBezTo>
                    <a:pt x="1139" y="2"/>
                    <a:pt x="1138" y="1"/>
                    <a:pt x="1137" y="1"/>
                  </a:cubicBezTo>
                  <a:cubicBezTo>
                    <a:pt x="1136" y="0"/>
                    <a:pt x="1134" y="1"/>
                    <a:pt x="1133" y="1"/>
                  </a:cubicBezTo>
                  <a:cubicBezTo>
                    <a:pt x="1131" y="1"/>
                    <a:pt x="1127" y="2"/>
                    <a:pt x="1125" y="3"/>
                  </a:cubicBezTo>
                  <a:cubicBezTo>
                    <a:pt x="1123" y="3"/>
                    <a:pt x="1118" y="3"/>
                    <a:pt x="1116" y="4"/>
                  </a:cubicBezTo>
                  <a:cubicBezTo>
                    <a:pt x="1114" y="4"/>
                    <a:pt x="1110" y="3"/>
                    <a:pt x="1109" y="4"/>
                  </a:cubicBezTo>
                  <a:cubicBezTo>
                    <a:pt x="1107" y="4"/>
                    <a:pt x="1104" y="6"/>
                    <a:pt x="1103" y="7"/>
                  </a:cubicBezTo>
                  <a:cubicBezTo>
                    <a:pt x="1102" y="8"/>
                    <a:pt x="1101" y="10"/>
                    <a:pt x="1100" y="11"/>
                  </a:cubicBezTo>
                  <a:cubicBezTo>
                    <a:pt x="1097" y="12"/>
                    <a:pt x="1091" y="13"/>
                    <a:pt x="1088" y="13"/>
                  </a:cubicBezTo>
                  <a:cubicBezTo>
                    <a:pt x="1069" y="17"/>
                    <a:pt x="1031" y="25"/>
                    <a:pt x="1012" y="29"/>
                  </a:cubicBezTo>
                  <a:cubicBezTo>
                    <a:pt x="990" y="33"/>
                    <a:pt x="924" y="43"/>
                    <a:pt x="924" y="43"/>
                  </a:cubicBezTo>
                  <a:cubicBezTo>
                    <a:pt x="865" y="53"/>
                    <a:pt x="865" y="53"/>
                    <a:pt x="865" y="53"/>
                  </a:cubicBezTo>
                  <a:cubicBezTo>
                    <a:pt x="864" y="54"/>
                    <a:pt x="862" y="56"/>
                    <a:pt x="861" y="56"/>
                  </a:cubicBezTo>
                  <a:cubicBezTo>
                    <a:pt x="860" y="57"/>
                    <a:pt x="857" y="57"/>
                    <a:pt x="855" y="57"/>
                  </a:cubicBezTo>
                  <a:cubicBezTo>
                    <a:pt x="847" y="59"/>
                    <a:pt x="832" y="61"/>
                    <a:pt x="824" y="62"/>
                  </a:cubicBezTo>
                  <a:cubicBezTo>
                    <a:pt x="815" y="63"/>
                    <a:pt x="797" y="66"/>
                    <a:pt x="788" y="68"/>
                  </a:cubicBezTo>
                  <a:cubicBezTo>
                    <a:pt x="777" y="69"/>
                    <a:pt x="756" y="72"/>
                    <a:pt x="746" y="74"/>
                  </a:cubicBezTo>
                  <a:cubicBezTo>
                    <a:pt x="737" y="75"/>
                    <a:pt x="721" y="77"/>
                    <a:pt x="712" y="78"/>
                  </a:cubicBezTo>
                  <a:cubicBezTo>
                    <a:pt x="704" y="79"/>
                    <a:pt x="688" y="79"/>
                    <a:pt x="680" y="80"/>
                  </a:cubicBezTo>
                  <a:cubicBezTo>
                    <a:pt x="671" y="81"/>
                    <a:pt x="655" y="83"/>
                    <a:pt x="647" y="85"/>
                  </a:cubicBezTo>
                  <a:cubicBezTo>
                    <a:pt x="642" y="85"/>
                    <a:pt x="631" y="87"/>
                    <a:pt x="626" y="88"/>
                  </a:cubicBezTo>
                  <a:cubicBezTo>
                    <a:pt x="621" y="89"/>
                    <a:pt x="612" y="91"/>
                    <a:pt x="607" y="92"/>
                  </a:cubicBezTo>
                  <a:cubicBezTo>
                    <a:pt x="593" y="94"/>
                    <a:pt x="565" y="97"/>
                    <a:pt x="550" y="98"/>
                  </a:cubicBezTo>
                  <a:cubicBezTo>
                    <a:pt x="531" y="100"/>
                    <a:pt x="492" y="97"/>
                    <a:pt x="474" y="104"/>
                  </a:cubicBezTo>
                  <a:cubicBezTo>
                    <a:pt x="473" y="105"/>
                    <a:pt x="470" y="108"/>
                    <a:pt x="469" y="109"/>
                  </a:cubicBezTo>
                  <a:cubicBezTo>
                    <a:pt x="468" y="109"/>
                    <a:pt x="465" y="110"/>
                    <a:pt x="464" y="109"/>
                  </a:cubicBezTo>
                  <a:cubicBezTo>
                    <a:pt x="463" y="109"/>
                    <a:pt x="462" y="107"/>
                    <a:pt x="462" y="107"/>
                  </a:cubicBezTo>
                  <a:cubicBezTo>
                    <a:pt x="456" y="105"/>
                    <a:pt x="444" y="110"/>
                    <a:pt x="438" y="111"/>
                  </a:cubicBezTo>
                  <a:cubicBezTo>
                    <a:pt x="418" y="114"/>
                    <a:pt x="379" y="120"/>
                    <a:pt x="359" y="123"/>
                  </a:cubicBezTo>
                  <a:cubicBezTo>
                    <a:pt x="347" y="125"/>
                    <a:pt x="323" y="128"/>
                    <a:pt x="311" y="130"/>
                  </a:cubicBezTo>
                  <a:cubicBezTo>
                    <a:pt x="306" y="131"/>
                    <a:pt x="289" y="135"/>
                    <a:pt x="289" y="135"/>
                  </a:cubicBezTo>
                  <a:cubicBezTo>
                    <a:pt x="289" y="129"/>
                    <a:pt x="289" y="129"/>
                    <a:pt x="289" y="129"/>
                  </a:cubicBezTo>
                  <a:cubicBezTo>
                    <a:pt x="258" y="129"/>
                    <a:pt x="258" y="129"/>
                    <a:pt x="258" y="129"/>
                  </a:cubicBezTo>
                  <a:cubicBezTo>
                    <a:pt x="265" y="151"/>
                    <a:pt x="265" y="151"/>
                    <a:pt x="265" y="151"/>
                  </a:cubicBezTo>
                  <a:cubicBezTo>
                    <a:pt x="265" y="161"/>
                    <a:pt x="265" y="161"/>
                    <a:pt x="265" y="161"/>
                  </a:cubicBezTo>
                  <a:cubicBezTo>
                    <a:pt x="265" y="161"/>
                    <a:pt x="255" y="162"/>
                    <a:pt x="251" y="162"/>
                  </a:cubicBezTo>
                  <a:cubicBezTo>
                    <a:pt x="239" y="164"/>
                    <a:pt x="215" y="167"/>
                    <a:pt x="203" y="168"/>
                  </a:cubicBezTo>
                  <a:cubicBezTo>
                    <a:pt x="177" y="171"/>
                    <a:pt x="126" y="175"/>
                    <a:pt x="100" y="179"/>
                  </a:cubicBezTo>
                  <a:cubicBezTo>
                    <a:pt x="96" y="180"/>
                    <a:pt x="88" y="182"/>
                    <a:pt x="81" y="183"/>
                  </a:cubicBezTo>
                  <a:cubicBezTo>
                    <a:pt x="81" y="184"/>
                    <a:pt x="81" y="184"/>
                    <a:pt x="81" y="184"/>
                  </a:cubicBezTo>
                  <a:cubicBezTo>
                    <a:pt x="81" y="184"/>
                    <a:pt x="81" y="185"/>
                    <a:pt x="81" y="185"/>
                  </a:cubicBezTo>
                  <a:cubicBezTo>
                    <a:pt x="81" y="188"/>
                    <a:pt x="80" y="190"/>
                    <a:pt x="80" y="191"/>
                  </a:cubicBezTo>
                  <a:cubicBezTo>
                    <a:pt x="78" y="193"/>
                    <a:pt x="75" y="195"/>
                    <a:pt x="74" y="196"/>
                  </a:cubicBezTo>
                  <a:cubicBezTo>
                    <a:pt x="72" y="197"/>
                    <a:pt x="70" y="198"/>
                    <a:pt x="69" y="198"/>
                  </a:cubicBezTo>
                  <a:cubicBezTo>
                    <a:pt x="68" y="198"/>
                    <a:pt x="68" y="198"/>
                    <a:pt x="67" y="198"/>
                  </a:cubicBezTo>
                  <a:cubicBezTo>
                    <a:pt x="67" y="198"/>
                    <a:pt x="66" y="197"/>
                    <a:pt x="65" y="197"/>
                  </a:cubicBezTo>
                  <a:cubicBezTo>
                    <a:pt x="65" y="197"/>
                    <a:pt x="65" y="198"/>
                    <a:pt x="65" y="198"/>
                  </a:cubicBezTo>
                  <a:cubicBezTo>
                    <a:pt x="65" y="198"/>
                    <a:pt x="65" y="198"/>
                    <a:pt x="65" y="198"/>
                  </a:cubicBezTo>
                  <a:cubicBezTo>
                    <a:pt x="65" y="199"/>
                    <a:pt x="65" y="199"/>
                    <a:pt x="65" y="199"/>
                  </a:cubicBezTo>
                  <a:cubicBezTo>
                    <a:pt x="66" y="200"/>
                    <a:pt x="66" y="200"/>
                    <a:pt x="66" y="200"/>
                  </a:cubicBezTo>
                  <a:cubicBezTo>
                    <a:pt x="67" y="201"/>
                    <a:pt x="69" y="203"/>
                    <a:pt x="70" y="205"/>
                  </a:cubicBezTo>
                  <a:cubicBezTo>
                    <a:pt x="71" y="209"/>
                    <a:pt x="68" y="214"/>
                    <a:pt x="67" y="215"/>
                  </a:cubicBezTo>
                  <a:cubicBezTo>
                    <a:pt x="67" y="215"/>
                    <a:pt x="66" y="217"/>
                    <a:pt x="64" y="218"/>
                  </a:cubicBezTo>
                  <a:cubicBezTo>
                    <a:pt x="66" y="219"/>
                    <a:pt x="68" y="221"/>
                    <a:pt x="69" y="223"/>
                  </a:cubicBezTo>
                  <a:cubicBezTo>
                    <a:pt x="70" y="227"/>
                    <a:pt x="67" y="231"/>
                    <a:pt x="66" y="233"/>
                  </a:cubicBezTo>
                  <a:cubicBezTo>
                    <a:pt x="64" y="234"/>
                    <a:pt x="61" y="236"/>
                    <a:pt x="59" y="237"/>
                  </a:cubicBezTo>
                  <a:cubicBezTo>
                    <a:pt x="59" y="237"/>
                    <a:pt x="58" y="237"/>
                    <a:pt x="57" y="238"/>
                  </a:cubicBezTo>
                  <a:cubicBezTo>
                    <a:pt x="58" y="238"/>
                    <a:pt x="58" y="238"/>
                    <a:pt x="59" y="239"/>
                  </a:cubicBezTo>
                  <a:cubicBezTo>
                    <a:pt x="60" y="240"/>
                    <a:pt x="64" y="244"/>
                    <a:pt x="64" y="248"/>
                  </a:cubicBezTo>
                  <a:cubicBezTo>
                    <a:pt x="64" y="251"/>
                    <a:pt x="62" y="255"/>
                    <a:pt x="61" y="257"/>
                  </a:cubicBezTo>
                  <a:cubicBezTo>
                    <a:pt x="59" y="259"/>
                    <a:pt x="57" y="260"/>
                    <a:pt x="55" y="261"/>
                  </a:cubicBezTo>
                  <a:cubicBezTo>
                    <a:pt x="54" y="261"/>
                    <a:pt x="53" y="262"/>
                    <a:pt x="53" y="262"/>
                  </a:cubicBezTo>
                  <a:cubicBezTo>
                    <a:pt x="53" y="262"/>
                    <a:pt x="53" y="262"/>
                    <a:pt x="53" y="262"/>
                  </a:cubicBezTo>
                  <a:cubicBezTo>
                    <a:pt x="53" y="262"/>
                    <a:pt x="53" y="262"/>
                    <a:pt x="53" y="262"/>
                  </a:cubicBezTo>
                  <a:cubicBezTo>
                    <a:pt x="53" y="263"/>
                    <a:pt x="53" y="264"/>
                    <a:pt x="53" y="266"/>
                  </a:cubicBezTo>
                  <a:cubicBezTo>
                    <a:pt x="53" y="266"/>
                    <a:pt x="53" y="267"/>
                    <a:pt x="53" y="269"/>
                  </a:cubicBezTo>
                  <a:cubicBezTo>
                    <a:pt x="55" y="268"/>
                    <a:pt x="55" y="268"/>
                    <a:pt x="55" y="268"/>
                  </a:cubicBezTo>
                  <a:cubicBezTo>
                    <a:pt x="52" y="271"/>
                    <a:pt x="52" y="271"/>
                    <a:pt x="52" y="271"/>
                  </a:cubicBezTo>
                  <a:cubicBezTo>
                    <a:pt x="52" y="274"/>
                    <a:pt x="52" y="274"/>
                    <a:pt x="52" y="274"/>
                  </a:cubicBezTo>
                  <a:cubicBezTo>
                    <a:pt x="50" y="274"/>
                    <a:pt x="50" y="274"/>
                    <a:pt x="50" y="274"/>
                  </a:cubicBezTo>
                  <a:cubicBezTo>
                    <a:pt x="48" y="277"/>
                    <a:pt x="48" y="277"/>
                    <a:pt x="48" y="277"/>
                  </a:cubicBezTo>
                  <a:cubicBezTo>
                    <a:pt x="48" y="278"/>
                    <a:pt x="48" y="278"/>
                    <a:pt x="48" y="279"/>
                  </a:cubicBezTo>
                  <a:cubicBezTo>
                    <a:pt x="49" y="279"/>
                    <a:pt x="49" y="280"/>
                    <a:pt x="50" y="280"/>
                  </a:cubicBezTo>
                  <a:cubicBezTo>
                    <a:pt x="50" y="280"/>
                    <a:pt x="50" y="280"/>
                    <a:pt x="51" y="280"/>
                  </a:cubicBezTo>
                  <a:cubicBezTo>
                    <a:pt x="52" y="281"/>
                    <a:pt x="54" y="281"/>
                    <a:pt x="56" y="282"/>
                  </a:cubicBezTo>
                  <a:cubicBezTo>
                    <a:pt x="58" y="283"/>
                    <a:pt x="60" y="286"/>
                    <a:pt x="60" y="288"/>
                  </a:cubicBezTo>
                  <a:cubicBezTo>
                    <a:pt x="61" y="290"/>
                    <a:pt x="61" y="294"/>
                    <a:pt x="59" y="297"/>
                  </a:cubicBezTo>
                  <a:cubicBezTo>
                    <a:pt x="58" y="298"/>
                    <a:pt x="56" y="300"/>
                    <a:pt x="53" y="300"/>
                  </a:cubicBezTo>
                  <a:cubicBezTo>
                    <a:pt x="53" y="300"/>
                    <a:pt x="53" y="300"/>
                    <a:pt x="53" y="300"/>
                  </a:cubicBezTo>
                  <a:cubicBezTo>
                    <a:pt x="55" y="304"/>
                    <a:pt x="54" y="308"/>
                    <a:pt x="53" y="310"/>
                  </a:cubicBezTo>
                  <a:cubicBezTo>
                    <a:pt x="52" y="312"/>
                    <a:pt x="49" y="314"/>
                    <a:pt x="47" y="314"/>
                  </a:cubicBezTo>
                  <a:cubicBezTo>
                    <a:pt x="46" y="315"/>
                    <a:pt x="44" y="315"/>
                    <a:pt x="43" y="315"/>
                  </a:cubicBezTo>
                  <a:cubicBezTo>
                    <a:pt x="43" y="315"/>
                    <a:pt x="43" y="315"/>
                    <a:pt x="43" y="315"/>
                  </a:cubicBezTo>
                  <a:cubicBezTo>
                    <a:pt x="42" y="315"/>
                    <a:pt x="42" y="315"/>
                    <a:pt x="42" y="315"/>
                  </a:cubicBezTo>
                  <a:cubicBezTo>
                    <a:pt x="42" y="316"/>
                    <a:pt x="42" y="318"/>
                    <a:pt x="41" y="320"/>
                  </a:cubicBezTo>
                  <a:cubicBezTo>
                    <a:pt x="40" y="323"/>
                    <a:pt x="36" y="325"/>
                    <a:pt x="35" y="325"/>
                  </a:cubicBezTo>
                  <a:cubicBezTo>
                    <a:pt x="34" y="326"/>
                    <a:pt x="32" y="326"/>
                    <a:pt x="31" y="326"/>
                  </a:cubicBezTo>
                  <a:cubicBezTo>
                    <a:pt x="31" y="326"/>
                    <a:pt x="31" y="326"/>
                    <a:pt x="30" y="326"/>
                  </a:cubicBezTo>
                  <a:cubicBezTo>
                    <a:pt x="30" y="326"/>
                    <a:pt x="30" y="326"/>
                    <a:pt x="30" y="326"/>
                  </a:cubicBezTo>
                  <a:cubicBezTo>
                    <a:pt x="29" y="327"/>
                    <a:pt x="27" y="328"/>
                    <a:pt x="25" y="328"/>
                  </a:cubicBezTo>
                  <a:cubicBezTo>
                    <a:pt x="25" y="328"/>
                    <a:pt x="24" y="328"/>
                    <a:pt x="24" y="328"/>
                  </a:cubicBezTo>
                  <a:cubicBezTo>
                    <a:pt x="23" y="328"/>
                    <a:pt x="22" y="327"/>
                    <a:pt x="21" y="326"/>
                  </a:cubicBezTo>
                  <a:cubicBezTo>
                    <a:pt x="20" y="327"/>
                    <a:pt x="19" y="328"/>
                    <a:pt x="19" y="328"/>
                  </a:cubicBezTo>
                  <a:cubicBezTo>
                    <a:pt x="19" y="329"/>
                    <a:pt x="19" y="330"/>
                    <a:pt x="19" y="331"/>
                  </a:cubicBezTo>
                  <a:cubicBezTo>
                    <a:pt x="19" y="331"/>
                    <a:pt x="20" y="332"/>
                    <a:pt x="21" y="333"/>
                  </a:cubicBezTo>
                  <a:cubicBezTo>
                    <a:pt x="21" y="334"/>
                    <a:pt x="22" y="334"/>
                    <a:pt x="22" y="334"/>
                  </a:cubicBezTo>
                  <a:cubicBezTo>
                    <a:pt x="22" y="334"/>
                    <a:pt x="23" y="334"/>
                    <a:pt x="23" y="333"/>
                  </a:cubicBezTo>
                  <a:cubicBezTo>
                    <a:pt x="23" y="333"/>
                    <a:pt x="23" y="333"/>
                    <a:pt x="23" y="333"/>
                  </a:cubicBezTo>
                  <a:cubicBezTo>
                    <a:pt x="24" y="332"/>
                    <a:pt x="25" y="330"/>
                    <a:pt x="28" y="330"/>
                  </a:cubicBezTo>
                  <a:cubicBezTo>
                    <a:pt x="28" y="330"/>
                    <a:pt x="28" y="330"/>
                    <a:pt x="28" y="330"/>
                  </a:cubicBezTo>
                  <a:cubicBezTo>
                    <a:pt x="29" y="330"/>
                    <a:pt x="29" y="330"/>
                    <a:pt x="29" y="330"/>
                  </a:cubicBezTo>
                  <a:cubicBezTo>
                    <a:pt x="33" y="331"/>
                    <a:pt x="35" y="336"/>
                    <a:pt x="35" y="336"/>
                  </a:cubicBezTo>
                  <a:cubicBezTo>
                    <a:pt x="36" y="338"/>
                    <a:pt x="36" y="342"/>
                    <a:pt x="35" y="344"/>
                  </a:cubicBezTo>
                  <a:cubicBezTo>
                    <a:pt x="33" y="347"/>
                    <a:pt x="31" y="348"/>
                    <a:pt x="29" y="349"/>
                  </a:cubicBezTo>
                  <a:cubicBezTo>
                    <a:pt x="29" y="349"/>
                    <a:pt x="29" y="349"/>
                    <a:pt x="28" y="349"/>
                  </a:cubicBezTo>
                  <a:cubicBezTo>
                    <a:pt x="28" y="350"/>
                    <a:pt x="27" y="350"/>
                    <a:pt x="26" y="350"/>
                  </a:cubicBezTo>
                  <a:cubicBezTo>
                    <a:pt x="26" y="350"/>
                    <a:pt x="25" y="350"/>
                    <a:pt x="25" y="350"/>
                  </a:cubicBezTo>
                  <a:cubicBezTo>
                    <a:pt x="27" y="351"/>
                    <a:pt x="29" y="352"/>
                    <a:pt x="30" y="354"/>
                  </a:cubicBezTo>
                  <a:cubicBezTo>
                    <a:pt x="33" y="357"/>
                    <a:pt x="31" y="363"/>
                    <a:pt x="31" y="363"/>
                  </a:cubicBezTo>
                  <a:cubicBezTo>
                    <a:pt x="31" y="364"/>
                    <a:pt x="29" y="367"/>
                    <a:pt x="27" y="369"/>
                  </a:cubicBezTo>
                  <a:cubicBezTo>
                    <a:pt x="26" y="369"/>
                    <a:pt x="24" y="370"/>
                    <a:pt x="22" y="370"/>
                  </a:cubicBezTo>
                  <a:cubicBezTo>
                    <a:pt x="22" y="370"/>
                    <a:pt x="21" y="370"/>
                    <a:pt x="20" y="370"/>
                  </a:cubicBezTo>
                  <a:cubicBezTo>
                    <a:pt x="19" y="369"/>
                    <a:pt x="15" y="368"/>
                    <a:pt x="13" y="365"/>
                  </a:cubicBezTo>
                  <a:cubicBezTo>
                    <a:pt x="12" y="364"/>
                    <a:pt x="12" y="363"/>
                    <a:pt x="12" y="362"/>
                  </a:cubicBezTo>
                  <a:cubicBezTo>
                    <a:pt x="12" y="362"/>
                    <a:pt x="12" y="362"/>
                    <a:pt x="11" y="362"/>
                  </a:cubicBezTo>
                  <a:cubicBezTo>
                    <a:pt x="11" y="362"/>
                    <a:pt x="11" y="364"/>
                    <a:pt x="11" y="364"/>
                  </a:cubicBezTo>
                  <a:cubicBezTo>
                    <a:pt x="11" y="365"/>
                    <a:pt x="11" y="365"/>
                    <a:pt x="11" y="366"/>
                  </a:cubicBezTo>
                  <a:cubicBezTo>
                    <a:pt x="11" y="366"/>
                    <a:pt x="11" y="366"/>
                    <a:pt x="11" y="366"/>
                  </a:cubicBezTo>
                  <a:cubicBezTo>
                    <a:pt x="12" y="366"/>
                    <a:pt x="14" y="367"/>
                    <a:pt x="15" y="368"/>
                  </a:cubicBezTo>
                  <a:cubicBezTo>
                    <a:pt x="17" y="370"/>
                    <a:pt x="18" y="374"/>
                    <a:pt x="18" y="376"/>
                  </a:cubicBezTo>
                  <a:cubicBezTo>
                    <a:pt x="18" y="379"/>
                    <a:pt x="15" y="383"/>
                    <a:pt x="15" y="384"/>
                  </a:cubicBezTo>
                  <a:cubicBezTo>
                    <a:pt x="13" y="386"/>
                    <a:pt x="11" y="388"/>
                    <a:pt x="9" y="388"/>
                  </a:cubicBezTo>
                  <a:cubicBezTo>
                    <a:pt x="9" y="388"/>
                    <a:pt x="8" y="388"/>
                    <a:pt x="8" y="388"/>
                  </a:cubicBezTo>
                  <a:cubicBezTo>
                    <a:pt x="9" y="391"/>
                    <a:pt x="9" y="394"/>
                    <a:pt x="8" y="395"/>
                  </a:cubicBezTo>
                  <a:cubicBezTo>
                    <a:pt x="8" y="396"/>
                    <a:pt x="7" y="397"/>
                    <a:pt x="7" y="398"/>
                  </a:cubicBezTo>
                  <a:cubicBezTo>
                    <a:pt x="7" y="399"/>
                    <a:pt x="7" y="400"/>
                    <a:pt x="7" y="402"/>
                  </a:cubicBezTo>
                  <a:cubicBezTo>
                    <a:pt x="6" y="403"/>
                    <a:pt x="5" y="405"/>
                    <a:pt x="4" y="407"/>
                  </a:cubicBezTo>
                  <a:cubicBezTo>
                    <a:pt x="6" y="407"/>
                    <a:pt x="9" y="409"/>
                    <a:pt x="9" y="410"/>
                  </a:cubicBezTo>
                  <a:cubicBezTo>
                    <a:pt x="11" y="412"/>
                    <a:pt x="12" y="416"/>
                    <a:pt x="12" y="419"/>
                  </a:cubicBezTo>
                  <a:cubicBezTo>
                    <a:pt x="12" y="421"/>
                    <a:pt x="11" y="422"/>
                    <a:pt x="10" y="423"/>
                  </a:cubicBezTo>
                  <a:cubicBezTo>
                    <a:pt x="10" y="423"/>
                    <a:pt x="10" y="423"/>
                    <a:pt x="10" y="423"/>
                  </a:cubicBezTo>
                  <a:cubicBezTo>
                    <a:pt x="13" y="424"/>
                    <a:pt x="15" y="426"/>
                    <a:pt x="16" y="428"/>
                  </a:cubicBezTo>
                  <a:cubicBezTo>
                    <a:pt x="17" y="431"/>
                    <a:pt x="15" y="435"/>
                    <a:pt x="14" y="437"/>
                  </a:cubicBezTo>
                  <a:cubicBezTo>
                    <a:pt x="12" y="439"/>
                    <a:pt x="8" y="440"/>
                    <a:pt x="6" y="440"/>
                  </a:cubicBezTo>
                  <a:cubicBezTo>
                    <a:pt x="6" y="440"/>
                    <a:pt x="5" y="440"/>
                    <a:pt x="5" y="440"/>
                  </a:cubicBezTo>
                  <a:cubicBezTo>
                    <a:pt x="3" y="440"/>
                    <a:pt x="1" y="439"/>
                    <a:pt x="1" y="438"/>
                  </a:cubicBezTo>
                  <a:cubicBezTo>
                    <a:pt x="0" y="438"/>
                    <a:pt x="0" y="438"/>
                    <a:pt x="0" y="439"/>
                  </a:cubicBezTo>
                  <a:cubicBezTo>
                    <a:pt x="0" y="439"/>
                    <a:pt x="0" y="440"/>
                    <a:pt x="1" y="441"/>
                  </a:cubicBezTo>
                  <a:cubicBezTo>
                    <a:pt x="1" y="441"/>
                    <a:pt x="1" y="441"/>
                    <a:pt x="1" y="441"/>
                  </a:cubicBezTo>
                  <a:cubicBezTo>
                    <a:pt x="3" y="441"/>
                    <a:pt x="5" y="441"/>
                    <a:pt x="8" y="441"/>
                  </a:cubicBezTo>
                  <a:cubicBezTo>
                    <a:pt x="19" y="441"/>
                    <a:pt x="30" y="442"/>
                    <a:pt x="41" y="443"/>
                  </a:cubicBezTo>
                  <a:cubicBezTo>
                    <a:pt x="51" y="443"/>
                    <a:pt x="59" y="444"/>
                    <a:pt x="66" y="444"/>
                  </a:cubicBezTo>
                  <a:cubicBezTo>
                    <a:pt x="69" y="444"/>
                    <a:pt x="71" y="444"/>
                    <a:pt x="72" y="444"/>
                  </a:cubicBezTo>
                  <a:cubicBezTo>
                    <a:pt x="88" y="442"/>
                    <a:pt x="119" y="439"/>
                    <a:pt x="135" y="437"/>
                  </a:cubicBezTo>
                  <a:cubicBezTo>
                    <a:pt x="144" y="436"/>
                    <a:pt x="158" y="434"/>
                    <a:pt x="170" y="433"/>
                  </a:cubicBezTo>
                  <a:cubicBezTo>
                    <a:pt x="179" y="432"/>
                    <a:pt x="187" y="431"/>
                    <a:pt x="193" y="430"/>
                  </a:cubicBezTo>
                  <a:cubicBezTo>
                    <a:pt x="198" y="430"/>
                    <a:pt x="204" y="429"/>
                    <a:pt x="210" y="428"/>
                  </a:cubicBezTo>
                  <a:cubicBezTo>
                    <a:pt x="225" y="427"/>
                    <a:pt x="241" y="425"/>
                    <a:pt x="251" y="424"/>
                  </a:cubicBezTo>
                  <a:cubicBezTo>
                    <a:pt x="255" y="423"/>
                    <a:pt x="260" y="422"/>
                    <a:pt x="265" y="421"/>
                  </a:cubicBezTo>
                  <a:cubicBezTo>
                    <a:pt x="268" y="420"/>
                    <a:pt x="271" y="420"/>
                    <a:pt x="274" y="420"/>
                  </a:cubicBezTo>
                  <a:cubicBezTo>
                    <a:pt x="274" y="419"/>
                    <a:pt x="274" y="419"/>
                    <a:pt x="274" y="419"/>
                  </a:cubicBezTo>
                  <a:cubicBezTo>
                    <a:pt x="276" y="419"/>
                    <a:pt x="276" y="419"/>
                    <a:pt x="276" y="419"/>
                  </a:cubicBezTo>
                  <a:cubicBezTo>
                    <a:pt x="279" y="419"/>
                    <a:pt x="279" y="419"/>
                    <a:pt x="279" y="419"/>
                  </a:cubicBezTo>
                  <a:cubicBezTo>
                    <a:pt x="279" y="419"/>
                    <a:pt x="279" y="419"/>
                    <a:pt x="279" y="419"/>
                  </a:cubicBezTo>
                  <a:cubicBezTo>
                    <a:pt x="281" y="418"/>
                    <a:pt x="281" y="418"/>
                    <a:pt x="281" y="418"/>
                  </a:cubicBezTo>
                  <a:cubicBezTo>
                    <a:pt x="293" y="416"/>
                    <a:pt x="301" y="415"/>
                    <a:pt x="306" y="415"/>
                  </a:cubicBezTo>
                  <a:cubicBezTo>
                    <a:pt x="313" y="414"/>
                    <a:pt x="325" y="413"/>
                    <a:pt x="336" y="412"/>
                  </a:cubicBezTo>
                  <a:cubicBezTo>
                    <a:pt x="344" y="411"/>
                    <a:pt x="353" y="410"/>
                    <a:pt x="358" y="409"/>
                  </a:cubicBezTo>
                  <a:cubicBezTo>
                    <a:pt x="368" y="408"/>
                    <a:pt x="384" y="406"/>
                    <a:pt x="399" y="404"/>
                  </a:cubicBezTo>
                  <a:cubicBezTo>
                    <a:pt x="407" y="403"/>
                    <a:pt x="414" y="402"/>
                    <a:pt x="419" y="402"/>
                  </a:cubicBezTo>
                  <a:cubicBezTo>
                    <a:pt x="424" y="401"/>
                    <a:pt x="431" y="400"/>
                    <a:pt x="438" y="400"/>
                  </a:cubicBezTo>
                  <a:cubicBezTo>
                    <a:pt x="452" y="398"/>
                    <a:pt x="467" y="396"/>
                    <a:pt x="476" y="395"/>
                  </a:cubicBezTo>
                  <a:cubicBezTo>
                    <a:pt x="486" y="394"/>
                    <a:pt x="501" y="391"/>
                    <a:pt x="516" y="389"/>
                  </a:cubicBezTo>
                  <a:cubicBezTo>
                    <a:pt x="526" y="387"/>
                    <a:pt x="536" y="386"/>
                    <a:pt x="542" y="385"/>
                  </a:cubicBezTo>
                  <a:cubicBezTo>
                    <a:pt x="565" y="382"/>
                    <a:pt x="612" y="375"/>
                    <a:pt x="631" y="373"/>
                  </a:cubicBezTo>
                  <a:cubicBezTo>
                    <a:pt x="634" y="372"/>
                    <a:pt x="637" y="372"/>
                    <a:pt x="640" y="371"/>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b"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92.5</a:t>
              </a:r>
            </a:p>
          </p:txBody>
        </p:sp>
        <p:sp>
          <p:nvSpPr>
            <p:cNvPr id="256" name="Freeform 255"/>
            <p:cNvSpPr>
              <a:spLocks/>
            </p:cNvSpPr>
            <p:nvPr/>
          </p:nvSpPr>
          <p:spPr bwMode="auto">
            <a:xfrm>
              <a:off x="4403722" y="3352803"/>
              <a:ext cx="812799" cy="450850"/>
            </a:xfrm>
            <a:custGeom>
              <a:avLst/>
              <a:gdLst>
                <a:gd name="T0" fmla="*/ 14 w 962"/>
                <a:gd name="T1" fmla="*/ 469 h 534"/>
                <a:gd name="T2" fmla="*/ 4 w 962"/>
                <a:gd name="T3" fmla="*/ 500 h 534"/>
                <a:gd name="T4" fmla="*/ 68 w 962"/>
                <a:gd name="T5" fmla="*/ 526 h 534"/>
                <a:gd name="T6" fmla="*/ 241 w 962"/>
                <a:gd name="T7" fmla="*/ 480 h 534"/>
                <a:gd name="T8" fmla="*/ 426 w 962"/>
                <a:gd name="T9" fmla="*/ 454 h 534"/>
                <a:gd name="T10" fmla="*/ 644 w 962"/>
                <a:gd name="T11" fmla="*/ 429 h 534"/>
                <a:gd name="T12" fmla="*/ 770 w 962"/>
                <a:gd name="T13" fmla="*/ 407 h 534"/>
                <a:gd name="T14" fmla="*/ 829 w 962"/>
                <a:gd name="T15" fmla="*/ 377 h 534"/>
                <a:gd name="T16" fmla="*/ 858 w 962"/>
                <a:gd name="T17" fmla="*/ 348 h 534"/>
                <a:gd name="T18" fmla="*/ 879 w 962"/>
                <a:gd name="T19" fmla="*/ 306 h 534"/>
                <a:gd name="T20" fmla="*/ 962 w 962"/>
                <a:gd name="T21" fmla="*/ 213 h 534"/>
                <a:gd name="T22" fmla="*/ 930 w 962"/>
                <a:gd name="T23" fmla="*/ 198 h 534"/>
                <a:gd name="T24" fmla="*/ 896 w 962"/>
                <a:gd name="T25" fmla="*/ 166 h 534"/>
                <a:gd name="T26" fmla="*/ 863 w 962"/>
                <a:gd name="T27" fmla="*/ 125 h 534"/>
                <a:gd name="T28" fmla="*/ 858 w 962"/>
                <a:gd name="T29" fmla="*/ 86 h 534"/>
                <a:gd name="T30" fmla="*/ 840 w 962"/>
                <a:gd name="T31" fmla="*/ 63 h 534"/>
                <a:gd name="T32" fmla="*/ 806 w 962"/>
                <a:gd name="T33" fmla="*/ 43 h 534"/>
                <a:gd name="T34" fmla="*/ 799 w 962"/>
                <a:gd name="T35" fmla="*/ 28 h 534"/>
                <a:gd name="T36" fmla="*/ 778 w 962"/>
                <a:gd name="T37" fmla="*/ 53 h 534"/>
                <a:gd name="T38" fmla="*/ 742 w 962"/>
                <a:gd name="T39" fmla="*/ 54 h 534"/>
                <a:gd name="T40" fmla="*/ 721 w 962"/>
                <a:gd name="T41" fmla="*/ 50 h 534"/>
                <a:gd name="T42" fmla="*/ 691 w 962"/>
                <a:gd name="T43" fmla="*/ 65 h 534"/>
                <a:gd name="T44" fmla="*/ 671 w 962"/>
                <a:gd name="T45" fmla="*/ 48 h 534"/>
                <a:gd name="T46" fmla="*/ 655 w 962"/>
                <a:gd name="T47" fmla="*/ 48 h 534"/>
                <a:gd name="T48" fmla="*/ 616 w 962"/>
                <a:gd name="T49" fmla="*/ 38 h 534"/>
                <a:gd name="T50" fmla="*/ 602 w 962"/>
                <a:gd name="T51" fmla="*/ 12 h 534"/>
                <a:gd name="T52" fmla="*/ 583 w 962"/>
                <a:gd name="T53" fmla="*/ 0 h 534"/>
                <a:gd name="T54" fmla="*/ 557 w 962"/>
                <a:gd name="T55" fmla="*/ 8 h 534"/>
                <a:gd name="T56" fmla="*/ 533 w 962"/>
                <a:gd name="T57" fmla="*/ 14 h 534"/>
                <a:gd name="T58" fmla="*/ 552 w 962"/>
                <a:gd name="T59" fmla="*/ 49 h 534"/>
                <a:gd name="T60" fmla="*/ 534 w 962"/>
                <a:gd name="T61" fmla="*/ 66 h 534"/>
                <a:gd name="T62" fmla="*/ 498 w 962"/>
                <a:gd name="T63" fmla="*/ 89 h 534"/>
                <a:gd name="T64" fmla="*/ 476 w 962"/>
                <a:gd name="T65" fmla="*/ 85 h 534"/>
                <a:gd name="T66" fmla="*/ 472 w 962"/>
                <a:gd name="T67" fmla="*/ 100 h 534"/>
                <a:gd name="T68" fmla="*/ 467 w 962"/>
                <a:gd name="T69" fmla="*/ 132 h 534"/>
                <a:gd name="T70" fmla="*/ 450 w 962"/>
                <a:gd name="T71" fmla="*/ 157 h 534"/>
                <a:gd name="T72" fmla="*/ 429 w 962"/>
                <a:gd name="T73" fmla="*/ 176 h 534"/>
                <a:gd name="T74" fmla="*/ 412 w 962"/>
                <a:gd name="T75" fmla="*/ 224 h 534"/>
                <a:gd name="T76" fmla="*/ 393 w 962"/>
                <a:gd name="T77" fmla="*/ 227 h 534"/>
                <a:gd name="T78" fmla="*/ 376 w 962"/>
                <a:gd name="T79" fmla="*/ 225 h 534"/>
                <a:gd name="T80" fmla="*/ 350 w 962"/>
                <a:gd name="T81" fmla="*/ 224 h 534"/>
                <a:gd name="T82" fmla="*/ 338 w 962"/>
                <a:gd name="T83" fmla="*/ 251 h 534"/>
                <a:gd name="T84" fmla="*/ 311 w 962"/>
                <a:gd name="T85" fmla="*/ 259 h 534"/>
                <a:gd name="T86" fmla="*/ 293 w 962"/>
                <a:gd name="T87" fmla="*/ 248 h 534"/>
                <a:gd name="T88" fmla="*/ 274 w 962"/>
                <a:gd name="T89" fmla="*/ 277 h 534"/>
                <a:gd name="T90" fmla="*/ 239 w 962"/>
                <a:gd name="T91" fmla="*/ 274 h 534"/>
                <a:gd name="T92" fmla="*/ 214 w 962"/>
                <a:gd name="T93" fmla="*/ 265 h 534"/>
                <a:gd name="T94" fmla="*/ 199 w 962"/>
                <a:gd name="T95" fmla="*/ 279 h 534"/>
                <a:gd name="T96" fmla="*/ 169 w 962"/>
                <a:gd name="T97" fmla="*/ 281 h 534"/>
                <a:gd name="T98" fmla="*/ 157 w 962"/>
                <a:gd name="T99" fmla="*/ 280 h 534"/>
                <a:gd name="T100" fmla="*/ 130 w 962"/>
                <a:gd name="T101" fmla="*/ 315 h 534"/>
                <a:gd name="T102" fmla="*/ 144 w 962"/>
                <a:gd name="T103" fmla="*/ 340 h 534"/>
                <a:gd name="T104" fmla="*/ 104 w 962"/>
                <a:gd name="T105" fmla="*/ 371 h 534"/>
                <a:gd name="T106" fmla="*/ 88 w 962"/>
                <a:gd name="T107" fmla="*/ 389 h 534"/>
                <a:gd name="T108" fmla="*/ 103 w 962"/>
                <a:gd name="T109" fmla="*/ 424 h 534"/>
                <a:gd name="T110" fmla="*/ 58 w 962"/>
                <a:gd name="T111" fmla="*/ 425 h 534"/>
                <a:gd name="T112" fmla="*/ 31 w 962"/>
                <a:gd name="T113" fmla="*/ 414 h 534"/>
                <a:gd name="T114" fmla="*/ 10 w 962"/>
                <a:gd name="T115" fmla="*/ 432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62" h="534">
                  <a:moveTo>
                    <a:pt x="2" y="444"/>
                  </a:moveTo>
                  <a:cubicBezTo>
                    <a:pt x="2" y="444"/>
                    <a:pt x="2" y="444"/>
                    <a:pt x="2" y="445"/>
                  </a:cubicBezTo>
                  <a:cubicBezTo>
                    <a:pt x="2" y="449"/>
                    <a:pt x="2" y="449"/>
                    <a:pt x="2" y="449"/>
                  </a:cubicBezTo>
                  <a:cubicBezTo>
                    <a:pt x="3" y="449"/>
                    <a:pt x="4" y="449"/>
                    <a:pt x="4" y="449"/>
                  </a:cubicBezTo>
                  <a:cubicBezTo>
                    <a:pt x="4" y="449"/>
                    <a:pt x="4" y="449"/>
                    <a:pt x="4" y="449"/>
                  </a:cubicBezTo>
                  <a:cubicBezTo>
                    <a:pt x="5" y="449"/>
                    <a:pt x="5" y="449"/>
                    <a:pt x="5" y="449"/>
                  </a:cubicBezTo>
                  <a:cubicBezTo>
                    <a:pt x="8" y="449"/>
                    <a:pt x="11" y="452"/>
                    <a:pt x="11" y="452"/>
                  </a:cubicBezTo>
                  <a:cubicBezTo>
                    <a:pt x="13" y="454"/>
                    <a:pt x="14" y="458"/>
                    <a:pt x="15" y="460"/>
                  </a:cubicBezTo>
                  <a:cubicBezTo>
                    <a:pt x="15" y="462"/>
                    <a:pt x="15" y="465"/>
                    <a:pt x="14" y="468"/>
                  </a:cubicBezTo>
                  <a:cubicBezTo>
                    <a:pt x="14" y="469"/>
                    <a:pt x="14" y="469"/>
                    <a:pt x="14" y="469"/>
                  </a:cubicBezTo>
                  <a:cubicBezTo>
                    <a:pt x="14" y="472"/>
                    <a:pt x="13" y="474"/>
                    <a:pt x="13" y="475"/>
                  </a:cubicBezTo>
                  <a:cubicBezTo>
                    <a:pt x="12" y="476"/>
                    <a:pt x="11" y="479"/>
                    <a:pt x="9" y="481"/>
                  </a:cubicBezTo>
                  <a:cubicBezTo>
                    <a:pt x="8" y="481"/>
                    <a:pt x="7" y="482"/>
                    <a:pt x="6" y="482"/>
                  </a:cubicBezTo>
                  <a:cubicBezTo>
                    <a:pt x="7" y="482"/>
                    <a:pt x="8" y="482"/>
                    <a:pt x="8" y="483"/>
                  </a:cubicBezTo>
                  <a:cubicBezTo>
                    <a:pt x="11" y="484"/>
                    <a:pt x="16" y="487"/>
                    <a:pt x="17" y="492"/>
                  </a:cubicBezTo>
                  <a:cubicBezTo>
                    <a:pt x="17" y="495"/>
                    <a:pt x="15" y="499"/>
                    <a:pt x="12" y="500"/>
                  </a:cubicBezTo>
                  <a:cubicBezTo>
                    <a:pt x="11" y="500"/>
                    <a:pt x="11" y="500"/>
                    <a:pt x="10" y="500"/>
                  </a:cubicBezTo>
                  <a:cubicBezTo>
                    <a:pt x="8" y="500"/>
                    <a:pt x="7" y="500"/>
                    <a:pt x="6" y="499"/>
                  </a:cubicBezTo>
                  <a:cubicBezTo>
                    <a:pt x="6" y="499"/>
                    <a:pt x="5" y="499"/>
                    <a:pt x="5" y="500"/>
                  </a:cubicBezTo>
                  <a:cubicBezTo>
                    <a:pt x="5" y="500"/>
                    <a:pt x="4" y="500"/>
                    <a:pt x="4" y="500"/>
                  </a:cubicBezTo>
                  <a:cubicBezTo>
                    <a:pt x="6" y="501"/>
                    <a:pt x="7" y="501"/>
                    <a:pt x="8" y="503"/>
                  </a:cubicBezTo>
                  <a:cubicBezTo>
                    <a:pt x="10" y="506"/>
                    <a:pt x="11" y="510"/>
                    <a:pt x="10" y="512"/>
                  </a:cubicBezTo>
                  <a:cubicBezTo>
                    <a:pt x="10" y="514"/>
                    <a:pt x="9" y="515"/>
                    <a:pt x="9" y="516"/>
                  </a:cubicBezTo>
                  <a:cubicBezTo>
                    <a:pt x="8" y="516"/>
                    <a:pt x="8" y="517"/>
                    <a:pt x="8" y="517"/>
                  </a:cubicBezTo>
                  <a:cubicBezTo>
                    <a:pt x="8" y="517"/>
                    <a:pt x="8" y="519"/>
                    <a:pt x="8" y="519"/>
                  </a:cubicBezTo>
                  <a:cubicBezTo>
                    <a:pt x="8" y="521"/>
                    <a:pt x="7" y="522"/>
                    <a:pt x="7" y="523"/>
                  </a:cubicBezTo>
                  <a:cubicBezTo>
                    <a:pt x="7" y="523"/>
                    <a:pt x="7" y="523"/>
                    <a:pt x="7" y="523"/>
                  </a:cubicBezTo>
                  <a:cubicBezTo>
                    <a:pt x="6" y="526"/>
                    <a:pt x="6" y="528"/>
                    <a:pt x="4" y="530"/>
                  </a:cubicBezTo>
                  <a:cubicBezTo>
                    <a:pt x="4" y="530"/>
                    <a:pt x="2" y="532"/>
                    <a:pt x="0" y="534"/>
                  </a:cubicBezTo>
                  <a:cubicBezTo>
                    <a:pt x="17" y="531"/>
                    <a:pt x="44" y="528"/>
                    <a:pt x="68" y="526"/>
                  </a:cubicBezTo>
                  <a:cubicBezTo>
                    <a:pt x="80" y="525"/>
                    <a:pt x="93" y="524"/>
                    <a:pt x="101" y="523"/>
                  </a:cubicBezTo>
                  <a:cubicBezTo>
                    <a:pt x="112" y="522"/>
                    <a:pt x="130" y="519"/>
                    <a:pt x="143" y="518"/>
                  </a:cubicBezTo>
                  <a:cubicBezTo>
                    <a:pt x="150" y="517"/>
                    <a:pt x="150" y="517"/>
                    <a:pt x="150" y="517"/>
                  </a:cubicBezTo>
                  <a:cubicBezTo>
                    <a:pt x="152" y="517"/>
                    <a:pt x="156" y="516"/>
                    <a:pt x="159" y="516"/>
                  </a:cubicBezTo>
                  <a:cubicBezTo>
                    <a:pt x="159" y="511"/>
                    <a:pt x="159" y="511"/>
                    <a:pt x="159" y="511"/>
                  </a:cubicBezTo>
                  <a:cubicBezTo>
                    <a:pt x="149" y="484"/>
                    <a:pt x="149" y="484"/>
                    <a:pt x="149" y="484"/>
                  </a:cubicBezTo>
                  <a:cubicBezTo>
                    <a:pt x="193" y="484"/>
                    <a:pt x="193" y="484"/>
                    <a:pt x="193" y="484"/>
                  </a:cubicBezTo>
                  <a:cubicBezTo>
                    <a:pt x="193" y="488"/>
                    <a:pt x="193" y="488"/>
                    <a:pt x="193" y="488"/>
                  </a:cubicBezTo>
                  <a:cubicBezTo>
                    <a:pt x="199" y="487"/>
                    <a:pt x="206" y="486"/>
                    <a:pt x="209" y="485"/>
                  </a:cubicBezTo>
                  <a:cubicBezTo>
                    <a:pt x="217" y="483"/>
                    <a:pt x="230" y="482"/>
                    <a:pt x="241" y="480"/>
                  </a:cubicBezTo>
                  <a:cubicBezTo>
                    <a:pt x="247" y="479"/>
                    <a:pt x="253" y="479"/>
                    <a:pt x="257" y="478"/>
                  </a:cubicBezTo>
                  <a:cubicBezTo>
                    <a:pt x="278" y="475"/>
                    <a:pt x="317" y="469"/>
                    <a:pt x="336" y="466"/>
                  </a:cubicBezTo>
                  <a:cubicBezTo>
                    <a:pt x="338" y="465"/>
                    <a:pt x="340" y="465"/>
                    <a:pt x="342" y="464"/>
                  </a:cubicBezTo>
                  <a:cubicBezTo>
                    <a:pt x="347" y="463"/>
                    <a:pt x="353" y="461"/>
                    <a:pt x="357" y="461"/>
                  </a:cubicBezTo>
                  <a:cubicBezTo>
                    <a:pt x="359" y="461"/>
                    <a:pt x="361" y="461"/>
                    <a:pt x="362" y="462"/>
                  </a:cubicBezTo>
                  <a:cubicBezTo>
                    <a:pt x="364" y="462"/>
                    <a:pt x="364" y="463"/>
                    <a:pt x="365" y="464"/>
                  </a:cubicBezTo>
                  <a:cubicBezTo>
                    <a:pt x="365" y="464"/>
                    <a:pt x="365" y="464"/>
                    <a:pt x="366" y="464"/>
                  </a:cubicBezTo>
                  <a:cubicBezTo>
                    <a:pt x="366" y="464"/>
                    <a:pt x="366" y="463"/>
                    <a:pt x="367" y="463"/>
                  </a:cubicBezTo>
                  <a:cubicBezTo>
                    <a:pt x="368" y="462"/>
                    <a:pt x="370" y="460"/>
                    <a:pt x="371" y="460"/>
                  </a:cubicBezTo>
                  <a:cubicBezTo>
                    <a:pt x="384" y="455"/>
                    <a:pt x="406" y="454"/>
                    <a:pt x="426" y="454"/>
                  </a:cubicBezTo>
                  <a:cubicBezTo>
                    <a:pt x="435" y="454"/>
                    <a:pt x="443" y="454"/>
                    <a:pt x="449" y="453"/>
                  </a:cubicBezTo>
                  <a:cubicBezTo>
                    <a:pt x="476" y="451"/>
                    <a:pt x="495" y="449"/>
                    <a:pt x="505" y="447"/>
                  </a:cubicBezTo>
                  <a:cubicBezTo>
                    <a:pt x="508" y="447"/>
                    <a:pt x="513" y="446"/>
                    <a:pt x="517" y="445"/>
                  </a:cubicBezTo>
                  <a:cubicBezTo>
                    <a:pt x="520" y="444"/>
                    <a:pt x="522" y="444"/>
                    <a:pt x="524" y="443"/>
                  </a:cubicBezTo>
                  <a:cubicBezTo>
                    <a:pt x="531" y="442"/>
                    <a:pt x="540" y="440"/>
                    <a:pt x="545" y="439"/>
                  </a:cubicBezTo>
                  <a:cubicBezTo>
                    <a:pt x="554" y="438"/>
                    <a:pt x="570" y="436"/>
                    <a:pt x="578" y="435"/>
                  </a:cubicBezTo>
                  <a:cubicBezTo>
                    <a:pt x="582" y="434"/>
                    <a:pt x="589" y="434"/>
                    <a:pt x="595" y="434"/>
                  </a:cubicBezTo>
                  <a:cubicBezTo>
                    <a:pt x="601" y="434"/>
                    <a:pt x="607" y="433"/>
                    <a:pt x="611" y="433"/>
                  </a:cubicBezTo>
                  <a:cubicBezTo>
                    <a:pt x="617" y="432"/>
                    <a:pt x="629" y="431"/>
                    <a:pt x="638" y="429"/>
                  </a:cubicBezTo>
                  <a:cubicBezTo>
                    <a:pt x="640" y="429"/>
                    <a:pt x="642" y="429"/>
                    <a:pt x="644" y="429"/>
                  </a:cubicBezTo>
                  <a:cubicBezTo>
                    <a:pt x="655" y="427"/>
                    <a:pt x="676" y="424"/>
                    <a:pt x="686" y="423"/>
                  </a:cubicBezTo>
                  <a:cubicBezTo>
                    <a:pt x="691" y="422"/>
                    <a:pt x="697" y="421"/>
                    <a:pt x="704" y="420"/>
                  </a:cubicBezTo>
                  <a:cubicBezTo>
                    <a:pt x="711" y="419"/>
                    <a:pt x="718" y="417"/>
                    <a:pt x="722" y="417"/>
                  </a:cubicBezTo>
                  <a:cubicBezTo>
                    <a:pt x="726" y="416"/>
                    <a:pt x="731" y="416"/>
                    <a:pt x="736" y="415"/>
                  </a:cubicBezTo>
                  <a:cubicBezTo>
                    <a:pt x="742" y="414"/>
                    <a:pt x="749" y="413"/>
                    <a:pt x="753" y="412"/>
                  </a:cubicBezTo>
                  <a:cubicBezTo>
                    <a:pt x="754" y="412"/>
                    <a:pt x="755" y="412"/>
                    <a:pt x="755" y="412"/>
                  </a:cubicBezTo>
                  <a:cubicBezTo>
                    <a:pt x="756" y="412"/>
                    <a:pt x="757" y="412"/>
                    <a:pt x="758" y="412"/>
                  </a:cubicBezTo>
                  <a:cubicBezTo>
                    <a:pt x="758" y="411"/>
                    <a:pt x="759" y="410"/>
                    <a:pt x="760" y="410"/>
                  </a:cubicBezTo>
                  <a:cubicBezTo>
                    <a:pt x="761" y="408"/>
                    <a:pt x="761" y="408"/>
                    <a:pt x="761" y="408"/>
                  </a:cubicBezTo>
                  <a:cubicBezTo>
                    <a:pt x="770" y="407"/>
                    <a:pt x="770" y="407"/>
                    <a:pt x="770" y="407"/>
                  </a:cubicBezTo>
                  <a:cubicBezTo>
                    <a:pt x="770" y="406"/>
                    <a:pt x="771" y="405"/>
                    <a:pt x="772" y="405"/>
                  </a:cubicBezTo>
                  <a:cubicBezTo>
                    <a:pt x="773" y="404"/>
                    <a:pt x="777" y="402"/>
                    <a:pt x="778" y="401"/>
                  </a:cubicBezTo>
                  <a:cubicBezTo>
                    <a:pt x="779" y="400"/>
                    <a:pt x="782" y="397"/>
                    <a:pt x="784" y="397"/>
                  </a:cubicBezTo>
                  <a:cubicBezTo>
                    <a:pt x="786" y="396"/>
                    <a:pt x="790" y="396"/>
                    <a:pt x="792" y="396"/>
                  </a:cubicBezTo>
                  <a:cubicBezTo>
                    <a:pt x="793" y="395"/>
                    <a:pt x="796" y="395"/>
                    <a:pt x="797" y="395"/>
                  </a:cubicBezTo>
                  <a:cubicBezTo>
                    <a:pt x="799" y="394"/>
                    <a:pt x="801" y="390"/>
                    <a:pt x="802" y="389"/>
                  </a:cubicBezTo>
                  <a:cubicBezTo>
                    <a:pt x="804" y="388"/>
                    <a:pt x="807" y="386"/>
                    <a:pt x="809" y="385"/>
                  </a:cubicBezTo>
                  <a:cubicBezTo>
                    <a:pt x="811" y="384"/>
                    <a:pt x="816" y="381"/>
                    <a:pt x="819" y="380"/>
                  </a:cubicBezTo>
                  <a:cubicBezTo>
                    <a:pt x="820" y="379"/>
                    <a:pt x="823" y="378"/>
                    <a:pt x="824" y="377"/>
                  </a:cubicBezTo>
                  <a:cubicBezTo>
                    <a:pt x="825" y="377"/>
                    <a:pt x="828" y="378"/>
                    <a:pt x="829" y="377"/>
                  </a:cubicBezTo>
                  <a:cubicBezTo>
                    <a:pt x="830" y="377"/>
                    <a:pt x="832" y="375"/>
                    <a:pt x="832" y="374"/>
                  </a:cubicBezTo>
                  <a:cubicBezTo>
                    <a:pt x="833" y="373"/>
                    <a:pt x="832" y="370"/>
                    <a:pt x="832" y="368"/>
                  </a:cubicBezTo>
                  <a:cubicBezTo>
                    <a:pt x="832" y="368"/>
                    <a:pt x="834" y="366"/>
                    <a:pt x="834" y="365"/>
                  </a:cubicBezTo>
                  <a:cubicBezTo>
                    <a:pt x="834" y="364"/>
                    <a:pt x="835" y="362"/>
                    <a:pt x="835" y="360"/>
                  </a:cubicBezTo>
                  <a:cubicBezTo>
                    <a:pt x="835" y="359"/>
                    <a:pt x="835" y="357"/>
                    <a:pt x="835" y="356"/>
                  </a:cubicBezTo>
                  <a:cubicBezTo>
                    <a:pt x="836" y="355"/>
                    <a:pt x="839" y="354"/>
                    <a:pt x="840" y="354"/>
                  </a:cubicBezTo>
                  <a:cubicBezTo>
                    <a:pt x="841" y="353"/>
                    <a:pt x="843" y="354"/>
                    <a:pt x="844" y="354"/>
                  </a:cubicBezTo>
                  <a:cubicBezTo>
                    <a:pt x="845" y="354"/>
                    <a:pt x="847" y="354"/>
                    <a:pt x="848" y="353"/>
                  </a:cubicBezTo>
                  <a:cubicBezTo>
                    <a:pt x="849" y="353"/>
                    <a:pt x="851" y="350"/>
                    <a:pt x="853" y="350"/>
                  </a:cubicBezTo>
                  <a:cubicBezTo>
                    <a:pt x="854" y="349"/>
                    <a:pt x="857" y="348"/>
                    <a:pt x="858" y="348"/>
                  </a:cubicBezTo>
                  <a:cubicBezTo>
                    <a:pt x="859" y="347"/>
                    <a:pt x="862" y="346"/>
                    <a:pt x="862" y="345"/>
                  </a:cubicBezTo>
                  <a:cubicBezTo>
                    <a:pt x="863" y="344"/>
                    <a:pt x="863" y="342"/>
                    <a:pt x="863" y="341"/>
                  </a:cubicBezTo>
                  <a:cubicBezTo>
                    <a:pt x="863" y="339"/>
                    <a:pt x="864" y="336"/>
                    <a:pt x="863" y="335"/>
                  </a:cubicBezTo>
                  <a:cubicBezTo>
                    <a:pt x="863" y="333"/>
                    <a:pt x="861" y="330"/>
                    <a:pt x="861" y="329"/>
                  </a:cubicBezTo>
                  <a:cubicBezTo>
                    <a:pt x="862" y="328"/>
                    <a:pt x="864" y="327"/>
                    <a:pt x="864" y="326"/>
                  </a:cubicBezTo>
                  <a:cubicBezTo>
                    <a:pt x="865" y="325"/>
                    <a:pt x="866" y="321"/>
                    <a:pt x="867" y="321"/>
                  </a:cubicBezTo>
                  <a:cubicBezTo>
                    <a:pt x="868" y="320"/>
                    <a:pt x="872" y="321"/>
                    <a:pt x="873" y="321"/>
                  </a:cubicBezTo>
                  <a:cubicBezTo>
                    <a:pt x="874" y="320"/>
                    <a:pt x="875" y="317"/>
                    <a:pt x="875" y="316"/>
                  </a:cubicBezTo>
                  <a:cubicBezTo>
                    <a:pt x="876" y="315"/>
                    <a:pt x="878" y="313"/>
                    <a:pt x="879" y="312"/>
                  </a:cubicBezTo>
                  <a:cubicBezTo>
                    <a:pt x="879" y="311"/>
                    <a:pt x="879" y="308"/>
                    <a:pt x="879" y="306"/>
                  </a:cubicBezTo>
                  <a:cubicBezTo>
                    <a:pt x="879" y="305"/>
                    <a:pt x="878" y="303"/>
                    <a:pt x="878" y="301"/>
                  </a:cubicBezTo>
                  <a:cubicBezTo>
                    <a:pt x="878" y="300"/>
                    <a:pt x="879" y="298"/>
                    <a:pt x="880" y="297"/>
                  </a:cubicBezTo>
                  <a:cubicBezTo>
                    <a:pt x="881" y="296"/>
                    <a:pt x="884" y="295"/>
                    <a:pt x="885" y="294"/>
                  </a:cubicBezTo>
                  <a:cubicBezTo>
                    <a:pt x="887" y="293"/>
                    <a:pt x="890" y="289"/>
                    <a:pt x="892" y="287"/>
                  </a:cubicBezTo>
                  <a:cubicBezTo>
                    <a:pt x="893" y="286"/>
                    <a:pt x="895" y="283"/>
                    <a:pt x="897" y="281"/>
                  </a:cubicBezTo>
                  <a:cubicBezTo>
                    <a:pt x="899" y="279"/>
                    <a:pt x="903" y="277"/>
                    <a:pt x="906" y="275"/>
                  </a:cubicBezTo>
                  <a:cubicBezTo>
                    <a:pt x="907" y="274"/>
                    <a:pt x="911" y="271"/>
                    <a:pt x="913" y="270"/>
                  </a:cubicBezTo>
                  <a:cubicBezTo>
                    <a:pt x="915" y="269"/>
                    <a:pt x="919" y="268"/>
                    <a:pt x="921" y="267"/>
                  </a:cubicBezTo>
                  <a:cubicBezTo>
                    <a:pt x="922" y="266"/>
                    <a:pt x="925" y="262"/>
                    <a:pt x="925" y="262"/>
                  </a:cubicBezTo>
                  <a:cubicBezTo>
                    <a:pt x="962" y="213"/>
                    <a:pt x="962" y="213"/>
                    <a:pt x="962" y="213"/>
                  </a:cubicBezTo>
                  <a:cubicBezTo>
                    <a:pt x="962" y="209"/>
                    <a:pt x="962" y="209"/>
                    <a:pt x="962" y="209"/>
                  </a:cubicBezTo>
                  <a:cubicBezTo>
                    <a:pt x="962" y="209"/>
                    <a:pt x="962" y="209"/>
                    <a:pt x="961" y="210"/>
                  </a:cubicBezTo>
                  <a:cubicBezTo>
                    <a:pt x="960" y="210"/>
                    <a:pt x="956" y="211"/>
                    <a:pt x="955" y="211"/>
                  </a:cubicBezTo>
                  <a:cubicBezTo>
                    <a:pt x="953" y="211"/>
                    <a:pt x="952" y="208"/>
                    <a:pt x="950" y="208"/>
                  </a:cubicBezTo>
                  <a:cubicBezTo>
                    <a:pt x="949" y="208"/>
                    <a:pt x="947" y="209"/>
                    <a:pt x="946" y="209"/>
                  </a:cubicBezTo>
                  <a:cubicBezTo>
                    <a:pt x="945" y="209"/>
                    <a:pt x="943" y="209"/>
                    <a:pt x="942" y="208"/>
                  </a:cubicBezTo>
                  <a:cubicBezTo>
                    <a:pt x="941" y="207"/>
                    <a:pt x="943" y="204"/>
                    <a:pt x="942" y="203"/>
                  </a:cubicBezTo>
                  <a:cubicBezTo>
                    <a:pt x="942" y="202"/>
                    <a:pt x="939" y="202"/>
                    <a:pt x="938" y="201"/>
                  </a:cubicBezTo>
                  <a:cubicBezTo>
                    <a:pt x="937" y="200"/>
                    <a:pt x="936" y="195"/>
                    <a:pt x="934" y="194"/>
                  </a:cubicBezTo>
                  <a:cubicBezTo>
                    <a:pt x="933" y="194"/>
                    <a:pt x="932" y="198"/>
                    <a:pt x="930" y="198"/>
                  </a:cubicBezTo>
                  <a:cubicBezTo>
                    <a:pt x="929" y="198"/>
                    <a:pt x="928" y="195"/>
                    <a:pt x="927" y="195"/>
                  </a:cubicBezTo>
                  <a:cubicBezTo>
                    <a:pt x="926" y="194"/>
                    <a:pt x="922" y="196"/>
                    <a:pt x="920" y="195"/>
                  </a:cubicBezTo>
                  <a:cubicBezTo>
                    <a:pt x="919" y="195"/>
                    <a:pt x="918" y="194"/>
                    <a:pt x="917" y="193"/>
                  </a:cubicBezTo>
                  <a:cubicBezTo>
                    <a:pt x="916" y="192"/>
                    <a:pt x="916" y="189"/>
                    <a:pt x="915" y="188"/>
                  </a:cubicBezTo>
                  <a:cubicBezTo>
                    <a:pt x="914" y="187"/>
                    <a:pt x="911" y="186"/>
                    <a:pt x="911" y="184"/>
                  </a:cubicBezTo>
                  <a:cubicBezTo>
                    <a:pt x="910" y="183"/>
                    <a:pt x="911" y="180"/>
                    <a:pt x="911" y="179"/>
                  </a:cubicBezTo>
                  <a:cubicBezTo>
                    <a:pt x="910" y="178"/>
                    <a:pt x="909" y="176"/>
                    <a:pt x="908" y="176"/>
                  </a:cubicBezTo>
                  <a:cubicBezTo>
                    <a:pt x="907" y="175"/>
                    <a:pt x="904" y="174"/>
                    <a:pt x="903" y="174"/>
                  </a:cubicBezTo>
                  <a:cubicBezTo>
                    <a:pt x="902" y="173"/>
                    <a:pt x="898" y="171"/>
                    <a:pt x="898" y="171"/>
                  </a:cubicBezTo>
                  <a:cubicBezTo>
                    <a:pt x="898" y="170"/>
                    <a:pt x="897" y="167"/>
                    <a:pt x="896" y="166"/>
                  </a:cubicBezTo>
                  <a:cubicBezTo>
                    <a:pt x="895" y="164"/>
                    <a:pt x="895" y="160"/>
                    <a:pt x="893" y="159"/>
                  </a:cubicBezTo>
                  <a:cubicBezTo>
                    <a:pt x="892" y="157"/>
                    <a:pt x="888" y="156"/>
                    <a:pt x="887" y="156"/>
                  </a:cubicBezTo>
                  <a:cubicBezTo>
                    <a:pt x="885" y="155"/>
                    <a:pt x="882" y="156"/>
                    <a:pt x="882" y="154"/>
                  </a:cubicBezTo>
                  <a:cubicBezTo>
                    <a:pt x="882" y="153"/>
                    <a:pt x="884" y="152"/>
                    <a:pt x="884" y="151"/>
                  </a:cubicBezTo>
                  <a:cubicBezTo>
                    <a:pt x="884" y="149"/>
                    <a:pt x="884" y="145"/>
                    <a:pt x="883" y="143"/>
                  </a:cubicBezTo>
                  <a:cubicBezTo>
                    <a:pt x="882" y="142"/>
                    <a:pt x="878" y="142"/>
                    <a:pt x="877" y="141"/>
                  </a:cubicBezTo>
                  <a:cubicBezTo>
                    <a:pt x="876" y="140"/>
                    <a:pt x="875" y="137"/>
                    <a:pt x="874" y="136"/>
                  </a:cubicBezTo>
                  <a:cubicBezTo>
                    <a:pt x="873" y="135"/>
                    <a:pt x="871" y="131"/>
                    <a:pt x="870" y="130"/>
                  </a:cubicBezTo>
                  <a:cubicBezTo>
                    <a:pt x="869" y="129"/>
                    <a:pt x="866" y="128"/>
                    <a:pt x="865" y="128"/>
                  </a:cubicBezTo>
                  <a:cubicBezTo>
                    <a:pt x="865" y="127"/>
                    <a:pt x="864" y="126"/>
                    <a:pt x="863" y="125"/>
                  </a:cubicBezTo>
                  <a:cubicBezTo>
                    <a:pt x="862" y="124"/>
                    <a:pt x="860" y="124"/>
                    <a:pt x="859" y="123"/>
                  </a:cubicBezTo>
                  <a:cubicBezTo>
                    <a:pt x="858" y="123"/>
                    <a:pt x="856" y="121"/>
                    <a:pt x="856" y="120"/>
                  </a:cubicBezTo>
                  <a:cubicBezTo>
                    <a:pt x="855" y="119"/>
                    <a:pt x="855" y="117"/>
                    <a:pt x="855" y="117"/>
                  </a:cubicBezTo>
                  <a:cubicBezTo>
                    <a:pt x="856" y="116"/>
                    <a:pt x="857" y="115"/>
                    <a:pt x="858" y="115"/>
                  </a:cubicBezTo>
                  <a:cubicBezTo>
                    <a:pt x="858" y="114"/>
                    <a:pt x="859" y="112"/>
                    <a:pt x="859" y="111"/>
                  </a:cubicBezTo>
                  <a:cubicBezTo>
                    <a:pt x="859" y="110"/>
                    <a:pt x="857" y="107"/>
                    <a:pt x="857" y="105"/>
                  </a:cubicBezTo>
                  <a:cubicBezTo>
                    <a:pt x="857" y="105"/>
                    <a:pt x="858" y="103"/>
                    <a:pt x="859" y="102"/>
                  </a:cubicBezTo>
                  <a:cubicBezTo>
                    <a:pt x="859" y="101"/>
                    <a:pt x="861" y="99"/>
                    <a:pt x="862" y="98"/>
                  </a:cubicBezTo>
                  <a:cubicBezTo>
                    <a:pt x="862" y="97"/>
                    <a:pt x="862" y="95"/>
                    <a:pt x="861" y="94"/>
                  </a:cubicBezTo>
                  <a:cubicBezTo>
                    <a:pt x="861" y="92"/>
                    <a:pt x="859" y="88"/>
                    <a:pt x="858" y="86"/>
                  </a:cubicBezTo>
                  <a:cubicBezTo>
                    <a:pt x="857" y="85"/>
                    <a:pt x="855" y="84"/>
                    <a:pt x="855" y="83"/>
                  </a:cubicBezTo>
                  <a:cubicBezTo>
                    <a:pt x="854" y="82"/>
                    <a:pt x="853" y="80"/>
                    <a:pt x="853" y="78"/>
                  </a:cubicBezTo>
                  <a:cubicBezTo>
                    <a:pt x="852" y="78"/>
                    <a:pt x="852" y="78"/>
                    <a:pt x="851" y="77"/>
                  </a:cubicBezTo>
                  <a:cubicBezTo>
                    <a:pt x="851" y="77"/>
                    <a:pt x="850" y="77"/>
                    <a:pt x="850" y="77"/>
                  </a:cubicBezTo>
                  <a:cubicBezTo>
                    <a:pt x="848" y="75"/>
                    <a:pt x="846" y="72"/>
                    <a:pt x="845" y="68"/>
                  </a:cubicBezTo>
                  <a:cubicBezTo>
                    <a:pt x="845" y="68"/>
                    <a:pt x="845" y="68"/>
                    <a:pt x="845" y="68"/>
                  </a:cubicBezTo>
                  <a:cubicBezTo>
                    <a:pt x="845" y="67"/>
                    <a:pt x="844" y="66"/>
                    <a:pt x="844" y="65"/>
                  </a:cubicBezTo>
                  <a:cubicBezTo>
                    <a:pt x="844" y="65"/>
                    <a:pt x="844" y="65"/>
                    <a:pt x="844" y="65"/>
                  </a:cubicBezTo>
                  <a:cubicBezTo>
                    <a:pt x="844" y="65"/>
                    <a:pt x="843" y="64"/>
                    <a:pt x="843" y="64"/>
                  </a:cubicBezTo>
                  <a:cubicBezTo>
                    <a:pt x="842" y="64"/>
                    <a:pt x="841" y="64"/>
                    <a:pt x="840" y="63"/>
                  </a:cubicBezTo>
                  <a:cubicBezTo>
                    <a:pt x="840" y="63"/>
                    <a:pt x="839" y="63"/>
                    <a:pt x="839" y="63"/>
                  </a:cubicBezTo>
                  <a:cubicBezTo>
                    <a:pt x="837" y="62"/>
                    <a:pt x="835" y="61"/>
                    <a:pt x="833" y="60"/>
                  </a:cubicBezTo>
                  <a:cubicBezTo>
                    <a:pt x="832" y="59"/>
                    <a:pt x="832" y="58"/>
                    <a:pt x="831" y="57"/>
                  </a:cubicBezTo>
                  <a:cubicBezTo>
                    <a:pt x="831" y="56"/>
                    <a:pt x="831" y="56"/>
                    <a:pt x="830" y="56"/>
                  </a:cubicBezTo>
                  <a:cubicBezTo>
                    <a:pt x="830" y="56"/>
                    <a:pt x="829" y="56"/>
                    <a:pt x="828" y="56"/>
                  </a:cubicBezTo>
                  <a:cubicBezTo>
                    <a:pt x="828" y="56"/>
                    <a:pt x="827" y="56"/>
                    <a:pt x="827" y="56"/>
                  </a:cubicBezTo>
                  <a:cubicBezTo>
                    <a:pt x="825" y="57"/>
                    <a:pt x="823" y="58"/>
                    <a:pt x="821" y="58"/>
                  </a:cubicBezTo>
                  <a:cubicBezTo>
                    <a:pt x="821" y="58"/>
                    <a:pt x="820" y="58"/>
                    <a:pt x="820" y="58"/>
                  </a:cubicBezTo>
                  <a:cubicBezTo>
                    <a:pt x="815" y="58"/>
                    <a:pt x="810" y="53"/>
                    <a:pt x="809" y="51"/>
                  </a:cubicBezTo>
                  <a:cubicBezTo>
                    <a:pt x="807" y="49"/>
                    <a:pt x="806" y="44"/>
                    <a:pt x="806" y="43"/>
                  </a:cubicBezTo>
                  <a:cubicBezTo>
                    <a:pt x="805" y="42"/>
                    <a:pt x="805" y="41"/>
                    <a:pt x="805" y="39"/>
                  </a:cubicBezTo>
                  <a:cubicBezTo>
                    <a:pt x="805" y="39"/>
                    <a:pt x="805" y="39"/>
                    <a:pt x="805" y="39"/>
                  </a:cubicBezTo>
                  <a:cubicBezTo>
                    <a:pt x="804" y="38"/>
                    <a:pt x="802" y="37"/>
                    <a:pt x="802" y="35"/>
                  </a:cubicBezTo>
                  <a:cubicBezTo>
                    <a:pt x="801" y="33"/>
                    <a:pt x="802" y="31"/>
                    <a:pt x="802" y="29"/>
                  </a:cubicBezTo>
                  <a:cubicBezTo>
                    <a:pt x="802" y="29"/>
                    <a:pt x="802" y="28"/>
                    <a:pt x="803" y="28"/>
                  </a:cubicBezTo>
                  <a:cubicBezTo>
                    <a:pt x="803" y="28"/>
                    <a:pt x="803" y="28"/>
                    <a:pt x="803" y="27"/>
                  </a:cubicBezTo>
                  <a:cubicBezTo>
                    <a:pt x="803" y="27"/>
                    <a:pt x="803" y="27"/>
                    <a:pt x="803" y="26"/>
                  </a:cubicBezTo>
                  <a:cubicBezTo>
                    <a:pt x="803" y="26"/>
                    <a:pt x="802" y="26"/>
                    <a:pt x="802" y="26"/>
                  </a:cubicBezTo>
                  <a:cubicBezTo>
                    <a:pt x="802" y="26"/>
                    <a:pt x="801" y="27"/>
                    <a:pt x="800" y="27"/>
                  </a:cubicBezTo>
                  <a:cubicBezTo>
                    <a:pt x="800" y="27"/>
                    <a:pt x="799" y="28"/>
                    <a:pt x="799" y="28"/>
                  </a:cubicBezTo>
                  <a:cubicBezTo>
                    <a:pt x="798" y="29"/>
                    <a:pt x="797" y="30"/>
                    <a:pt x="796" y="31"/>
                  </a:cubicBezTo>
                  <a:cubicBezTo>
                    <a:pt x="795" y="32"/>
                    <a:pt x="792" y="33"/>
                    <a:pt x="791" y="33"/>
                  </a:cubicBezTo>
                  <a:cubicBezTo>
                    <a:pt x="790" y="34"/>
                    <a:pt x="788" y="34"/>
                    <a:pt x="787" y="34"/>
                  </a:cubicBezTo>
                  <a:cubicBezTo>
                    <a:pt x="787" y="34"/>
                    <a:pt x="787" y="35"/>
                    <a:pt x="787" y="36"/>
                  </a:cubicBezTo>
                  <a:cubicBezTo>
                    <a:pt x="787" y="36"/>
                    <a:pt x="787" y="36"/>
                    <a:pt x="787" y="37"/>
                  </a:cubicBezTo>
                  <a:cubicBezTo>
                    <a:pt x="786" y="39"/>
                    <a:pt x="785" y="40"/>
                    <a:pt x="784" y="42"/>
                  </a:cubicBezTo>
                  <a:cubicBezTo>
                    <a:pt x="783" y="43"/>
                    <a:pt x="782" y="44"/>
                    <a:pt x="781" y="44"/>
                  </a:cubicBezTo>
                  <a:cubicBezTo>
                    <a:pt x="781" y="44"/>
                    <a:pt x="781" y="45"/>
                    <a:pt x="781" y="45"/>
                  </a:cubicBezTo>
                  <a:cubicBezTo>
                    <a:pt x="781" y="46"/>
                    <a:pt x="781" y="46"/>
                    <a:pt x="781" y="46"/>
                  </a:cubicBezTo>
                  <a:cubicBezTo>
                    <a:pt x="780" y="48"/>
                    <a:pt x="780" y="51"/>
                    <a:pt x="778" y="53"/>
                  </a:cubicBezTo>
                  <a:cubicBezTo>
                    <a:pt x="775" y="57"/>
                    <a:pt x="767" y="58"/>
                    <a:pt x="767" y="58"/>
                  </a:cubicBezTo>
                  <a:cubicBezTo>
                    <a:pt x="767" y="58"/>
                    <a:pt x="767" y="58"/>
                    <a:pt x="766" y="58"/>
                  </a:cubicBezTo>
                  <a:cubicBezTo>
                    <a:pt x="765" y="58"/>
                    <a:pt x="764" y="57"/>
                    <a:pt x="762" y="57"/>
                  </a:cubicBezTo>
                  <a:cubicBezTo>
                    <a:pt x="762" y="57"/>
                    <a:pt x="762" y="57"/>
                    <a:pt x="762" y="57"/>
                  </a:cubicBezTo>
                  <a:cubicBezTo>
                    <a:pt x="761" y="59"/>
                    <a:pt x="760" y="62"/>
                    <a:pt x="757" y="63"/>
                  </a:cubicBezTo>
                  <a:cubicBezTo>
                    <a:pt x="756" y="63"/>
                    <a:pt x="756" y="63"/>
                    <a:pt x="755" y="63"/>
                  </a:cubicBezTo>
                  <a:cubicBezTo>
                    <a:pt x="751" y="63"/>
                    <a:pt x="747" y="60"/>
                    <a:pt x="747" y="59"/>
                  </a:cubicBezTo>
                  <a:cubicBezTo>
                    <a:pt x="745" y="58"/>
                    <a:pt x="745" y="57"/>
                    <a:pt x="744" y="56"/>
                  </a:cubicBezTo>
                  <a:cubicBezTo>
                    <a:pt x="744" y="56"/>
                    <a:pt x="744" y="55"/>
                    <a:pt x="744" y="55"/>
                  </a:cubicBezTo>
                  <a:cubicBezTo>
                    <a:pt x="743" y="55"/>
                    <a:pt x="743" y="54"/>
                    <a:pt x="742" y="54"/>
                  </a:cubicBezTo>
                  <a:cubicBezTo>
                    <a:pt x="742" y="54"/>
                    <a:pt x="742" y="54"/>
                    <a:pt x="742" y="54"/>
                  </a:cubicBezTo>
                  <a:cubicBezTo>
                    <a:pt x="741" y="54"/>
                    <a:pt x="740" y="54"/>
                    <a:pt x="740" y="54"/>
                  </a:cubicBezTo>
                  <a:cubicBezTo>
                    <a:pt x="739" y="54"/>
                    <a:pt x="738" y="54"/>
                    <a:pt x="738" y="54"/>
                  </a:cubicBezTo>
                  <a:cubicBezTo>
                    <a:pt x="737" y="54"/>
                    <a:pt x="737" y="54"/>
                    <a:pt x="737" y="54"/>
                  </a:cubicBezTo>
                  <a:cubicBezTo>
                    <a:pt x="737" y="54"/>
                    <a:pt x="736" y="54"/>
                    <a:pt x="736" y="54"/>
                  </a:cubicBezTo>
                  <a:cubicBezTo>
                    <a:pt x="736" y="54"/>
                    <a:pt x="735" y="55"/>
                    <a:pt x="735" y="55"/>
                  </a:cubicBezTo>
                  <a:cubicBezTo>
                    <a:pt x="732" y="55"/>
                    <a:pt x="731" y="54"/>
                    <a:pt x="729" y="54"/>
                  </a:cubicBezTo>
                  <a:cubicBezTo>
                    <a:pt x="728" y="53"/>
                    <a:pt x="727" y="52"/>
                    <a:pt x="725" y="51"/>
                  </a:cubicBezTo>
                  <a:cubicBezTo>
                    <a:pt x="725" y="51"/>
                    <a:pt x="725" y="51"/>
                    <a:pt x="724" y="51"/>
                  </a:cubicBezTo>
                  <a:cubicBezTo>
                    <a:pt x="723" y="50"/>
                    <a:pt x="721" y="50"/>
                    <a:pt x="721" y="50"/>
                  </a:cubicBezTo>
                  <a:cubicBezTo>
                    <a:pt x="720" y="50"/>
                    <a:pt x="718" y="50"/>
                    <a:pt x="718" y="50"/>
                  </a:cubicBezTo>
                  <a:cubicBezTo>
                    <a:pt x="717" y="51"/>
                    <a:pt x="717" y="51"/>
                    <a:pt x="717" y="51"/>
                  </a:cubicBezTo>
                  <a:cubicBezTo>
                    <a:pt x="716" y="52"/>
                    <a:pt x="715" y="54"/>
                    <a:pt x="714" y="55"/>
                  </a:cubicBezTo>
                  <a:cubicBezTo>
                    <a:pt x="713" y="55"/>
                    <a:pt x="712" y="56"/>
                    <a:pt x="711" y="56"/>
                  </a:cubicBezTo>
                  <a:cubicBezTo>
                    <a:pt x="711" y="56"/>
                    <a:pt x="711" y="56"/>
                    <a:pt x="711" y="56"/>
                  </a:cubicBezTo>
                  <a:cubicBezTo>
                    <a:pt x="711" y="58"/>
                    <a:pt x="711" y="61"/>
                    <a:pt x="709" y="63"/>
                  </a:cubicBezTo>
                  <a:cubicBezTo>
                    <a:pt x="707" y="65"/>
                    <a:pt x="704" y="66"/>
                    <a:pt x="700" y="66"/>
                  </a:cubicBezTo>
                  <a:cubicBezTo>
                    <a:pt x="700" y="66"/>
                    <a:pt x="700" y="66"/>
                    <a:pt x="699" y="66"/>
                  </a:cubicBezTo>
                  <a:cubicBezTo>
                    <a:pt x="698" y="66"/>
                    <a:pt x="695" y="66"/>
                    <a:pt x="693" y="65"/>
                  </a:cubicBezTo>
                  <a:cubicBezTo>
                    <a:pt x="693" y="65"/>
                    <a:pt x="692" y="65"/>
                    <a:pt x="691" y="65"/>
                  </a:cubicBezTo>
                  <a:cubicBezTo>
                    <a:pt x="691" y="65"/>
                    <a:pt x="691" y="65"/>
                    <a:pt x="690" y="65"/>
                  </a:cubicBezTo>
                  <a:cubicBezTo>
                    <a:pt x="689" y="65"/>
                    <a:pt x="686" y="65"/>
                    <a:pt x="684" y="63"/>
                  </a:cubicBezTo>
                  <a:cubicBezTo>
                    <a:pt x="682" y="62"/>
                    <a:pt x="681" y="59"/>
                    <a:pt x="681" y="57"/>
                  </a:cubicBezTo>
                  <a:cubicBezTo>
                    <a:pt x="681" y="57"/>
                    <a:pt x="681" y="57"/>
                    <a:pt x="681" y="57"/>
                  </a:cubicBezTo>
                  <a:cubicBezTo>
                    <a:pt x="681" y="56"/>
                    <a:pt x="681" y="56"/>
                    <a:pt x="681" y="56"/>
                  </a:cubicBezTo>
                  <a:cubicBezTo>
                    <a:pt x="681" y="56"/>
                    <a:pt x="680" y="56"/>
                    <a:pt x="680" y="56"/>
                  </a:cubicBezTo>
                  <a:cubicBezTo>
                    <a:pt x="680" y="56"/>
                    <a:pt x="680" y="56"/>
                    <a:pt x="679" y="56"/>
                  </a:cubicBezTo>
                  <a:cubicBezTo>
                    <a:pt x="679" y="56"/>
                    <a:pt x="679" y="56"/>
                    <a:pt x="679" y="56"/>
                  </a:cubicBezTo>
                  <a:cubicBezTo>
                    <a:pt x="678" y="56"/>
                    <a:pt x="675" y="56"/>
                    <a:pt x="674" y="54"/>
                  </a:cubicBezTo>
                  <a:cubicBezTo>
                    <a:pt x="671" y="52"/>
                    <a:pt x="671" y="50"/>
                    <a:pt x="671" y="48"/>
                  </a:cubicBezTo>
                  <a:cubicBezTo>
                    <a:pt x="671" y="48"/>
                    <a:pt x="671" y="48"/>
                    <a:pt x="671" y="48"/>
                  </a:cubicBezTo>
                  <a:cubicBezTo>
                    <a:pt x="670" y="48"/>
                    <a:pt x="670" y="48"/>
                    <a:pt x="670" y="48"/>
                  </a:cubicBezTo>
                  <a:cubicBezTo>
                    <a:pt x="669" y="48"/>
                    <a:pt x="668" y="48"/>
                    <a:pt x="668" y="48"/>
                  </a:cubicBezTo>
                  <a:cubicBezTo>
                    <a:pt x="667" y="48"/>
                    <a:pt x="666" y="48"/>
                    <a:pt x="665" y="48"/>
                  </a:cubicBezTo>
                  <a:cubicBezTo>
                    <a:pt x="664" y="48"/>
                    <a:pt x="663" y="47"/>
                    <a:pt x="662" y="46"/>
                  </a:cubicBezTo>
                  <a:cubicBezTo>
                    <a:pt x="661" y="46"/>
                    <a:pt x="661" y="46"/>
                    <a:pt x="661" y="46"/>
                  </a:cubicBezTo>
                  <a:cubicBezTo>
                    <a:pt x="660" y="46"/>
                    <a:pt x="660" y="46"/>
                    <a:pt x="659" y="46"/>
                  </a:cubicBezTo>
                  <a:cubicBezTo>
                    <a:pt x="659" y="46"/>
                    <a:pt x="659" y="46"/>
                    <a:pt x="659" y="46"/>
                  </a:cubicBezTo>
                  <a:cubicBezTo>
                    <a:pt x="658" y="46"/>
                    <a:pt x="658" y="46"/>
                    <a:pt x="658" y="46"/>
                  </a:cubicBezTo>
                  <a:cubicBezTo>
                    <a:pt x="657" y="47"/>
                    <a:pt x="656" y="48"/>
                    <a:pt x="655" y="48"/>
                  </a:cubicBezTo>
                  <a:cubicBezTo>
                    <a:pt x="654" y="49"/>
                    <a:pt x="650" y="51"/>
                    <a:pt x="648" y="51"/>
                  </a:cubicBezTo>
                  <a:cubicBezTo>
                    <a:pt x="647" y="51"/>
                    <a:pt x="645" y="51"/>
                    <a:pt x="644" y="51"/>
                  </a:cubicBezTo>
                  <a:cubicBezTo>
                    <a:pt x="643" y="51"/>
                    <a:pt x="640" y="51"/>
                    <a:pt x="638" y="50"/>
                  </a:cubicBezTo>
                  <a:cubicBezTo>
                    <a:pt x="637" y="50"/>
                    <a:pt x="636" y="49"/>
                    <a:pt x="635" y="49"/>
                  </a:cubicBezTo>
                  <a:cubicBezTo>
                    <a:pt x="634" y="49"/>
                    <a:pt x="634" y="48"/>
                    <a:pt x="634" y="48"/>
                  </a:cubicBezTo>
                  <a:cubicBezTo>
                    <a:pt x="633" y="48"/>
                    <a:pt x="632" y="48"/>
                    <a:pt x="631" y="48"/>
                  </a:cubicBezTo>
                  <a:cubicBezTo>
                    <a:pt x="630" y="48"/>
                    <a:pt x="628" y="48"/>
                    <a:pt x="627" y="48"/>
                  </a:cubicBezTo>
                  <a:cubicBezTo>
                    <a:pt x="627" y="47"/>
                    <a:pt x="627" y="47"/>
                    <a:pt x="626" y="47"/>
                  </a:cubicBezTo>
                  <a:cubicBezTo>
                    <a:pt x="624" y="47"/>
                    <a:pt x="620" y="46"/>
                    <a:pt x="618" y="44"/>
                  </a:cubicBezTo>
                  <a:cubicBezTo>
                    <a:pt x="616" y="42"/>
                    <a:pt x="616" y="40"/>
                    <a:pt x="616" y="38"/>
                  </a:cubicBezTo>
                  <a:cubicBezTo>
                    <a:pt x="616" y="37"/>
                    <a:pt x="616" y="37"/>
                    <a:pt x="616" y="37"/>
                  </a:cubicBezTo>
                  <a:cubicBezTo>
                    <a:pt x="616" y="36"/>
                    <a:pt x="615" y="35"/>
                    <a:pt x="615" y="33"/>
                  </a:cubicBezTo>
                  <a:cubicBezTo>
                    <a:pt x="615" y="33"/>
                    <a:pt x="615" y="31"/>
                    <a:pt x="615" y="30"/>
                  </a:cubicBezTo>
                  <a:cubicBezTo>
                    <a:pt x="615" y="30"/>
                    <a:pt x="614" y="28"/>
                    <a:pt x="613" y="27"/>
                  </a:cubicBezTo>
                  <a:cubicBezTo>
                    <a:pt x="613" y="27"/>
                    <a:pt x="612" y="27"/>
                    <a:pt x="611" y="26"/>
                  </a:cubicBezTo>
                  <a:cubicBezTo>
                    <a:pt x="610" y="25"/>
                    <a:pt x="609" y="25"/>
                    <a:pt x="608" y="24"/>
                  </a:cubicBezTo>
                  <a:cubicBezTo>
                    <a:pt x="607" y="23"/>
                    <a:pt x="605" y="19"/>
                    <a:pt x="604" y="17"/>
                  </a:cubicBezTo>
                  <a:cubicBezTo>
                    <a:pt x="603" y="15"/>
                    <a:pt x="603" y="14"/>
                    <a:pt x="603" y="13"/>
                  </a:cubicBezTo>
                  <a:cubicBezTo>
                    <a:pt x="603" y="13"/>
                    <a:pt x="603" y="13"/>
                    <a:pt x="603" y="13"/>
                  </a:cubicBezTo>
                  <a:cubicBezTo>
                    <a:pt x="602" y="13"/>
                    <a:pt x="602" y="13"/>
                    <a:pt x="602" y="12"/>
                  </a:cubicBezTo>
                  <a:cubicBezTo>
                    <a:pt x="601" y="12"/>
                    <a:pt x="601" y="12"/>
                    <a:pt x="601" y="12"/>
                  </a:cubicBezTo>
                  <a:cubicBezTo>
                    <a:pt x="601" y="12"/>
                    <a:pt x="599" y="11"/>
                    <a:pt x="599" y="11"/>
                  </a:cubicBezTo>
                  <a:cubicBezTo>
                    <a:pt x="598" y="11"/>
                    <a:pt x="598" y="11"/>
                    <a:pt x="598" y="11"/>
                  </a:cubicBezTo>
                  <a:cubicBezTo>
                    <a:pt x="596" y="11"/>
                    <a:pt x="595" y="11"/>
                    <a:pt x="594" y="11"/>
                  </a:cubicBezTo>
                  <a:cubicBezTo>
                    <a:pt x="593" y="11"/>
                    <a:pt x="593" y="11"/>
                    <a:pt x="592" y="11"/>
                  </a:cubicBezTo>
                  <a:cubicBezTo>
                    <a:pt x="590" y="11"/>
                    <a:pt x="586" y="9"/>
                    <a:pt x="584" y="6"/>
                  </a:cubicBezTo>
                  <a:cubicBezTo>
                    <a:pt x="583" y="4"/>
                    <a:pt x="583" y="2"/>
                    <a:pt x="583" y="1"/>
                  </a:cubicBezTo>
                  <a:cubicBezTo>
                    <a:pt x="583" y="0"/>
                    <a:pt x="583" y="0"/>
                    <a:pt x="583" y="0"/>
                  </a:cubicBezTo>
                  <a:cubicBezTo>
                    <a:pt x="583" y="0"/>
                    <a:pt x="583" y="0"/>
                    <a:pt x="583" y="0"/>
                  </a:cubicBezTo>
                  <a:cubicBezTo>
                    <a:pt x="583" y="0"/>
                    <a:pt x="583" y="0"/>
                    <a:pt x="583" y="0"/>
                  </a:cubicBezTo>
                  <a:cubicBezTo>
                    <a:pt x="582" y="0"/>
                    <a:pt x="582" y="0"/>
                    <a:pt x="582" y="0"/>
                  </a:cubicBezTo>
                  <a:cubicBezTo>
                    <a:pt x="582" y="1"/>
                    <a:pt x="581" y="3"/>
                    <a:pt x="580" y="4"/>
                  </a:cubicBezTo>
                  <a:cubicBezTo>
                    <a:pt x="578" y="5"/>
                    <a:pt x="576" y="5"/>
                    <a:pt x="574" y="5"/>
                  </a:cubicBezTo>
                  <a:cubicBezTo>
                    <a:pt x="574" y="5"/>
                    <a:pt x="574" y="5"/>
                    <a:pt x="574" y="5"/>
                  </a:cubicBezTo>
                  <a:cubicBezTo>
                    <a:pt x="574" y="5"/>
                    <a:pt x="573" y="5"/>
                    <a:pt x="573" y="5"/>
                  </a:cubicBezTo>
                  <a:cubicBezTo>
                    <a:pt x="573" y="5"/>
                    <a:pt x="573" y="6"/>
                    <a:pt x="573" y="6"/>
                  </a:cubicBezTo>
                  <a:cubicBezTo>
                    <a:pt x="572" y="7"/>
                    <a:pt x="571" y="9"/>
                    <a:pt x="570" y="10"/>
                  </a:cubicBezTo>
                  <a:cubicBezTo>
                    <a:pt x="568" y="11"/>
                    <a:pt x="565" y="11"/>
                    <a:pt x="563" y="11"/>
                  </a:cubicBezTo>
                  <a:cubicBezTo>
                    <a:pt x="562" y="11"/>
                    <a:pt x="562" y="11"/>
                    <a:pt x="561" y="11"/>
                  </a:cubicBezTo>
                  <a:cubicBezTo>
                    <a:pt x="559" y="10"/>
                    <a:pt x="558" y="9"/>
                    <a:pt x="557" y="8"/>
                  </a:cubicBezTo>
                  <a:cubicBezTo>
                    <a:pt x="557" y="8"/>
                    <a:pt x="557" y="8"/>
                    <a:pt x="557" y="8"/>
                  </a:cubicBezTo>
                  <a:cubicBezTo>
                    <a:pt x="556" y="7"/>
                    <a:pt x="554" y="7"/>
                    <a:pt x="554" y="7"/>
                  </a:cubicBezTo>
                  <a:cubicBezTo>
                    <a:pt x="554" y="7"/>
                    <a:pt x="554" y="7"/>
                    <a:pt x="553" y="7"/>
                  </a:cubicBezTo>
                  <a:cubicBezTo>
                    <a:pt x="552" y="6"/>
                    <a:pt x="550" y="6"/>
                    <a:pt x="549" y="5"/>
                  </a:cubicBezTo>
                  <a:cubicBezTo>
                    <a:pt x="547" y="4"/>
                    <a:pt x="546" y="3"/>
                    <a:pt x="546" y="1"/>
                  </a:cubicBezTo>
                  <a:cubicBezTo>
                    <a:pt x="546" y="2"/>
                    <a:pt x="545" y="3"/>
                    <a:pt x="545" y="3"/>
                  </a:cubicBezTo>
                  <a:cubicBezTo>
                    <a:pt x="538" y="17"/>
                    <a:pt x="538" y="17"/>
                    <a:pt x="538" y="17"/>
                  </a:cubicBezTo>
                  <a:cubicBezTo>
                    <a:pt x="537" y="12"/>
                    <a:pt x="537" y="12"/>
                    <a:pt x="537" y="12"/>
                  </a:cubicBezTo>
                  <a:cubicBezTo>
                    <a:pt x="536" y="12"/>
                    <a:pt x="535" y="13"/>
                    <a:pt x="534" y="14"/>
                  </a:cubicBezTo>
                  <a:cubicBezTo>
                    <a:pt x="534" y="14"/>
                    <a:pt x="534" y="14"/>
                    <a:pt x="533" y="14"/>
                  </a:cubicBezTo>
                  <a:cubicBezTo>
                    <a:pt x="533" y="14"/>
                    <a:pt x="533" y="15"/>
                    <a:pt x="533" y="15"/>
                  </a:cubicBezTo>
                  <a:cubicBezTo>
                    <a:pt x="533" y="15"/>
                    <a:pt x="533" y="15"/>
                    <a:pt x="533" y="15"/>
                  </a:cubicBezTo>
                  <a:cubicBezTo>
                    <a:pt x="534" y="15"/>
                    <a:pt x="536" y="16"/>
                    <a:pt x="537" y="17"/>
                  </a:cubicBezTo>
                  <a:cubicBezTo>
                    <a:pt x="539" y="18"/>
                    <a:pt x="541" y="21"/>
                    <a:pt x="542" y="23"/>
                  </a:cubicBezTo>
                  <a:cubicBezTo>
                    <a:pt x="543" y="25"/>
                    <a:pt x="544" y="29"/>
                    <a:pt x="543" y="32"/>
                  </a:cubicBezTo>
                  <a:cubicBezTo>
                    <a:pt x="543" y="33"/>
                    <a:pt x="542" y="34"/>
                    <a:pt x="542" y="35"/>
                  </a:cubicBezTo>
                  <a:cubicBezTo>
                    <a:pt x="542" y="35"/>
                    <a:pt x="542" y="35"/>
                    <a:pt x="542" y="35"/>
                  </a:cubicBezTo>
                  <a:cubicBezTo>
                    <a:pt x="542" y="35"/>
                    <a:pt x="543" y="35"/>
                    <a:pt x="543" y="35"/>
                  </a:cubicBezTo>
                  <a:cubicBezTo>
                    <a:pt x="545" y="35"/>
                    <a:pt x="550" y="36"/>
                    <a:pt x="552" y="39"/>
                  </a:cubicBezTo>
                  <a:cubicBezTo>
                    <a:pt x="554" y="43"/>
                    <a:pt x="553" y="48"/>
                    <a:pt x="552" y="49"/>
                  </a:cubicBezTo>
                  <a:cubicBezTo>
                    <a:pt x="551" y="51"/>
                    <a:pt x="550" y="52"/>
                    <a:pt x="549" y="52"/>
                  </a:cubicBezTo>
                  <a:cubicBezTo>
                    <a:pt x="549" y="52"/>
                    <a:pt x="549" y="53"/>
                    <a:pt x="549" y="53"/>
                  </a:cubicBezTo>
                  <a:cubicBezTo>
                    <a:pt x="549" y="53"/>
                    <a:pt x="551" y="57"/>
                    <a:pt x="550" y="61"/>
                  </a:cubicBezTo>
                  <a:cubicBezTo>
                    <a:pt x="549" y="63"/>
                    <a:pt x="546" y="65"/>
                    <a:pt x="544" y="66"/>
                  </a:cubicBezTo>
                  <a:cubicBezTo>
                    <a:pt x="544" y="66"/>
                    <a:pt x="544" y="66"/>
                    <a:pt x="544" y="66"/>
                  </a:cubicBezTo>
                  <a:cubicBezTo>
                    <a:pt x="543" y="66"/>
                    <a:pt x="543" y="66"/>
                    <a:pt x="542" y="66"/>
                  </a:cubicBezTo>
                  <a:cubicBezTo>
                    <a:pt x="541" y="66"/>
                    <a:pt x="539" y="65"/>
                    <a:pt x="538" y="65"/>
                  </a:cubicBezTo>
                  <a:cubicBezTo>
                    <a:pt x="538" y="65"/>
                    <a:pt x="538" y="65"/>
                    <a:pt x="538" y="65"/>
                  </a:cubicBezTo>
                  <a:cubicBezTo>
                    <a:pt x="537" y="65"/>
                    <a:pt x="536" y="65"/>
                    <a:pt x="535" y="65"/>
                  </a:cubicBezTo>
                  <a:cubicBezTo>
                    <a:pt x="535" y="65"/>
                    <a:pt x="535" y="65"/>
                    <a:pt x="534" y="66"/>
                  </a:cubicBezTo>
                  <a:cubicBezTo>
                    <a:pt x="533" y="67"/>
                    <a:pt x="532" y="68"/>
                    <a:pt x="530" y="69"/>
                  </a:cubicBezTo>
                  <a:cubicBezTo>
                    <a:pt x="529" y="69"/>
                    <a:pt x="528" y="69"/>
                    <a:pt x="527" y="69"/>
                  </a:cubicBezTo>
                  <a:cubicBezTo>
                    <a:pt x="526" y="69"/>
                    <a:pt x="526" y="69"/>
                    <a:pt x="525" y="69"/>
                  </a:cubicBezTo>
                  <a:cubicBezTo>
                    <a:pt x="524" y="69"/>
                    <a:pt x="524" y="69"/>
                    <a:pt x="524" y="69"/>
                  </a:cubicBezTo>
                  <a:cubicBezTo>
                    <a:pt x="523" y="69"/>
                    <a:pt x="522" y="70"/>
                    <a:pt x="521" y="71"/>
                  </a:cubicBezTo>
                  <a:cubicBezTo>
                    <a:pt x="520" y="72"/>
                    <a:pt x="517" y="74"/>
                    <a:pt x="516" y="76"/>
                  </a:cubicBezTo>
                  <a:cubicBezTo>
                    <a:pt x="515" y="76"/>
                    <a:pt x="515" y="77"/>
                    <a:pt x="514" y="78"/>
                  </a:cubicBezTo>
                  <a:cubicBezTo>
                    <a:pt x="513" y="80"/>
                    <a:pt x="511" y="82"/>
                    <a:pt x="510" y="83"/>
                  </a:cubicBezTo>
                  <a:cubicBezTo>
                    <a:pt x="510" y="83"/>
                    <a:pt x="507" y="86"/>
                    <a:pt x="504" y="87"/>
                  </a:cubicBezTo>
                  <a:cubicBezTo>
                    <a:pt x="503" y="88"/>
                    <a:pt x="500" y="89"/>
                    <a:pt x="498" y="89"/>
                  </a:cubicBezTo>
                  <a:cubicBezTo>
                    <a:pt x="498" y="89"/>
                    <a:pt x="498" y="89"/>
                    <a:pt x="497" y="89"/>
                  </a:cubicBezTo>
                  <a:cubicBezTo>
                    <a:pt x="495" y="89"/>
                    <a:pt x="491" y="88"/>
                    <a:pt x="489" y="86"/>
                  </a:cubicBezTo>
                  <a:cubicBezTo>
                    <a:pt x="488" y="84"/>
                    <a:pt x="487" y="83"/>
                    <a:pt x="487" y="81"/>
                  </a:cubicBezTo>
                  <a:cubicBezTo>
                    <a:pt x="486" y="81"/>
                    <a:pt x="485" y="81"/>
                    <a:pt x="485" y="81"/>
                  </a:cubicBezTo>
                  <a:cubicBezTo>
                    <a:pt x="484" y="81"/>
                    <a:pt x="484" y="81"/>
                    <a:pt x="484" y="81"/>
                  </a:cubicBezTo>
                  <a:cubicBezTo>
                    <a:pt x="484" y="81"/>
                    <a:pt x="483" y="82"/>
                    <a:pt x="483" y="82"/>
                  </a:cubicBezTo>
                  <a:cubicBezTo>
                    <a:pt x="482" y="82"/>
                    <a:pt x="481" y="83"/>
                    <a:pt x="480" y="83"/>
                  </a:cubicBezTo>
                  <a:cubicBezTo>
                    <a:pt x="480" y="83"/>
                    <a:pt x="479" y="84"/>
                    <a:pt x="478" y="84"/>
                  </a:cubicBezTo>
                  <a:cubicBezTo>
                    <a:pt x="478" y="84"/>
                    <a:pt x="477" y="84"/>
                    <a:pt x="477" y="84"/>
                  </a:cubicBezTo>
                  <a:cubicBezTo>
                    <a:pt x="477" y="84"/>
                    <a:pt x="476" y="84"/>
                    <a:pt x="476" y="85"/>
                  </a:cubicBezTo>
                  <a:cubicBezTo>
                    <a:pt x="474" y="85"/>
                    <a:pt x="473" y="86"/>
                    <a:pt x="471" y="86"/>
                  </a:cubicBezTo>
                  <a:cubicBezTo>
                    <a:pt x="471" y="86"/>
                    <a:pt x="470" y="86"/>
                    <a:pt x="469" y="86"/>
                  </a:cubicBezTo>
                  <a:cubicBezTo>
                    <a:pt x="469" y="86"/>
                    <a:pt x="468" y="86"/>
                    <a:pt x="468" y="86"/>
                  </a:cubicBezTo>
                  <a:cubicBezTo>
                    <a:pt x="468" y="86"/>
                    <a:pt x="467" y="86"/>
                    <a:pt x="467" y="86"/>
                  </a:cubicBezTo>
                  <a:cubicBezTo>
                    <a:pt x="467" y="86"/>
                    <a:pt x="467" y="87"/>
                    <a:pt x="466" y="87"/>
                  </a:cubicBezTo>
                  <a:cubicBezTo>
                    <a:pt x="467" y="87"/>
                    <a:pt x="467" y="88"/>
                    <a:pt x="467" y="89"/>
                  </a:cubicBezTo>
                  <a:cubicBezTo>
                    <a:pt x="467" y="89"/>
                    <a:pt x="467" y="89"/>
                    <a:pt x="467" y="89"/>
                  </a:cubicBezTo>
                  <a:cubicBezTo>
                    <a:pt x="468" y="90"/>
                    <a:pt x="469" y="90"/>
                    <a:pt x="470" y="92"/>
                  </a:cubicBezTo>
                  <a:cubicBezTo>
                    <a:pt x="471" y="93"/>
                    <a:pt x="471" y="96"/>
                    <a:pt x="472" y="98"/>
                  </a:cubicBezTo>
                  <a:cubicBezTo>
                    <a:pt x="472" y="99"/>
                    <a:pt x="472" y="100"/>
                    <a:pt x="472" y="100"/>
                  </a:cubicBezTo>
                  <a:cubicBezTo>
                    <a:pt x="472" y="101"/>
                    <a:pt x="473" y="103"/>
                    <a:pt x="474" y="104"/>
                  </a:cubicBezTo>
                  <a:cubicBezTo>
                    <a:pt x="474" y="104"/>
                    <a:pt x="474" y="105"/>
                    <a:pt x="474" y="106"/>
                  </a:cubicBezTo>
                  <a:cubicBezTo>
                    <a:pt x="475" y="108"/>
                    <a:pt x="477" y="110"/>
                    <a:pt x="477" y="112"/>
                  </a:cubicBezTo>
                  <a:cubicBezTo>
                    <a:pt x="477" y="113"/>
                    <a:pt x="477" y="117"/>
                    <a:pt x="476" y="120"/>
                  </a:cubicBezTo>
                  <a:cubicBezTo>
                    <a:pt x="475" y="122"/>
                    <a:pt x="473" y="123"/>
                    <a:pt x="472" y="123"/>
                  </a:cubicBezTo>
                  <a:cubicBezTo>
                    <a:pt x="471" y="124"/>
                    <a:pt x="471" y="124"/>
                    <a:pt x="471" y="124"/>
                  </a:cubicBezTo>
                  <a:cubicBezTo>
                    <a:pt x="471" y="124"/>
                    <a:pt x="471" y="124"/>
                    <a:pt x="470" y="124"/>
                  </a:cubicBezTo>
                  <a:cubicBezTo>
                    <a:pt x="470" y="125"/>
                    <a:pt x="470" y="125"/>
                    <a:pt x="469" y="125"/>
                  </a:cubicBezTo>
                  <a:cubicBezTo>
                    <a:pt x="469" y="126"/>
                    <a:pt x="469" y="126"/>
                    <a:pt x="469" y="126"/>
                  </a:cubicBezTo>
                  <a:cubicBezTo>
                    <a:pt x="469" y="128"/>
                    <a:pt x="469" y="130"/>
                    <a:pt x="467" y="132"/>
                  </a:cubicBezTo>
                  <a:cubicBezTo>
                    <a:pt x="465" y="135"/>
                    <a:pt x="460" y="137"/>
                    <a:pt x="460" y="137"/>
                  </a:cubicBezTo>
                  <a:cubicBezTo>
                    <a:pt x="458" y="138"/>
                    <a:pt x="457" y="138"/>
                    <a:pt x="456" y="138"/>
                  </a:cubicBezTo>
                  <a:cubicBezTo>
                    <a:pt x="455" y="138"/>
                    <a:pt x="454" y="138"/>
                    <a:pt x="454" y="138"/>
                  </a:cubicBezTo>
                  <a:cubicBezTo>
                    <a:pt x="454" y="138"/>
                    <a:pt x="453" y="138"/>
                    <a:pt x="453" y="139"/>
                  </a:cubicBezTo>
                  <a:cubicBezTo>
                    <a:pt x="452" y="140"/>
                    <a:pt x="452" y="143"/>
                    <a:pt x="452" y="145"/>
                  </a:cubicBezTo>
                  <a:cubicBezTo>
                    <a:pt x="452" y="145"/>
                    <a:pt x="452" y="146"/>
                    <a:pt x="452" y="146"/>
                  </a:cubicBezTo>
                  <a:cubicBezTo>
                    <a:pt x="452" y="146"/>
                    <a:pt x="452" y="147"/>
                    <a:pt x="452" y="147"/>
                  </a:cubicBezTo>
                  <a:cubicBezTo>
                    <a:pt x="452" y="148"/>
                    <a:pt x="452" y="150"/>
                    <a:pt x="452" y="151"/>
                  </a:cubicBezTo>
                  <a:cubicBezTo>
                    <a:pt x="451" y="152"/>
                    <a:pt x="451" y="155"/>
                    <a:pt x="450" y="157"/>
                  </a:cubicBezTo>
                  <a:cubicBezTo>
                    <a:pt x="450" y="157"/>
                    <a:pt x="450" y="157"/>
                    <a:pt x="450" y="157"/>
                  </a:cubicBezTo>
                  <a:cubicBezTo>
                    <a:pt x="450" y="157"/>
                    <a:pt x="449" y="158"/>
                    <a:pt x="449" y="159"/>
                  </a:cubicBezTo>
                  <a:cubicBezTo>
                    <a:pt x="449" y="159"/>
                    <a:pt x="448" y="160"/>
                    <a:pt x="448" y="161"/>
                  </a:cubicBezTo>
                  <a:cubicBezTo>
                    <a:pt x="448" y="161"/>
                    <a:pt x="448" y="161"/>
                    <a:pt x="448" y="162"/>
                  </a:cubicBezTo>
                  <a:cubicBezTo>
                    <a:pt x="448" y="164"/>
                    <a:pt x="447" y="166"/>
                    <a:pt x="446" y="167"/>
                  </a:cubicBezTo>
                  <a:cubicBezTo>
                    <a:pt x="445" y="169"/>
                    <a:pt x="441" y="173"/>
                    <a:pt x="438" y="175"/>
                  </a:cubicBezTo>
                  <a:cubicBezTo>
                    <a:pt x="437" y="175"/>
                    <a:pt x="435" y="175"/>
                    <a:pt x="434" y="175"/>
                  </a:cubicBezTo>
                  <a:cubicBezTo>
                    <a:pt x="433" y="175"/>
                    <a:pt x="432" y="175"/>
                    <a:pt x="431" y="174"/>
                  </a:cubicBezTo>
                  <a:cubicBezTo>
                    <a:pt x="430" y="174"/>
                    <a:pt x="429" y="173"/>
                    <a:pt x="429" y="173"/>
                  </a:cubicBezTo>
                  <a:cubicBezTo>
                    <a:pt x="429" y="173"/>
                    <a:pt x="429" y="173"/>
                    <a:pt x="429" y="173"/>
                  </a:cubicBezTo>
                  <a:cubicBezTo>
                    <a:pt x="429" y="174"/>
                    <a:pt x="429" y="175"/>
                    <a:pt x="429" y="176"/>
                  </a:cubicBezTo>
                  <a:cubicBezTo>
                    <a:pt x="429" y="179"/>
                    <a:pt x="427" y="181"/>
                    <a:pt x="426" y="182"/>
                  </a:cubicBezTo>
                  <a:cubicBezTo>
                    <a:pt x="426" y="184"/>
                    <a:pt x="424" y="184"/>
                    <a:pt x="423" y="185"/>
                  </a:cubicBezTo>
                  <a:cubicBezTo>
                    <a:pt x="423" y="185"/>
                    <a:pt x="422" y="186"/>
                    <a:pt x="422" y="186"/>
                  </a:cubicBezTo>
                  <a:cubicBezTo>
                    <a:pt x="422" y="187"/>
                    <a:pt x="421" y="190"/>
                    <a:pt x="421" y="192"/>
                  </a:cubicBezTo>
                  <a:cubicBezTo>
                    <a:pt x="421" y="192"/>
                    <a:pt x="421" y="194"/>
                    <a:pt x="421" y="195"/>
                  </a:cubicBezTo>
                  <a:cubicBezTo>
                    <a:pt x="422" y="196"/>
                    <a:pt x="422" y="197"/>
                    <a:pt x="422" y="198"/>
                  </a:cubicBezTo>
                  <a:cubicBezTo>
                    <a:pt x="423" y="200"/>
                    <a:pt x="423" y="205"/>
                    <a:pt x="423" y="207"/>
                  </a:cubicBezTo>
                  <a:cubicBezTo>
                    <a:pt x="423" y="209"/>
                    <a:pt x="423" y="214"/>
                    <a:pt x="421" y="217"/>
                  </a:cubicBezTo>
                  <a:cubicBezTo>
                    <a:pt x="421" y="219"/>
                    <a:pt x="419" y="221"/>
                    <a:pt x="417" y="222"/>
                  </a:cubicBezTo>
                  <a:cubicBezTo>
                    <a:pt x="415" y="223"/>
                    <a:pt x="414" y="224"/>
                    <a:pt x="412" y="224"/>
                  </a:cubicBezTo>
                  <a:cubicBezTo>
                    <a:pt x="412" y="224"/>
                    <a:pt x="412" y="224"/>
                    <a:pt x="412" y="224"/>
                  </a:cubicBezTo>
                  <a:cubicBezTo>
                    <a:pt x="411" y="224"/>
                    <a:pt x="410" y="224"/>
                    <a:pt x="410" y="224"/>
                  </a:cubicBezTo>
                  <a:cubicBezTo>
                    <a:pt x="410" y="225"/>
                    <a:pt x="410" y="226"/>
                    <a:pt x="409" y="227"/>
                  </a:cubicBezTo>
                  <a:cubicBezTo>
                    <a:pt x="409" y="227"/>
                    <a:pt x="409" y="227"/>
                    <a:pt x="409" y="227"/>
                  </a:cubicBezTo>
                  <a:cubicBezTo>
                    <a:pt x="408" y="230"/>
                    <a:pt x="407" y="234"/>
                    <a:pt x="402" y="234"/>
                  </a:cubicBezTo>
                  <a:cubicBezTo>
                    <a:pt x="402" y="234"/>
                    <a:pt x="402" y="234"/>
                    <a:pt x="402" y="234"/>
                  </a:cubicBezTo>
                  <a:cubicBezTo>
                    <a:pt x="402" y="234"/>
                    <a:pt x="402" y="234"/>
                    <a:pt x="402" y="234"/>
                  </a:cubicBezTo>
                  <a:cubicBezTo>
                    <a:pt x="398" y="234"/>
                    <a:pt x="396" y="231"/>
                    <a:pt x="395" y="229"/>
                  </a:cubicBezTo>
                  <a:cubicBezTo>
                    <a:pt x="395" y="229"/>
                    <a:pt x="394" y="229"/>
                    <a:pt x="394" y="228"/>
                  </a:cubicBezTo>
                  <a:cubicBezTo>
                    <a:pt x="394" y="228"/>
                    <a:pt x="393" y="227"/>
                    <a:pt x="393" y="227"/>
                  </a:cubicBezTo>
                  <a:cubicBezTo>
                    <a:pt x="393" y="226"/>
                    <a:pt x="393" y="226"/>
                    <a:pt x="393" y="226"/>
                  </a:cubicBezTo>
                  <a:cubicBezTo>
                    <a:pt x="393" y="226"/>
                    <a:pt x="392" y="226"/>
                    <a:pt x="392" y="226"/>
                  </a:cubicBezTo>
                  <a:cubicBezTo>
                    <a:pt x="392" y="226"/>
                    <a:pt x="392" y="226"/>
                    <a:pt x="392" y="226"/>
                  </a:cubicBezTo>
                  <a:cubicBezTo>
                    <a:pt x="391" y="226"/>
                    <a:pt x="390" y="226"/>
                    <a:pt x="390" y="226"/>
                  </a:cubicBezTo>
                  <a:cubicBezTo>
                    <a:pt x="390" y="226"/>
                    <a:pt x="389" y="226"/>
                    <a:pt x="389" y="226"/>
                  </a:cubicBezTo>
                  <a:cubicBezTo>
                    <a:pt x="388" y="227"/>
                    <a:pt x="386" y="228"/>
                    <a:pt x="384" y="228"/>
                  </a:cubicBezTo>
                  <a:cubicBezTo>
                    <a:pt x="384" y="228"/>
                    <a:pt x="383" y="228"/>
                    <a:pt x="383" y="228"/>
                  </a:cubicBezTo>
                  <a:cubicBezTo>
                    <a:pt x="381" y="228"/>
                    <a:pt x="380" y="227"/>
                    <a:pt x="378" y="226"/>
                  </a:cubicBezTo>
                  <a:cubicBezTo>
                    <a:pt x="378" y="226"/>
                    <a:pt x="378" y="225"/>
                    <a:pt x="378" y="225"/>
                  </a:cubicBezTo>
                  <a:cubicBezTo>
                    <a:pt x="378" y="225"/>
                    <a:pt x="377" y="225"/>
                    <a:pt x="376" y="225"/>
                  </a:cubicBezTo>
                  <a:cubicBezTo>
                    <a:pt x="376" y="225"/>
                    <a:pt x="375" y="224"/>
                    <a:pt x="375" y="224"/>
                  </a:cubicBezTo>
                  <a:cubicBezTo>
                    <a:pt x="374" y="224"/>
                    <a:pt x="374" y="224"/>
                    <a:pt x="374" y="224"/>
                  </a:cubicBezTo>
                  <a:cubicBezTo>
                    <a:pt x="372" y="223"/>
                    <a:pt x="370" y="223"/>
                    <a:pt x="368" y="222"/>
                  </a:cubicBezTo>
                  <a:cubicBezTo>
                    <a:pt x="366" y="219"/>
                    <a:pt x="363" y="214"/>
                    <a:pt x="363" y="214"/>
                  </a:cubicBezTo>
                  <a:cubicBezTo>
                    <a:pt x="362" y="213"/>
                    <a:pt x="362" y="211"/>
                    <a:pt x="361" y="210"/>
                  </a:cubicBezTo>
                  <a:cubicBezTo>
                    <a:pt x="361" y="211"/>
                    <a:pt x="360" y="211"/>
                    <a:pt x="358" y="211"/>
                  </a:cubicBezTo>
                  <a:cubicBezTo>
                    <a:pt x="358" y="211"/>
                    <a:pt x="358" y="211"/>
                    <a:pt x="358" y="211"/>
                  </a:cubicBezTo>
                  <a:cubicBezTo>
                    <a:pt x="358" y="211"/>
                    <a:pt x="358" y="211"/>
                    <a:pt x="357" y="212"/>
                  </a:cubicBezTo>
                  <a:cubicBezTo>
                    <a:pt x="357" y="213"/>
                    <a:pt x="355" y="215"/>
                    <a:pt x="352" y="216"/>
                  </a:cubicBezTo>
                  <a:cubicBezTo>
                    <a:pt x="352" y="219"/>
                    <a:pt x="351" y="222"/>
                    <a:pt x="350" y="224"/>
                  </a:cubicBezTo>
                  <a:cubicBezTo>
                    <a:pt x="348" y="226"/>
                    <a:pt x="345" y="227"/>
                    <a:pt x="343" y="228"/>
                  </a:cubicBezTo>
                  <a:cubicBezTo>
                    <a:pt x="342" y="228"/>
                    <a:pt x="342" y="228"/>
                    <a:pt x="342" y="228"/>
                  </a:cubicBezTo>
                  <a:cubicBezTo>
                    <a:pt x="342" y="228"/>
                    <a:pt x="341" y="228"/>
                    <a:pt x="340" y="228"/>
                  </a:cubicBezTo>
                  <a:cubicBezTo>
                    <a:pt x="340" y="228"/>
                    <a:pt x="341" y="228"/>
                    <a:pt x="341" y="229"/>
                  </a:cubicBezTo>
                  <a:cubicBezTo>
                    <a:pt x="341" y="230"/>
                    <a:pt x="341" y="232"/>
                    <a:pt x="342" y="233"/>
                  </a:cubicBezTo>
                  <a:cubicBezTo>
                    <a:pt x="342" y="234"/>
                    <a:pt x="342" y="234"/>
                    <a:pt x="342" y="234"/>
                  </a:cubicBezTo>
                  <a:cubicBezTo>
                    <a:pt x="343" y="235"/>
                    <a:pt x="344" y="237"/>
                    <a:pt x="345" y="238"/>
                  </a:cubicBezTo>
                  <a:cubicBezTo>
                    <a:pt x="345" y="239"/>
                    <a:pt x="346" y="244"/>
                    <a:pt x="345" y="247"/>
                  </a:cubicBezTo>
                  <a:cubicBezTo>
                    <a:pt x="344" y="249"/>
                    <a:pt x="341" y="251"/>
                    <a:pt x="339" y="251"/>
                  </a:cubicBezTo>
                  <a:cubicBezTo>
                    <a:pt x="339" y="251"/>
                    <a:pt x="338" y="251"/>
                    <a:pt x="338" y="251"/>
                  </a:cubicBezTo>
                  <a:cubicBezTo>
                    <a:pt x="337" y="251"/>
                    <a:pt x="336" y="251"/>
                    <a:pt x="335" y="251"/>
                  </a:cubicBezTo>
                  <a:cubicBezTo>
                    <a:pt x="335" y="252"/>
                    <a:pt x="335" y="253"/>
                    <a:pt x="335" y="254"/>
                  </a:cubicBezTo>
                  <a:cubicBezTo>
                    <a:pt x="335" y="257"/>
                    <a:pt x="334" y="260"/>
                    <a:pt x="332" y="262"/>
                  </a:cubicBezTo>
                  <a:cubicBezTo>
                    <a:pt x="331" y="263"/>
                    <a:pt x="328" y="266"/>
                    <a:pt x="324" y="266"/>
                  </a:cubicBezTo>
                  <a:cubicBezTo>
                    <a:pt x="323" y="266"/>
                    <a:pt x="323" y="266"/>
                    <a:pt x="323" y="266"/>
                  </a:cubicBezTo>
                  <a:cubicBezTo>
                    <a:pt x="319" y="266"/>
                    <a:pt x="316" y="262"/>
                    <a:pt x="316" y="260"/>
                  </a:cubicBezTo>
                  <a:cubicBezTo>
                    <a:pt x="316" y="259"/>
                    <a:pt x="316" y="258"/>
                    <a:pt x="316" y="258"/>
                  </a:cubicBezTo>
                  <a:cubicBezTo>
                    <a:pt x="314" y="258"/>
                    <a:pt x="313" y="259"/>
                    <a:pt x="311" y="259"/>
                  </a:cubicBezTo>
                  <a:cubicBezTo>
                    <a:pt x="311" y="259"/>
                    <a:pt x="311" y="259"/>
                    <a:pt x="311" y="259"/>
                  </a:cubicBezTo>
                  <a:cubicBezTo>
                    <a:pt x="311" y="259"/>
                    <a:pt x="311" y="259"/>
                    <a:pt x="311" y="259"/>
                  </a:cubicBezTo>
                  <a:cubicBezTo>
                    <a:pt x="309" y="259"/>
                    <a:pt x="307" y="258"/>
                    <a:pt x="303" y="254"/>
                  </a:cubicBezTo>
                  <a:cubicBezTo>
                    <a:pt x="302" y="252"/>
                    <a:pt x="301" y="250"/>
                    <a:pt x="300" y="247"/>
                  </a:cubicBezTo>
                  <a:cubicBezTo>
                    <a:pt x="299" y="247"/>
                    <a:pt x="299" y="247"/>
                    <a:pt x="299" y="247"/>
                  </a:cubicBezTo>
                  <a:cubicBezTo>
                    <a:pt x="299" y="246"/>
                    <a:pt x="299" y="245"/>
                    <a:pt x="298" y="244"/>
                  </a:cubicBezTo>
                  <a:cubicBezTo>
                    <a:pt x="298" y="244"/>
                    <a:pt x="298" y="243"/>
                    <a:pt x="298" y="243"/>
                  </a:cubicBezTo>
                  <a:cubicBezTo>
                    <a:pt x="298" y="243"/>
                    <a:pt x="298" y="243"/>
                    <a:pt x="298" y="243"/>
                  </a:cubicBezTo>
                  <a:cubicBezTo>
                    <a:pt x="297" y="243"/>
                    <a:pt x="296" y="243"/>
                    <a:pt x="296" y="243"/>
                  </a:cubicBezTo>
                  <a:cubicBezTo>
                    <a:pt x="296" y="244"/>
                    <a:pt x="295" y="245"/>
                    <a:pt x="294" y="245"/>
                  </a:cubicBezTo>
                  <a:cubicBezTo>
                    <a:pt x="294" y="246"/>
                    <a:pt x="294" y="246"/>
                    <a:pt x="294" y="246"/>
                  </a:cubicBezTo>
                  <a:cubicBezTo>
                    <a:pt x="294" y="246"/>
                    <a:pt x="293" y="247"/>
                    <a:pt x="293" y="248"/>
                  </a:cubicBezTo>
                  <a:cubicBezTo>
                    <a:pt x="292" y="249"/>
                    <a:pt x="291" y="250"/>
                    <a:pt x="290" y="251"/>
                  </a:cubicBezTo>
                  <a:cubicBezTo>
                    <a:pt x="290" y="252"/>
                    <a:pt x="287" y="254"/>
                    <a:pt x="285" y="255"/>
                  </a:cubicBezTo>
                  <a:cubicBezTo>
                    <a:pt x="283" y="256"/>
                    <a:pt x="281" y="256"/>
                    <a:pt x="280" y="256"/>
                  </a:cubicBezTo>
                  <a:cubicBezTo>
                    <a:pt x="279" y="256"/>
                    <a:pt x="279" y="256"/>
                    <a:pt x="278" y="256"/>
                  </a:cubicBezTo>
                  <a:cubicBezTo>
                    <a:pt x="278" y="257"/>
                    <a:pt x="277" y="257"/>
                    <a:pt x="277" y="257"/>
                  </a:cubicBezTo>
                  <a:cubicBezTo>
                    <a:pt x="276" y="258"/>
                    <a:pt x="274" y="260"/>
                    <a:pt x="274" y="260"/>
                  </a:cubicBezTo>
                  <a:cubicBezTo>
                    <a:pt x="274" y="261"/>
                    <a:pt x="274" y="263"/>
                    <a:pt x="274" y="264"/>
                  </a:cubicBezTo>
                  <a:cubicBezTo>
                    <a:pt x="274" y="265"/>
                    <a:pt x="274" y="266"/>
                    <a:pt x="274" y="266"/>
                  </a:cubicBezTo>
                  <a:cubicBezTo>
                    <a:pt x="274" y="267"/>
                    <a:pt x="274" y="268"/>
                    <a:pt x="274" y="268"/>
                  </a:cubicBezTo>
                  <a:cubicBezTo>
                    <a:pt x="275" y="271"/>
                    <a:pt x="275" y="274"/>
                    <a:pt x="274" y="277"/>
                  </a:cubicBezTo>
                  <a:cubicBezTo>
                    <a:pt x="273" y="279"/>
                    <a:pt x="270" y="285"/>
                    <a:pt x="264" y="286"/>
                  </a:cubicBezTo>
                  <a:cubicBezTo>
                    <a:pt x="264" y="286"/>
                    <a:pt x="264" y="286"/>
                    <a:pt x="264" y="286"/>
                  </a:cubicBezTo>
                  <a:cubicBezTo>
                    <a:pt x="259" y="286"/>
                    <a:pt x="255" y="281"/>
                    <a:pt x="254" y="280"/>
                  </a:cubicBezTo>
                  <a:cubicBezTo>
                    <a:pt x="253" y="279"/>
                    <a:pt x="252" y="277"/>
                    <a:pt x="252" y="276"/>
                  </a:cubicBezTo>
                  <a:cubicBezTo>
                    <a:pt x="252" y="276"/>
                    <a:pt x="252" y="276"/>
                    <a:pt x="252" y="276"/>
                  </a:cubicBezTo>
                  <a:cubicBezTo>
                    <a:pt x="252" y="276"/>
                    <a:pt x="251" y="276"/>
                    <a:pt x="251" y="275"/>
                  </a:cubicBezTo>
                  <a:cubicBezTo>
                    <a:pt x="251" y="276"/>
                    <a:pt x="250" y="276"/>
                    <a:pt x="250" y="276"/>
                  </a:cubicBezTo>
                  <a:cubicBezTo>
                    <a:pt x="249" y="276"/>
                    <a:pt x="248" y="276"/>
                    <a:pt x="247" y="276"/>
                  </a:cubicBezTo>
                  <a:cubicBezTo>
                    <a:pt x="247" y="276"/>
                    <a:pt x="247" y="276"/>
                    <a:pt x="246" y="276"/>
                  </a:cubicBezTo>
                  <a:cubicBezTo>
                    <a:pt x="246" y="276"/>
                    <a:pt x="242" y="276"/>
                    <a:pt x="239" y="274"/>
                  </a:cubicBezTo>
                  <a:cubicBezTo>
                    <a:pt x="238" y="273"/>
                    <a:pt x="237" y="272"/>
                    <a:pt x="236" y="271"/>
                  </a:cubicBezTo>
                  <a:cubicBezTo>
                    <a:pt x="236" y="271"/>
                    <a:pt x="235" y="270"/>
                    <a:pt x="235" y="270"/>
                  </a:cubicBezTo>
                  <a:cubicBezTo>
                    <a:pt x="234" y="269"/>
                    <a:pt x="233" y="268"/>
                    <a:pt x="232" y="268"/>
                  </a:cubicBezTo>
                  <a:cubicBezTo>
                    <a:pt x="232" y="268"/>
                    <a:pt x="231" y="268"/>
                    <a:pt x="231" y="268"/>
                  </a:cubicBezTo>
                  <a:cubicBezTo>
                    <a:pt x="230" y="268"/>
                    <a:pt x="229" y="268"/>
                    <a:pt x="227" y="267"/>
                  </a:cubicBezTo>
                  <a:cubicBezTo>
                    <a:pt x="226" y="266"/>
                    <a:pt x="225" y="265"/>
                    <a:pt x="224" y="264"/>
                  </a:cubicBezTo>
                  <a:cubicBezTo>
                    <a:pt x="223" y="264"/>
                    <a:pt x="223" y="264"/>
                    <a:pt x="223" y="264"/>
                  </a:cubicBezTo>
                  <a:cubicBezTo>
                    <a:pt x="222" y="263"/>
                    <a:pt x="220" y="263"/>
                    <a:pt x="219" y="263"/>
                  </a:cubicBezTo>
                  <a:cubicBezTo>
                    <a:pt x="218" y="263"/>
                    <a:pt x="216" y="264"/>
                    <a:pt x="215" y="264"/>
                  </a:cubicBezTo>
                  <a:cubicBezTo>
                    <a:pt x="214" y="265"/>
                    <a:pt x="214" y="265"/>
                    <a:pt x="214" y="265"/>
                  </a:cubicBezTo>
                  <a:cubicBezTo>
                    <a:pt x="214" y="266"/>
                    <a:pt x="213" y="267"/>
                    <a:pt x="213" y="267"/>
                  </a:cubicBezTo>
                  <a:cubicBezTo>
                    <a:pt x="213" y="267"/>
                    <a:pt x="213" y="268"/>
                    <a:pt x="213" y="268"/>
                  </a:cubicBezTo>
                  <a:cubicBezTo>
                    <a:pt x="211" y="269"/>
                    <a:pt x="210" y="272"/>
                    <a:pt x="207" y="272"/>
                  </a:cubicBezTo>
                  <a:cubicBezTo>
                    <a:pt x="206" y="272"/>
                    <a:pt x="206" y="272"/>
                    <a:pt x="206" y="272"/>
                  </a:cubicBezTo>
                  <a:cubicBezTo>
                    <a:pt x="206" y="272"/>
                    <a:pt x="206" y="272"/>
                    <a:pt x="206" y="272"/>
                  </a:cubicBezTo>
                  <a:cubicBezTo>
                    <a:pt x="203" y="272"/>
                    <a:pt x="201" y="271"/>
                    <a:pt x="200" y="269"/>
                  </a:cubicBezTo>
                  <a:cubicBezTo>
                    <a:pt x="200" y="270"/>
                    <a:pt x="200" y="270"/>
                    <a:pt x="201" y="270"/>
                  </a:cubicBezTo>
                  <a:cubicBezTo>
                    <a:pt x="202" y="273"/>
                    <a:pt x="200" y="276"/>
                    <a:pt x="200" y="278"/>
                  </a:cubicBezTo>
                  <a:cubicBezTo>
                    <a:pt x="200" y="278"/>
                    <a:pt x="199" y="279"/>
                    <a:pt x="199" y="279"/>
                  </a:cubicBezTo>
                  <a:cubicBezTo>
                    <a:pt x="199" y="279"/>
                    <a:pt x="199" y="279"/>
                    <a:pt x="199" y="279"/>
                  </a:cubicBezTo>
                  <a:cubicBezTo>
                    <a:pt x="199" y="281"/>
                    <a:pt x="198" y="283"/>
                    <a:pt x="197" y="284"/>
                  </a:cubicBezTo>
                  <a:cubicBezTo>
                    <a:pt x="195" y="286"/>
                    <a:pt x="192" y="287"/>
                    <a:pt x="191" y="288"/>
                  </a:cubicBezTo>
                  <a:cubicBezTo>
                    <a:pt x="190" y="288"/>
                    <a:pt x="188" y="288"/>
                    <a:pt x="187" y="288"/>
                  </a:cubicBezTo>
                  <a:cubicBezTo>
                    <a:pt x="185" y="288"/>
                    <a:pt x="184" y="288"/>
                    <a:pt x="183" y="287"/>
                  </a:cubicBezTo>
                  <a:cubicBezTo>
                    <a:pt x="179" y="285"/>
                    <a:pt x="178" y="280"/>
                    <a:pt x="178" y="278"/>
                  </a:cubicBezTo>
                  <a:cubicBezTo>
                    <a:pt x="178" y="277"/>
                    <a:pt x="178" y="276"/>
                    <a:pt x="178" y="276"/>
                  </a:cubicBezTo>
                  <a:cubicBezTo>
                    <a:pt x="177" y="276"/>
                    <a:pt x="176" y="276"/>
                    <a:pt x="175" y="276"/>
                  </a:cubicBezTo>
                  <a:cubicBezTo>
                    <a:pt x="175" y="276"/>
                    <a:pt x="175" y="276"/>
                    <a:pt x="175" y="276"/>
                  </a:cubicBezTo>
                  <a:cubicBezTo>
                    <a:pt x="174" y="277"/>
                    <a:pt x="174" y="277"/>
                    <a:pt x="174" y="277"/>
                  </a:cubicBezTo>
                  <a:cubicBezTo>
                    <a:pt x="172" y="279"/>
                    <a:pt x="171" y="280"/>
                    <a:pt x="169" y="281"/>
                  </a:cubicBezTo>
                  <a:cubicBezTo>
                    <a:pt x="167" y="281"/>
                    <a:pt x="165" y="282"/>
                    <a:pt x="164" y="282"/>
                  </a:cubicBezTo>
                  <a:cubicBezTo>
                    <a:pt x="162" y="282"/>
                    <a:pt x="160" y="281"/>
                    <a:pt x="159" y="281"/>
                  </a:cubicBezTo>
                  <a:cubicBezTo>
                    <a:pt x="157" y="280"/>
                    <a:pt x="156" y="278"/>
                    <a:pt x="155" y="276"/>
                  </a:cubicBezTo>
                  <a:cubicBezTo>
                    <a:pt x="155" y="276"/>
                    <a:pt x="155" y="276"/>
                    <a:pt x="155" y="276"/>
                  </a:cubicBezTo>
                  <a:cubicBezTo>
                    <a:pt x="155" y="275"/>
                    <a:pt x="154" y="275"/>
                    <a:pt x="154" y="275"/>
                  </a:cubicBezTo>
                  <a:cubicBezTo>
                    <a:pt x="154" y="275"/>
                    <a:pt x="153" y="276"/>
                    <a:pt x="153" y="277"/>
                  </a:cubicBezTo>
                  <a:cubicBezTo>
                    <a:pt x="153" y="277"/>
                    <a:pt x="153" y="277"/>
                    <a:pt x="153" y="277"/>
                  </a:cubicBezTo>
                  <a:cubicBezTo>
                    <a:pt x="153" y="277"/>
                    <a:pt x="153" y="278"/>
                    <a:pt x="153" y="278"/>
                  </a:cubicBezTo>
                  <a:cubicBezTo>
                    <a:pt x="153" y="278"/>
                    <a:pt x="153" y="278"/>
                    <a:pt x="153" y="278"/>
                  </a:cubicBezTo>
                  <a:cubicBezTo>
                    <a:pt x="155" y="278"/>
                    <a:pt x="156" y="279"/>
                    <a:pt x="157" y="280"/>
                  </a:cubicBezTo>
                  <a:cubicBezTo>
                    <a:pt x="159" y="282"/>
                    <a:pt x="160" y="285"/>
                    <a:pt x="160" y="287"/>
                  </a:cubicBezTo>
                  <a:cubicBezTo>
                    <a:pt x="160" y="289"/>
                    <a:pt x="158" y="293"/>
                    <a:pt x="157" y="295"/>
                  </a:cubicBezTo>
                  <a:cubicBezTo>
                    <a:pt x="156" y="296"/>
                    <a:pt x="155" y="296"/>
                    <a:pt x="154" y="297"/>
                  </a:cubicBezTo>
                  <a:cubicBezTo>
                    <a:pt x="153" y="298"/>
                    <a:pt x="153" y="299"/>
                    <a:pt x="151" y="300"/>
                  </a:cubicBezTo>
                  <a:cubicBezTo>
                    <a:pt x="150" y="301"/>
                    <a:pt x="147" y="301"/>
                    <a:pt x="146" y="301"/>
                  </a:cubicBezTo>
                  <a:cubicBezTo>
                    <a:pt x="145" y="301"/>
                    <a:pt x="143" y="301"/>
                    <a:pt x="142" y="300"/>
                  </a:cubicBezTo>
                  <a:cubicBezTo>
                    <a:pt x="142" y="303"/>
                    <a:pt x="141" y="306"/>
                    <a:pt x="139" y="308"/>
                  </a:cubicBezTo>
                  <a:cubicBezTo>
                    <a:pt x="138" y="310"/>
                    <a:pt x="136" y="311"/>
                    <a:pt x="134" y="312"/>
                  </a:cubicBezTo>
                  <a:cubicBezTo>
                    <a:pt x="134" y="312"/>
                    <a:pt x="133" y="312"/>
                    <a:pt x="133" y="312"/>
                  </a:cubicBezTo>
                  <a:cubicBezTo>
                    <a:pt x="132" y="313"/>
                    <a:pt x="131" y="314"/>
                    <a:pt x="130" y="315"/>
                  </a:cubicBezTo>
                  <a:cubicBezTo>
                    <a:pt x="129" y="317"/>
                    <a:pt x="128" y="319"/>
                    <a:pt x="128" y="319"/>
                  </a:cubicBezTo>
                  <a:cubicBezTo>
                    <a:pt x="128" y="320"/>
                    <a:pt x="128" y="322"/>
                    <a:pt x="128" y="323"/>
                  </a:cubicBezTo>
                  <a:cubicBezTo>
                    <a:pt x="128" y="323"/>
                    <a:pt x="128" y="324"/>
                    <a:pt x="128" y="324"/>
                  </a:cubicBezTo>
                  <a:cubicBezTo>
                    <a:pt x="129" y="325"/>
                    <a:pt x="130" y="326"/>
                    <a:pt x="131" y="327"/>
                  </a:cubicBezTo>
                  <a:cubicBezTo>
                    <a:pt x="131" y="328"/>
                    <a:pt x="131" y="329"/>
                    <a:pt x="131" y="331"/>
                  </a:cubicBezTo>
                  <a:cubicBezTo>
                    <a:pt x="132" y="331"/>
                    <a:pt x="132" y="331"/>
                    <a:pt x="132" y="331"/>
                  </a:cubicBezTo>
                  <a:cubicBezTo>
                    <a:pt x="132" y="331"/>
                    <a:pt x="133" y="331"/>
                    <a:pt x="133" y="332"/>
                  </a:cubicBezTo>
                  <a:cubicBezTo>
                    <a:pt x="135" y="332"/>
                    <a:pt x="136" y="333"/>
                    <a:pt x="137" y="333"/>
                  </a:cubicBezTo>
                  <a:cubicBezTo>
                    <a:pt x="137" y="334"/>
                    <a:pt x="137" y="334"/>
                    <a:pt x="137" y="334"/>
                  </a:cubicBezTo>
                  <a:cubicBezTo>
                    <a:pt x="140" y="335"/>
                    <a:pt x="143" y="337"/>
                    <a:pt x="144" y="340"/>
                  </a:cubicBezTo>
                  <a:cubicBezTo>
                    <a:pt x="145" y="343"/>
                    <a:pt x="146" y="349"/>
                    <a:pt x="144" y="353"/>
                  </a:cubicBezTo>
                  <a:cubicBezTo>
                    <a:pt x="142" y="355"/>
                    <a:pt x="139" y="356"/>
                    <a:pt x="137" y="357"/>
                  </a:cubicBezTo>
                  <a:cubicBezTo>
                    <a:pt x="137" y="357"/>
                    <a:pt x="136" y="357"/>
                    <a:pt x="136" y="357"/>
                  </a:cubicBezTo>
                  <a:cubicBezTo>
                    <a:pt x="134" y="358"/>
                    <a:pt x="130" y="359"/>
                    <a:pt x="128" y="360"/>
                  </a:cubicBezTo>
                  <a:cubicBezTo>
                    <a:pt x="126" y="360"/>
                    <a:pt x="125" y="360"/>
                    <a:pt x="123" y="361"/>
                  </a:cubicBezTo>
                  <a:cubicBezTo>
                    <a:pt x="122" y="361"/>
                    <a:pt x="120" y="361"/>
                    <a:pt x="120" y="361"/>
                  </a:cubicBezTo>
                  <a:cubicBezTo>
                    <a:pt x="114" y="363"/>
                    <a:pt x="111" y="364"/>
                    <a:pt x="111" y="365"/>
                  </a:cubicBezTo>
                  <a:cubicBezTo>
                    <a:pt x="110" y="365"/>
                    <a:pt x="109" y="366"/>
                    <a:pt x="108" y="367"/>
                  </a:cubicBezTo>
                  <a:cubicBezTo>
                    <a:pt x="108" y="367"/>
                    <a:pt x="108" y="368"/>
                    <a:pt x="108" y="368"/>
                  </a:cubicBezTo>
                  <a:cubicBezTo>
                    <a:pt x="107" y="369"/>
                    <a:pt x="106" y="370"/>
                    <a:pt x="104" y="371"/>
                  </a:cubicBezTo>
                  <a:cubicBezTo>
                    <a:pt x="103" y="372"/>
                    <a:pt x="101" y="373"/>
                    <a:pt x="99" y="373"/>
                  </a:cubicBezTo>
                  <a:cubicBezTo>
                    <a:pt x="99" y="373"/>
                    <a:pt x="98" y="373"/>
                    <a:pt x="98" y="373"/>
                  </a:cubicBezTo>
                  <a:cubicBezTo>
                    <a:pt x="96" y="373"/>
                    <a:pt x="95" y="372"/>
                    <a:pt x="95" y="371"/>
                  </a:cubicBezTo>
                  <a:cubicBezTo>
                    <a:pt x="94" y="371"/>
                    <a:pt x="94" y="371"/>
                    <a:pt x="94" y="371"/>
                  </a:cubicBezTo>
                  <a:cubicBezTo>
                    <a:pt x="94" y="371"/>
                    <a:pt x="93" y="372"/>
                    <a:pt x="92" y="373"/>
                  </a:cubicBezTo>
                  <a:cubicBezTo>
                    <a:pt x="92" y="373"/>
                    <a:pt x="91" y="374"/>
                    <a:pt x="91" y="375"/>
                  </a:cubicBezTo>
                  <a:cubicBezTo>
                    <a:pt x="91" y="376"/>
                    <a:pt x="91" y="377"/>
                    <a:pt x="91" y="377"/>
                  </a:cubicBezTo>
                  <a:cubicBezTo>
                    <a:pt x="91" y="379"/>
                    <a:pt x="92" y="381"/>
                    <a:pt x="91" y="383"/>
                  </a:cubicBezTo>
                  <a:cubicBezTo>
                    <a:pt x="91" y="385"/>
                    <a:pt x="90" y="386"/>
                    <a:pt x="89" y="388"/>
                  </a:cubicBezTo>
                  <a:cubicBezTo>
                    <a:pt x="88" y="388"/>
                    <a:pt x="88" y="389"/>
                    <a:pt x="88" y="389"/>
                  </a:cubicBezTo>
                  <a:cubicBezTo>
                    <a:pt x="88" y="390"/>
                    <a:pt x="88" y="391"/>
                    <a:pt x="88" y="392"/>
                  </a:cubicBezTo>
                  <a:cubicBezTo>
                    <a:pt x="88" y="392"/>
                    <a:pt x="89" y="394"/>
                    <a:pt x="89" y="395"/>
                  </a:cubicBezTo>
                  <a:cubicBezTo>
                    <a:pt x="90" y="396"/>
                    <a:pt x="93" y="398"/>
                    <a:pt x="94" y="399"/>
                  </a:cubicBezTo>
                  <a:cubicBezTo>
                    <a:pt x="95" y="399"/>
                    <a:pt x="95" y="400"/>
                    <a:pt x="96" y="400"/>
                  </a:cubicBezTo>
                  <a:cubicBezTo>
                    <a:pt x="96" y="400"/>
                    <a:pt x="96" y="400"/>
                    <a:pt x="97" y="401"/>
                  </a:cubicBezTo>
                  <a:cubicBezTo>
                    <a:pt x="98" y="402"/>
                    <a:pt x="100" y="403"/>
                    <a:pt x="101" y="404"/>
                  </a:cubicBezTo>
                  <a:cubicBezTo>
                    <a:pt x="102" y="407"/>
                    <a:pt x="103" y="410"/>
                    <a:pt x="103" y="413"/>
                  </a:cubicBezTo>
                  <a:cubicBezTo>
                    <a:pt x="103" y="414"/>
                    <a:pt x="103" y="414"/>
                    <a:pt x="103" y="414"/>
                  </a:cubicBezTo>
                  <a:cubicBezTo>
                    <a:pt x="103" y="414"/>
                    <a:pt x="103" y="414"/>
                    <a:pt x="103" y="414"/>
                  </a:cubicBezTo>
                  <a:cubicBezTo>
                    <a:pt x="104" y="418"/>
                    <a:pt x="104" y="422"/>
                    <a:pt x="103" y="424"/>
                  </a:cubicBezTo>
                  <a:cubicBezTo>
                    <a:pt x="103" y="426"/>
                    <a:pt x="100" y="431"/>
                    <a:pt x="97" y="433"/>
                  </a:cubicBezTo>
                  <a:cubicBezTo>
                    <a:pt x="94" y="436"/>
                    <a:pt x="87" y="436"/>
                    <a:pt x="87" y="436"/>
                  </a:cubicBezTo>
                  <a:cubicBezTo>
                    <a:pt x="85" y="436"/>
                    <a:pt x="80" y="435"/>
                    <a:pt x="77" y="434"/>
                  </a:cubicBezTo>
                  <a:cubicBezTo>
                    <a:pt x="75" y="433"/>
                    <a:pt x="74" y="431"/>
                    <a:pt x="73" y="430"/>
                  </a:cubicBezTo>
                  <a:cubicBezTo>
                    <a:pt x="73" y="429"/>
                    <a:pt x="73" y="429"/>
                    <a:pt x="73" y="428"/>
                  </a:cubicBezTo>
                  <a:cubicBezTo>
                    <a:pt x="72" y="428"/>
                    <a:pt x="70" y="428"/>
                    <a:pt x="69" y="428"/>
                  </a:cubicBezTo>
                  <a:cubicBezTo>
                    <a:pt x="68" y="427"/>
                    <a:pt x="66" y="427"/>
                    <a:pt x="65" y="427"/>
                  </a:cubicBezTo>
                  <a:cubicBezTo>
                    <a:pt x="64" y="426"/>
                    <a:pt x="63" y="426"/>
                    <a:pt x="63" y="426"/>
                  </a:cubicBezTo>
                  <a:cubicBezTo>
                    <a:pt x="62" y="425"/>
                    <a:pt x="61" y="425"/>
                    <a:pt x="61" y="425"/>
                  </a:cubicBezTo>
                  <a:cubicBezTo>
                    <a:pt x="61" y="425"/>
                    <a:pt x="59" y="425"/>
                    <a:pt x="58" y="425"/>
                  </a:cubicBezTo>
                  <a:cubicBezTo>
                    <a:pt x="58" y="425"/>
                    <a:pt x="57" y="425"/>
                    <a:pt x="56" y="425"/>
                  </a:cubicBezTo>
                  <a:cubicBezTo>
                    <a:pt x="56" y="425"/>
                    <a:pt x="55" y="425"/>
                    <a:pt x="55" y="424"/>
                  </a:cubicBezTo>
                  <a:cubicBezTo>
                    <a:pt x="53" y="424"/>
                    <a:pt x="51" y="424"/>
                    <a:pt x="49" y="423"/>
                  </a:cubicBezTo>
                  <a:cubicBezTo>
                    <a:pt x="47" y="422"/>
                    <a:pt x="47" y="421"/>
                    <a:pt x="46" y="420"/>
                  </a:cubicBezTo>
                  <a:cubicBezTo>
                    <a:pt x="45" y="419"/>
                    <a:pt x="44" y="419"/>
                    <a:pt x="44" y="419"/>
                  </a:cubicBezTo>
                  <a:cubicBezTo>
                    <a:pt x="43" y="419"/>
                    <a:pt x="43" y="419"/>
                    <a:pt x="42" y="418"/>
                  </a:cubicBezTo>
                  <a:cubicBezTo>
                    <a:pt x="42" y="418"/>
                    <a:pt x="40" y="418"/>
                    <a:pt x="39" y="417"/>
                  </a:cubicBezTo>
                  <a:cubicBezTo>
                    <a:pt x="38" y="417"/>
                    <a:pt x="37" y="417"/>
                    <a:pt x="36" y="416"/>
                  </a:cubicBezTo>
                  <a:cubicBezTo>
                    <a:pt x="35" y="416"/>
                    <a:pt x="34" y="416"/>
                    <a:pt x="33" y="415"/>
                  </a:cubicBezTo>
                  <a:cubicBezTo>
                    <a:pt x="33" y="415"/>
                    <a:pt x="31" y="414"/>
                    <a:pt x="31" y="414"/>
                  </a:cubicBezTo>
                  <a:cubicBezTo>
                    <a:pt x="29" y="414"/>
                    <a:pt x="27" y="414"/>
                    <a:pt x="25" y="414"/>
                  </a:cubicBezTo>
                  <a:cubicBezTo>
                    <a:pt x="25" y="414"/>
                    <a:pt x="25" y="414"/>
                    <a:pt x="25" y="414"/>
                  </a:cubicBezTo>
                  <a:cubicBezTo>
                    <a:pt x="24" y="414"/>
                    <a:pt x="22" y="414"/>
                    <a:pt x="21" y="414"/>
                  </a:cubicBezTo>
                  <a:cubicBezTo>
                    <a:pt x="21" y="415"/>
                    <a:pt x="19" y="416"/>
                    <a:pt x="19" y="416"/>
                  </a:cubicBezTo>
                  <a:cubicBezTo>
                    <a:pt x="18" y="417"/>
                    <a:pt x="18" y="417"/>
                    <a:pt x="18" y="417"/>
                  </a:cubicBezTo>
                  <a:cubicBezTo>
                    <a:pt x="17" y="417"/>
                    <a:pt x="17" y="418"/>
                    <a:pt x="17" y="418"/>
                  </a:cubicBezTo>
                  <a:cubicBezTo>
                    <a:pt x="16" y="418"/>
                    <a:pt x="15" y="420"/>
                    <a:pt x="14" y="420"/>
                  </a:cubicBezTo>
                  <a:cubicBezTo>
                    <a:pt x="14" y="421"/>
                    <a:pt x="12" y="423"/>
                    <a:pt x="12" y="424"/>
                  </a:cubicBezTo>
                  <a:cubicBezTo>
                    <a:pt x="12" y="425"/>
                    <a:pt x="11" y="426"/>
                    <a:pt x="11" y="427"/>
                  </a:cubicBezTo>
                  <a:cubicBezTo>
                    <a:pt x="11" y="429"/>
                    <a:pt x="10" y="431"/>
                    <a:pt x="10" y="432"/>
                  </a:cubicBezTo>
                  <a:cubicBezTo>
                    <a:pt x="9" y="434"/>
                    <a:pt x="8" y="436"/>
                    <a:pt x="7" y="437"/>
                  </a:cubicBezTo>
                  <a:cubicBezTo>
                    <a:pt x="6" y="438"/>
                    <a:pt x="5" y="439"/>
                    <a:pt x="3" y="440"/>
                  </a:cubicBezTo>
                  <a:cubicBezTo>
                    <a:pt x="3" y="440"/>
                    <a:pt x="2" y="441"/>
                    <a:pt x="2" y="441"/>
                  </a:cubicBezTo>
                  <a:cubicBezTo>
                    <a:pt x="2" y="441"/>
                    <a:pt x="2" y="441"/>
                    <a:pt x="2" y="441"/>
                  </a:cubicBezTo>
                  <a:cubicBezTo>
                    <a:pt x="2" y="441"/>
                    <a:pt x="2" y="442"/>
                    <a:pt x="2" y="442"/>
                  </a:cubicBezTo>
                  <a:cubicBezTo>
                    <a:pt x="2" y="443"/>
                    <a:pt x="2" y="443"/>
                    <a:pt x="2" y="444"/>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90.7</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7" name="Freeform 256"/>
            <p:cNvSpPr>
              <a:spLocks/>
            </p:cNvSpPr>
            <p:nvPr/>
          </p:nvSpPr>
          <p:spPr bwMode="auto">
            <a:xfrm>
              <a:off x="4387846" y="3794129"/>
              <a:ext cx="12699" cy="12699"/>
            </a:xfrm>
            <a:custGeom>
              <a:avLst/>
              <a:gdLst>
                <a:gd name="T0" fmla="*/ 0 w 14"/>
                <a:gd name="T1" fmla="*/ 12 h 15"/>
                <a:gd name="T2" fmla="*/ 0 w 14"/>
                <a:gd name="T3" fmla="*/ 15 h 15"/>
                <a:gd name="T4" fmla="*/ 14 w 14"/>
                <a:gd name="T5" fmla="*/ 11 h 15"/>
                <a:gd name="T6" fmla="*/ 4 w 14"/>
                <a:gd name="T7" fmla="*/ 5 h 15"/>
                <a:gd name="T8" fmla="*/ 2 w 14"/>
                <a:gd name="T9" fmla="*/ 0 h 15"/>
                <a:gd name="T10" fmla="*/ 2 w 14"/>
                <a:gd name="T11" fmla="*/ 0 h 15"/>
                <a:gd name="T12" fmla="*/ 2 w 14"/>
                <a:gd name="T13" fmla="*/ 0 h 15"/>
                <a:gd name="T14" fmla="*/ 0 w 14"/>
                <a:gd name="T15" fmla="*/ 1 h 15"/>
                <a:gd name="T16" fmla="*/ 1 w 14"/>
                <a:gd name="T17" fmla="*/ 4 h 15"/>
                <a:gd name="T18" fmla="*/ 1 w 14"/>
                <a:gd name="T19" fmla="*/ 7 h 15"/>
                <a:gd name="T20" fmla="*/ 0 w 14"/>
                <a:gd name="T21"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5">
                  <a:moveTo>
                    <a:pt x="0" y="12"/>
                  </a:moveTo>
                  <a:cubicBezTo>
                    <a:pt x="0" y="13"/>
                    <a:pt x="0" y="14"/>
                    <a:pt x="0" y="15"/>
                  </a:cubicBezTo>
                  <a:cubicBezTo>
                    <a:pt x="6" y="13"/>
                    <a:pt x="11" y="12"/>
                    <a:pt x="14" y="11"/>
                  </a:cubicBezTo>
                  <a:cubicBezTo>
                    <a:pt x="9" y="11"/>
                    <a:pt x="4" y="5"/>
                    <a:pt x="4" y="5"/>
                  </a:cubicBezTo>
                  <a:cubicBezTo>
                    <a:pt x="3" y="4"/>
                    <a:pt x="3" y="2"/>
                    <a:pt x="2" y="0"/>
                  </a:cubicBezTo>
                  <a:cubicBezTo>
                    <a:pt x="2" y="0"/>
                    <a:pt x="2" y="0"/>
                    <a:pt x="2" y="0"/>
                  </a:cubicBezTo>
                  <a:cubicBezTo>
                    <a:pt x="2" y="0"/>
                    <a:pt x="2" y="0"/>
                    <a:pt x="2" y="0"/>
                  </a:cubicBezTo>
                  <a:cubicBezTo>
                    <a:pt x="1" y="0"/>
                    <a:pt x="1" y="1"/>
                    <a:pt x="0" y="1"/>
                  </a:cubicBezTo>
                  <a:cubicBezTo>
                    <a:pt x="0" y="2"/>
                    <a:pt x="1" y="3"/>
                    <a:pt x="1" y="4"/>
                  </a:cubicBezTo>
                  <a:cubicBezTo>
                    <a:pt x="1" y="5"/>
                    <a:pt x="1" y="6"/>
                    <a:pt x="1" y="7"/>
                  </a:cubicBezTo>
                  <a:cubicBezTo>
                    <a:pt x="1" y="9"/>
                    <a:pt x="0" y="11"/>
                    <a:pt x="0" y="12"/>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58" name="Freeform 257"/>
            <p:cNvSpPr>
              <a:spLocks/>
            </p:cNvSpPr>
            <p:nvPr/>
          </p:nvSpPr>
          <p:spPr bwMode="auto">
            <a:xfrm>
              <a:off x="5014907" y="3514728"/>
              <a:ext cx="1020761" cy="460376"/>
            </a:xfrm>
            <a:custGeom>
              <a:avLst/>
              <a:gdLst>
                <a:gd name="T0" fmla="*/ 1175 w 1210"/>
                <a:gd name="T1" fmla="*/ 107 h 546"/>
                <a:gd name="T2" fmla="*/ 1111 w 1210"/>
                <a:gd name="T3" fmla="*/ 15 h 546"/>
                <a:gd name="T4" fmla="*/ 493 w 1210"/>
                <a:gd name="T5" fmla="*/ 144 h 546"/>
                <a:gd name="T6" fmla="*/ 317 w 1210"/>
                <a:gd name="T7" fmla="*/ 178 h 546"/>
                <a:gd name="T8" fmla="*/ 318 w 1210"/>
                <a:gd name="T9" fmla="*/ 203 h 546"/>
                <a:gd name="T10" fmla="*/ 304 w 1210"/>
                <a:gd name="T11" fmla="*/ 221 h 546"/>
                <a:gd name="T12" fmla="*/ 293 w 1210"/>
                <a:gd name="T13" fmla="*/ 240 h 546"/>
                <a:gd name="T14" fmla="*/ 271 w 1210"/>
                <a:gd name="T15" fmla="*/ 273 h 546"/>
                <a:gd name="T16" fmla="*/ 250 w 1210"/>
                <a:gd name="T17" fmla="*/ 272 h 546"/>
                <a:gd name="T18" fmla="*/ 231 w 1210"/>
                <a:gd name="T19" fmla="*/ 290 h 546"/>
                <a:gd name="T20" fmla="*/ 206 w 1210"/>
                <a:gd name="T21" fmla="*/ 309 h 546"/>
                <a:gd name="T22" fmla="*/ 187 w 1210"/>
                <a:gd name="T23" fmla="*/ 304 h 546"/>
                <a:gd name="T24" fmla="*/ 169 w 1210"/>
                <a:gd name="T25" fmla="*/ 319 h 546"/>
                <a:gd name="T26" fmla="*/ 167 w 1210"/>
                <a:gd name="T27" fmla="*/ 343 h 546"/>
                <a:gd name="T28" fmla="*/ 143 w 1210"/>
                <a:gd name="T29" fmla="*/ 357 h 546"/>
                <a:gd name="T30" fmla="*/ 124 w 1210"/>
                <a:gd name="T31" fmla="*/ 377 h 546"/>
                <a:gd name="T32" fmla="*/ 103 w 1210"/>
                <a:gd name="T33" fmla="*/ 391 h 546"/>
                <a:gd name="T34" fmla="*/ 81 w 1210"/>
                <a:gd name="T35" fmla="*/ 404 h 546"/>
                <a:gd name="T36" fmla="*/ 60 w 1210"/>
                <a:gd name="T37" fmla="*/ 408 h 546"/>
                <a:gd name="T38" fmla="*/ 46 w 1210"/>
                <a:gd name="T39" fmla="*/ 417 h 546"/>
                <a:gd name="T40" fmla="*/ 33 w 1210"/>
                <a:gd name="T41" fmla="*/ 436 h 546"/>
                <a:gd name="T42" fmla="*/ 29 w 1210"/>
                <a:gd name="T43" fmla="*/ 463 h 546"/>
                <a:gd name="T44" fmla="*/ 8 w 1210"/>
                <a:gd name="T45" fmla="*/ 473 h 546"/>
                <a:gd name="T46" fmla="*/ 156 w 1210"/>
                <a:gd name="T47" fmla="*/ 480 h 546"/>
                <a:gd name="T48" fmla="*/ 196 w 1210"/>
                <a:gd name="T49" fmla="*/ 461 h 546"/>
                <a:gd name="T50" fmla="*/ 217 w 1210"/>
                <a:gd name="T51" fmla="*/ 453 h 546"/>
                <a:gd name="T52" fmla="*/ 242 w 1210"/>
                <a:gd name="T53" fmla="*/ 436 h 546"/>
                <a:gd name="T54" fmla="*/ 271 w 1210"/>
                <a:gd name="T55" fmla="*/ 424 h 546"/>
                <a:gd name="T56" fmla="*/ 499 w 1210"/>
                <a:gd name="T57" fmla="*/ 447 h 546"/>
                <a:gd name="T58" fmla="*/ 922 w 1210"/>
                <a:gd name="T59" fmla="*/ 532 h 546"/>
                <a:gd name="T60" fmla="*/ 934 w 1210"/>
                <a:gd name="T61" fmla="*/ 482 h 546"/>
                <a:gd name="T62" fmla="*/ 1059 w 1210"/>
                <a:gd name="T63" fmla="*/ 346 h 546"/>
                <a:gd name="T64" fmla="*/ 1102 w 1210"/>
                <a:gd name="T65" fmla="*/ 335 h 546"/>
                <a:gd name="T66" fmla="*/ 1141 w 1210"/>
                <a:gd name="T67" fmla="*/ 257 h 546"/>
                <a:gd name="T68" fmla="*/ 1113 w 1210"/>
                <a:gd name="T69" fmla="*/ 303 h 546"/>
                <a:gd name="T70" fmla="*/ 1116 w 1210"/>
                <a:gd name="T71" fmla="*/ 291 h 546"/>
                <a:gd name="T72" fmla="*/ 1106 w 1210"/>
                <a:gd name="T73" fmla="*/ 280 h 546"/>
                <a:gd name="T74" fmla="*/ 1084 w 1210"/>
                <a:gd name="T75" fmla="*/ 276 h 546"/>
                <a:gd name="T76" fmla="*/ 1070 w 1210"/>
                <a:gd name="T77" fmla="*/ 271 h 546"/>
                <a:gd name="T78" fmla="*/ 1072 w 1210"/>
                <a:gd name="T79" fmla="*/ 231 h 546"/>
                <a:gd name="T80" fmla="*/ 1071 w 1210"/>
                <a:gd name="T81" fmla="*/ 221 h 546"/>
                <a:gd name="T82" fmla="*/ 1103 w 1210"/>
                <a:gd name="T83" fmla="*/ 220 h 546"/>
                <a:gd name="T84" fmla="*/ 1130 w 1210"/>
                <a:gd name="T85" fmla="*/ 200 h 546"/>
                <a:gd name="T86" fmla="*/ 1154 w 1210"/>
                <a:gd name="T87" fmla="*/ 165 h 546"/>
                <a:gd name="T88" fmla="*/ 1155 w 1210"/>
                <a:gd name="T89" fmla="*/ 128 h 546"/>
                <a:gd name="T90" fmla="*/ 1120 w 1210"/>
                <a:gd name="T91" fmla="*/ 100 h 546"/>
                <a:gd name="T92" fmla="*/ 1106 w 1210"/>
                <a:gd name="T93" fmla="*/ 103 h 546"/>
                <a:gd name="T94" fmla="*/ 1048 w 1210"/>
                <a:gd name="T95" fmla="*/ 118 h 546"/>
                <a:gd name="T96" fmla="*/ 1020 w 1210"/>
                <a:gd name="T97" fmla="*/ 114 h 546"/>
                <a:gd name="T98" fmla="*/ 1056 w 1210"/>
                <a:gd name="T99" fmla="*/ 97 h 546"/>
                <a:gd name="T100" fmla="*/ 1093 w 1210"/>
                <a:gd name="T101" fmla="*/ 79 h 546"/>
                <a:gd name="T102" fmla="*/ 1122 w 1210"/>
                <a:gd name="T103" fmla="*/ 73 h 546"/>
                <a:gd name="T104" fmla="*/ 1119 w 1210"/>
                <a:gd name="T105" fmla="*/ 55 h 546"/>
                <a:gd name="T106" fmla="*/ 1096 w 1210"/>
                <a:gd name="T107" fmla="*/ 27 h 546"/>
                <a:gd name="T108" fmla="*/ 1103 w 1210"/>
                <a:gd name="T109" fmla="*/ 18 h 546"/>
                <a:gd name="T110" fmla="*/ 1120 w 1210"/>
                <a:gd name="T111" fmla="*/ 44 h 546"/>
                <a:gd name="T112" fmla="*/ 1151 w 1210"/>
                <a:gd name="T113" fmla="*/ 89 h 546"/>
                <a:gd name="T114" fmla="*/ 1149 w 1210"/>
                <a:gd name="T115" fmla="*/ 99 h 546"/>
                <a:gd name="T116" fmla="*/ 1170 w 1210"/>
                <a:gd name="T117" fmla="*/ 114 h 546"/>
                <a:gd name="T118" fmla="*/ 1190 w 1210"/>
                <a:gd name="T119" fmla="*/ 136 h 546"/>
                <a:gd name="T120" fmla="*/ 1198 w 1210"/>
                <a:gd name="T121" fmla="*/ 208 h 546"/>
                <a:gd name="T122" fmla="*/ 1156 w 1210"/>
                <a:gd name="T123" fmla="*/ 243 h 546"/>
                <a:gd name="T124" fmla="*/ 1176 w 1210"/>
                <a:gd name="T125" fmla="*/ 23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0" h="546">
                  <a:moveTo>
                    <a:pt x="1209" y="198"/>
                  </a:moveTo>
                  <a:cubicBezTo>
                    <a:pt x="1208" y="195"/>
                    <a:pt x="1208" y="190"/>
                    <a:pt x="1208" y="187"/>
                  </a:cubicBezTo>
                  <a:cubicBezTo>
                    <a:pt x="1208" y="184"/>
                    <a:pt x="1206" y="178"/>
                    <a:pt x="1206" y="175"/>
                  </a:cubicBezTo>
                  <a:cubicBezTo>
                    <a:pt x="1205" y="171"/>
                    <a:pt x="1205" y="162"/>
                    <a:pt x="1204" y="158"/>
                  </a:cubicBezTo>
                  <a:cubicBezTo>
                    <a:pt x="1203" y="153"/>
                    <a:pt x="1202" y="145"/>
                    <a:pt x="1200" y="140"/>
                  </a:cubicBezTo>
                  <a:cubicBezTo>
                    <a:pt x="1199" y="138"/>
                    <a:pt x="1196" y="133"/>
                    <a:pt x="1194" y="131"/>
                  </a:cubicBezTo>
                  <a:cubicBezTo>
                    <a:pt x="1193" y="128"/>
                    <a:pt x="1190" y="123"/>
                    <a:pt x="1188" y="121"/>
                  </a:cubicBezTo>
                  <a:cubicBezTo>
                    <a:pt x="1186" y="120"/>
                    <a:pt x="1183" y="117"/>
                    <a:pt x="1182" y="116"/>
                  </a:cubicBezTo>
                  <a:cubicBezTo>
                    <a:pt x="1180" y="114"/>
                    <a:pt x="1177" y="109"/>
                    <a:pt x="1175" y="107"/>
                  </a:cubicBezTo>
                  <a:cubicBezTo>
                    <a:pt x="1174" y="105"/>
                    <a:pt x="1171" y="101"/>
                    <a:pt x="1169" y="99"/>
                  </a:cubicBezTo>
                  <a:cubicBezTo>
                    <a:pt x="1168" y="97"/>
                    <a:pt x="1164" y="93"/>
                    <a:pt x="1162" y="91"/>
                  </a:cubicBezTo>
                  <a:cubicBezTo>
                    <a:pt x="1160" y="89"/>
                    <a:pt x="1157" y="85"/>
                    <a:pt x="1155" y="83"/>
                  </a:cubicBezTo>
                  <a:cubicBezTo>
                    <a:pt x="1153" y="79"/>
                    <a:pt x="1147" y="73"/>
                    <a:pt x="1145" y="70"/>
                  </a:cubicBezTo>
                  <a:cubicBezTo>
                    <a:pt x="1143" y="68"/>
                    <a:pt x="1140" y="64"/>
                    <a:pt x="1139" y="62"/>
                  </a:cubicBezTo>
                  <a:cubicBezTo>
                    <a:pt x="1137" y="59"/>
                    <a:pt x="1133" y="54"/>
                    <a:pt x="1132" y="52"/>
                  </a:cubicBezTo>
                  <a:cubicBezTo>
                    <a:pt x="1129" y="48"/>
                    <a:pt x="1125" y="42"/>
                    <a:pt x="1123" y="38"/>
                  </a:cubicBezTo>
                  <a:cubicBezTo>
                    <a:pt x="1121" y="35"/>
                    <a:pt x="1118" y="27"/>
                    <a:pt x="1116" y="24"/>
                  </a:cubicBezTo>
                  <a:cubicBezTo>
                    <a:pt x="1115" y="21"/>
                    <a:pt x="1113" y="17"/>
                    <a:pt x="1111" y="15"/>
                  </a:cubicBezTo>
                  <a:cubicBezTo>
                    <a:pt x="1109" y="12"/>
                    <a:pt x="1105" y="4"/>
                    <a:pt x="1103" y="0"/>
                  </a:cubicBezTo>
                  <a:cubicBezTo>
                    <a:pt x="985" y="30"/>
                    <a:pt x="985" y="30"/>
                    <a:pt x="985" y="30"/>
                  </a:cubicBezTo>
                  <a:cubicBezTo>
                    <a:pt x="985" y="30"/>
                    <a:pt x="908" y="49"/>
                    <a:pt x="883" y="56"/>
                  </a:cubicBezTo>
                  <a:cubicBezTo>
                    <a:pt x="861" y="61"/>
                    <a:pt x="817" y="72"/>
                    <a:pt x="795" y="77"/>
                  </a:cubicBezTo>
                  <a:cubicBezTo>
                    <a:pt x="775" y="82"/>
                    <a:pt x="735" y="92"/>
                    <a:pt x="715" y="96"/>
                  </a:cubicBezTo>
                  <a:cubicBezTo>
                    <a:pt x="701" y="99"/>
                    <a:pt x="672" y="105"/>
                    <a:pt x="658" y="108"/>
                  </a:cubicBezTo>
                  <a:cubicBezTo>
                    <a:pt x="645" y="111"/>
                    <a:pt x="619" y="118"/>
                    <a:pt x="606" y="120"/>
                  </a:cubicBezTo>
                  <a:cubicBezTo>
                    <a:pt x="592" y="124"/>
                    <a:pt x="564" y="129"/>
                    <a:pt x="550" y="132"/>
                  </a:cubicBezTo>
                  <a:cubicBezTo>
                    <a:pt x="535" y="135"/>
                    <a:pt x="507" y="141"/>
                    <a:pt x="493" y="144"/>
                  </a:cubicBezTo>
                  <a:cubicBezTo>
                    <a:pt x="485" y="145"/>
                    <a:pt x="469" y="147"/>
                    <a:pt x="461" y="148"/>
                  </a:cubicBezTo>
                  <a:cubicBezTo>
                    <a:pt x="455" y="149"/>
                    <a:pt x="444" y="152"/>
                    <a:pt x="438" y="153"/>
                  </a:cubicBezTo>
                  <a:cubicBezTo>
                    <a:pt x="423" y="156"/>
                    <a:pt x="394" y="160"/>
                    <a:pt x="379" y="162"/>
                  </a:cubicBezTo>
                  <a:cubicBezTo>
                    <a:pt x="369" y="164"/>
                    <a:pt x="349" y="169"/>
                    <a:pt x="339" y="170"/>
                  </a:cubicBezTo>
                  <a:cubicBezTo>
                    <a:pt x="334" y="170"/>
                    <a:pt x="326" y="171"/>
                    <a:pt x="322" y="171"/>
                  </a:cubicBezTo>
                  <a:cubicBezTo>
                    <a:pt x="321" y="171"/>
                    <a:pt x="321" y="171"/>
                    <a:pt x="320" y="171"/>
                  </a:cubicBezTo>
                  <a:cubicBezTo>
                    <a:pt x="319" y="173"/>
                    <a:pt x="319" y="173"/>
                    <a:pt x="319" y="173"/>
                  </a:cubicBezTo>
                  <a:cubicBezTo>
                    <a:pt x="318" y="175"/>
                    <a:pt x="318" y="176"/>
                    <a:pt x="318" y="176"/>
                  </a:cubicBezTo>
                  <a:cubicBezTo>
                    <a:pt x="317" y="176"/>
                    <a:pt x="317" y="178"/>
                    <a:pt x="317" y="178"/>
                  </a:cubicBezTo>
                  <a:cubicBezTo>
                    <a:pt x="317" y="178"/>
                    <a:pt x="317" y="179"/>
                    <a:pt x="317" y="179"/>
                  </a:cubicBezTo>
                  <a:cubicBezTo>
                    <a:pt x="317" y="179"/>
                    <a:pt x="317" y="180"/>
                    <a:pt x="317" y="180"/>
                  </a:cubicBezTo>
                  <a:cubicBezTo>
                    <a:pt x="317" y="181"/>
                    <a:pt x="317" y="182"/>
                    <a:pt x="317" y="183"/>
                  </a:cubicBezTo>
                  <a:cubicBezTo>
                    <a:pt x="317" y="183"/>
                    <a:pt x="317" y="184"/>
                    <a:pt x="317" y="184"/>
                  </a:cubicBezTo>
                  <a:cubicBezTo>
                    <a:pt x="318" y="185"/>
                    <a:pt x="318" y="186"/>
                    <a:pt x="318" y="187"/>
                  </a:cubicBezTo>
                  <a:cubicBezTo>
                    <a:pt x="319" y="188"/>
                    <a:pt x="320" y="192"/>
                    <a:pt x="319" y="195"/>
                  </a:cubicBezTo>
                  <a:cubicBezTo>
                    <a:pt x="319" y="196"/>
                    <a:pt x="318" y="197"/>
                    <a:pt x="318" y="198"/>
                  </a:cubicBezTo>
                  <a:cubicBezTo>
                    <a:pt x="318" y="198"/>
                    <a:pt x="318" y="198"/>
                    <a:pt x="318" y="198"/>
                  </a:cubicBezTo>
                  <a:cubicBezTo>
                    <a:pt x="318" y="199"/>
                    <a:pt x="319" y="201"/>
                    <a:pt x="318" y="203"/>
                  </a:cubicBezTo>
                  <a:cubicBezTo>
                    <a:pt x="318" y="204"/>
                    <a:pt x="318" y="205"/>
                    <a:pt x="317" y="206"/>
                  </a:cubicBezTo>
                  <a:cubicBezTo>
                    <a:pt x="317" y="207"/>
                    <a:pt x="318" y="207"/>
                    <a:pt x="318" y="208"/>
                  </a:cubicBezTo>
                  <a:cubicBezTo>
                    <a:pt x="318" y="208"/>
                    <a:pt x="320" y="212"/>
                    <a:pt x="320" y="214"/>
                  </a:cubicBezTo>
                  <a:cubicBezTo>
                    <a:pt x="320" y="217"/>
                    <a:pt x="320" y="220"/>
                    <a:pt x="318" y="222"/>
                  </a:cubicBezTo>
                  <a:cubicBezTo>
                    <a:pt x="316" y="224"/>
                    <a:pt x="313" y="224"/>
                    <a:pt x="311" y="224"/>
                  </a:cubicBezTo>
                  <a:cubicBezTo>
                    <a:pt x="311" y="224"/>
                    <a:pt x="311" y="224"/>
                    <a:pt x="310" y="224"/>
                  </a:cubicBezTo>
                  <a:cubicBezTo>
                    <a:pt x="309" y="224"/>
                    <a:pt x="307" y="223"/>
                    <a:pt x="305" y="222"/>
                  </a:cubicBezTo>
                  <a:cubicBezTo>
                    <a:pt x="305" y="222"/>
                    <a:pt x="305" y="222"/>
                    <a:pt x="305" y="221"/>
                  </a:cubicBezTo>
                  <a:cubicBezTo>
                    <a:pt x="304" y="221"/>
                    <a:pt x="304" y="221"/>
                    <a:pt x="304" y="221"/>
                  </a:cubicBezTo>
                  <a:cubicBezTo>
                    <a:pt x="304" y="222"/>
                    <a:pt x="304" y="222"/>
                    <a:pt x="304" y="222"/>
                  </a:cubicBezTo>
                  <a:cubicBezTo>
                    <a:pt x="303" y="222"/>
                    <a:pt x="303" y="222"/>
                    <a:pt x="303" y="222"/>
                  </a:cubicBezTo>
                  <a:cubicBezTo>
                    <a:pt x="302" y="223"/>
                    <a:pt x="301" y="224"/>
                    <a:pt x="300" y="225"/>
                  </a:cubicBezTo>
                  <a:cubicBezTo>
                    <a:pt x="300" y="225"/>
                    <a:pt x="300" y="225"/>
                    <a:pt x="300" y="225"/>
                  </a:cubicBezTo>
                  <a:cubicBezTo>
                    <a:pt x="300" y="227"/>
                    <a:pt x="299" y="228"/>
                    <a:pt x="298" y="230"/>
                  </a:cubicBezTo>
                  <a:cubicBezTo>
                    <a:pt x="297" y="230"/>
                    <a:pt x="296" y="231"/>
                    <a:pt x="295" y="231"/>
                  </a:cubicBezTo>
                  <a:cubicBezTo>
                    <a:pt x="295" y="232"/>
                    <a:pt x="295" y="232"/>
                    <a:pt x="295" y="233"/>
                  </a:cubicBezTo>
                  <a:cubicBezTo>
                    <a:pt x="294" y="234"/>
                    <a:pt x="294" y="235"/>
                    <a:pt x="294" y="235"/>
                  </a:cubicBezTo>
                  <a:cubicBezTo>
                    <a:pt x="294" y="236"/>
                    <a:pt x="293" y="238"/>
                    <a:pt x="293" y="240"/>
                  </a:cubicBezTo>
                  <a:cubicBezTo>
                    <a:pt x="292" y="242"/>
                    <a:pt x="291" y="245"/>
                    <a:pt x="290" y="246"/>
                  </a:cubicBezTo>
                  <a:cubicBezTo>
                    <a:pt x="290" y="247"/>
                    <a:pt x="290" y="248"/>
                    <a:pt x="290" y="249"/>
                  </a:cubicBezTo>
                  <a:cubicBezTo>
                    <a:pt x="290" y="252"/>
                    <a:pt x="289" y="254"/>
                    <a:pt x="289" y="256"/>
                  </a:cubicBezTo>
                  <a:cubicBezTo>
                    <a:pt x="288" y="257"/>
                    <a:pt x="287" y="261"/>
                    <a:pt x="285" y="263"/>
                  </a:cubicBezTo>
                  <a:cubicBezTo>
                    <a:pt x="284" y="264"/>
                    <a:pt x="282" y="265"/>
                    <a:pt x="282" y="266"/>
                  </a:cubicBezTo>
                  <a:cubicBezTo>
                    <a:pt x="281" y="266"/>
                    <a:pt x="281" y="266"/>
                    <a:pt x="281" y="266"/>
                  </a:cubicBezTo>
                  <a:cubicBezTo>
                    <a:pt x="281" y="266"/>
                    <a:pt x="280" y="266"/>
                    <a:pt x="280" y="267"/>
                  </a:cubicBezTo>
                  <a:cubicBezTo>
                    <a:pt x="279" y="267"/>
                    <a:pt x="279" y="268"/>
                    <a:pt x="278" y="269"/>
                  </a:cubicBezTo>
                  <a:cubicBezTo>
                    <a:pt x="275" y="271"/>
                    <a:pt x="273" y="273"/>
                    <a:pt x="271" y="273"/>
                  </a:cubicBezTo>
                  <a:cubicBezTo>
                    <a:pt x="270" y="273"/>
                    <a:pt x="269" y="273"/>
                    <a:pt x="269" y="273"/>
                  </a:cubicBezTo>
                  <a:cubicBezTo>
                    <a:pt x="267" y="273"/>
                    <a:pt x="264" y="273"/>
                    <a:pt x="262" y="271"/>
                  </a:cubicBezTo>
                  <a:cubicBezTo>
                    <a:pt x="261" y="270"/>
                    <a:pt x="261" y="269"/>
                    <a:pt x="261" y="268"/>
                  </a:cubicBezTo>
                  <a:cubicBezTo>
                    <a:pt x="260" y="268"/>
                    <a:pt x="260" y="268"/>
                    <a:pt x="260" y="268"/>
                  </a:cubicBezTo>
                  <a:cubicBezTo>
                    <a:pt x="260" y="268"/>
                    <a:pt x="260" y="268"/>
                    <a:pt x="260" y="268"/>
                  </a:cubicBezTo>
                  <a:cubicBezTo>
                    <a:pt x="259" y="268"/>
                    <a:pt x="259" y="268"/>
                    <a:pt x="259" y="268"/>
                  </a:cubicBezTo>
                  <a:cubicBezTo>
                    <a:pt x="257" y="268"/>
                    <a:pt x="256" y="268"/>
                    <a:pt x="255" y="267"/>
                  </a:cubicBezTo>
                  <a:cubicBezTo>
                    <a:pt x="255" y="267"/>
                    <a:pt x="255" y="267"/>
                    <a:pt x="255" y="267"/>
                  </a:cubicBezTo>
                  <a:cubicBezTo>
                    <a:pt x="255" y="267"/>
                    <a:pt x="252" y="271"/>
                    <a:pt x="250" y="272"/>
                  </a:cubicBezTo>
                  <a:cubicBezTo>
                    <a:pt x="249" y="272"/>
                    <a:pt x="248" y="272"/>
                    <a:pt x="247" y="272"/>
                  </a:cubicBezTo>
                  <a:cubicBezTo>
                    <a:pt x="246" y="272"/>
                    <a:pt x="246" y="272"/>
                    <a:pt x="245" y="272"/>
                  </a:cubicBezTo>
                  <a:cubicBezTo>
                    <a:pt x="245" y="273"/>
                    <a:pt x="244" y="274"/>
                    <a:pt x="243" y="275"/>
                  </a:cubicBezTo>
                  <a:cubicBezTo>
                    <a:pt x="242" y="276"/>
                    <a:pt x="240" y="277"/>
                    <a:pt x="238" y="277"/>
                  </a:cubicBezTo>
                  <a:cubicBezTo>
                    <a:pt x="238" y="277"/>
                    <a:pt x="237" y="277"/>
                    <a:pt x="237" y="278"/>
                  </a:cubicBezTo>
                  <a:cubicBezTo>
                    <a:pt x="236" y="278"/>
                    <a:pt x="234" y="280"/>
                    <a:pt x="234" y="281"/>
                  </a:cubicBezTo>
                  <a:cubicBezTo>
                    <a:pt x="233" y="282"/>
                    <a:pt x="232" y="285"/>
                    <a:pt x="232" y="287"/>
                  </a:cubicBezTo>
                  <a:cubicBezTo>
                    <a:pt x="231" y="288"/>
                    <a:pt x="231" y="288"/>
                    <a:pt x="231" y="288"/>
                  </a:cubicBezTo>
                  <a:cubicBezTo>
                    <a:pt x="231" y="288"/>
                    <a:pt x="231" y="289"/>
                    <a:pt x="231" y="290"/>
                  </a:cubicBezTo>
                  <a:cubicBezTo>
                    <a:pt x="231" y="292"/>
                    <a:pt x="230" y="294"/>
                    <a:pt x="230" y="295"/>
                  </a:cubicBezTo>
                  <a:cubicBezTo>
                    <a:pt x="229" y="298"/>
                    <a:pt x="226" y="300"/>
                    <a:pt x="225" y="301"/>
                  </a:cubicBezTo>
                  <a:cubicBezTo>
                    <a:pt x="224" y="302"/>
                    <a:pt x="223" y="303"/>
                    <a:pt x="221" y="304"/>
                  </a:cubicBezTo>
                  <a:cubicBezTo>
                    <a:pt x="221" y="304"/>
                    <a:pt x="220" y="305"/>
                    <a:pt x="220" y="305"/>
                  </a:cubicBezTo>
                  <a:cubicBezTo>
                    <a:pt x="220" y="305"/>
                    <a:pt x="219" y="306"/>
                    <a:pt x="219" y="306"/>
                  </a:cubicBezTo>
                  <a:cubicBezTo>
                    <a:pt x="217" y="307"/>
                    <a:pt x="216" y="309"/>
                    <a:pt x="213" y="310"/>
                  </a:cubicBezTo>
                  <a:cubicBezTo>
                    <a:pt x="213" y="310"/>
                    <a:pt x="212" y="310"/>
                    <a:pt x="211" y="310"/>
                  </a:cubicBezTo>
                  <a:cubicBezTo>
                    <a:pt x="210" y="310"/>
                    <a:pt x="208" y="309"/>
                    <a:pt x="206" y="309"/>
                  </a:cubicBezTo>
                  <a:cubicBezTo>
                    <a:pt x="206" y="309"/>
                    <a:pt x="206" y="309"/>
                    <a:pt x="206" y="309"/>
                  </a:cubicBezTo>
                  <a:cubicBezTo>
                    <a:pt x="204" y="308"/>
                    <a:pt x="202" y="308"/>
                    <a:pt x="201" y="306"/>
                  </a:cubicBezTo>
                  <a:cubicBezTo>
                    <a:pt x="199" y="304"/>
                    <a:pt x="198" y="299"/>
                    <a:pt x="198" y="297"/>
                  </a:cubicBezTo>
                  <a:cubicBezTo>
                    <a:pt x="199" y="296"/>
                    <a:pt x="199" y="294"/>
                    <a:pt x="200" y="293"/>
                  </a:cubicBezTo>
                  <a:cubicBezTo>
                    <a:pt x="200" y="293"/>
                    <a:pt x="200" y="293"/>
                    <a:pt x="200" y="293"/>
                  </a:cubicBezTo>
                  <a:cubicBezTo>
                    <a:pt x="199" y="293"/>
                    <a:pt x="199" y="293"/>
                    <a:pt x="198" y="293"/>
                  </a:cubicBezTo>
                  <a:cubicBezTo>
                    <a:pt x="198" y="293"/>
                    <a:pt x="197" y="294"/>
                    <a:pt x="196" y="295"/>
                  </a:cubicBezTo>
                  <a:cubicBezTo>
                    <a:pt x="196" y="295"/>
                    <a:pt x="195" y="297"/>
                    <a:pt x="194" y="297"/>
                  </a:cubicBezTo>
                  <a:cubicBezTo>
                    <a:pt x="194" y="298"/>
                    <a:pt x="193" y="299"/>
                    <a:pt x="192" y="300"/>
                  </a:cubicBezTo>
                  <a:cubicBezTo>
                    <a:pt x="191" y="301"/>
                    <a:pt x="189" y="303"/>
                    <a:pt x="187" y="304"/>
                  </a:cubicBezTo>
                  <a:cubicBezTo>
                    <a:pt x="187" y="304"/>
                    <a:pt x="187" y="305"/>
                    <a:pt x="187" y="305"/>
                  </a:cubicBezTo>
                  <a:cubicBezTo>
                    <a:pt x="187" y="306"/>
                    <a:pt x="188" y="307"/>
                    <a:pt x="188" y="309"/>
                  </a:cubicBezTo>
                  <a:cubicBezTo>
                    <a:pt x="188" y="311"/>
                    <a:pt x="187" y="313"/>
                    <a:pt x="186" y="314"/>
                  </a:cubicBezTo>
                  <a:cubicBezTo>
                    <a:pt x="186" y="316"/>
                    <a:pt x="186" y="318"/>
                    <a:pt x="184" y="320"/>
                  </a:cubicBezTo>
                  <a:cubicBezTo>
                    <a:pt x="182" y="322"/>
                    <a:pt x="179" y="323"/>
                    <a:pt x="177" y="323"/>
                  </a:cubicBezTo>
                  <a:cubicBezTo>
                    <a:pt x="175" y="323"/>
                    <a:pt x="174" y="323"/>
                    <a:pt x="173" y="322"/>
                  </a:cubicBezTo>
                  <a:cubicBezTo>
                    <a:pt x="171" y="321"/>
                    <a:pt x="171" y="320"/>
                    <a:pt x="170" y="319"/>
                  </a:cubicBezTo>
                  <a:cubicBezTo>
                    <a:pt x="170" y="319"/>
                    <a:pt x="170" y="319"/>
                    <a:pt x="170" y="319"/>
                  </a:cubicBezTo>
                  <a:cubicBezTo>
                    <a:pt x="170" y="319"/>
                    <a:pt x="170" y="319"/>
                    <a:pt x="169" y="319"/>
                  </a:cubicBezTo>
                  <a:cubicBezTo>
                    <a:pt x="170" y="320"/>
                    <a:pt x="170" y="320"/>
                    <a:pt x="171" y="321"/>
                  </a:cubicBezTo>
                  <a:cubicBezTo>
                    <a:pt x="171" y="321"/>
                    <a:pt x="171" y="321"/>
                    <a:pt x="171" y="321"/>
                  </a:cubicBezTo>
                  <a:cubicBezTo>
                    <a:pt x="172" y="323"/>
                    <a:pt x="173" y="325"/>
                    <a:pt x="173" y="327"/>
                  </a:cubicBezTo>
                  <a:cubicBezTo>
                    <a:pt x="173" y="329"/>
                    <a:pt x="172" y="331"/>
                    <a:pt x="172" y="332"/>
                  </a:cubicBezTo>
                  <a:cubicBezTo>
                    <a:pt x="172" y="332"/>
                    <a:pt x="171" y="332"/>
                    <a:pt x="171" y="332"/>
                  </a:cubicBezTo>
                  <a:cubicBezTo>
                    <a:pt x="172" y="334"/>
                    <a:pt x="172" y="335"/>
                    <a:pt x="172" y="337"/>
                  </a:cubicBezTo>
                  <a:cubicBezTo>
                    <a:pt x="171" y="339"/>
                    <a:pt x="169" y="340"/>
                    <a:pt x="168" y="341"/>
                  </a:cubicBezTo>
                  <a:cubicBezTo>
                    <a:pt x="168" y="341"/>
                    <a:pt x="168" y="341"/>
                    <a:pt x="168" y="341"/>
                  </a:cubicBezTo>
                  <a:cubicBezTo>
                    <a:pt x="168" y="342"/>
                    <a:pt x="167" y="342"/>
                    <a:pt x="167" y="343"/>
                  </a:cubicBezTo>
                  <a:cubicBezTo>
                    <a:pt x="167" y="344"/>
                    <a:pt x="167" y="345"/>
                    <a:pt x="166" y="346"/>
                  </a:cubicBezTo>
                  <a:cubicBezTo>
                    <a:pt x="166" y="347"/>
                    <a:pt x="164" y="349"/>
                    <a:pt x="162" y="351"/>
                  </a:cubicBezTo>
                  <a:cubicBezTo>
                    <a:pt x="161" y="352"/>
                    <a:pt x="158" y="353"/>
                    <a:pt x="156" y="353"/>
                  </a:cubicBezTo>
                  <a:cubicBezTo>
                    <a:pt x="156" y="353"/>
                    <a:pt x="156" y="353"/>
                    <a:pt x="156" y="353"/>
                  </a:cubicBezTo>
                  <a:cubicBezTo>
                    <a:pt x="154" y="353"/>
                    <a:pt x="152" y="352"/>
                    <a:pt x="151" y="351"/>
                  </a:cubicBezTo>
                  <a:cubicBezTo>
                    <a:pt x="151" y="351"/>
                    <a:pt x="150" y="351"/>
                    <a:pt x="150" y="351"/>
                  </a:cubicBezTo>
                  <a:cubicBezTo>
                    <a:pt x="150" y="351"/>
                    <a:pt x="150" y="351"/>
                    <a:pt x="150" y="351"/>
                  </a:cubicBezTo>
                  <a:cubicBezTo>
                    <a:pt x="149" y="351"/>
                    <a:pt x="149" y="352"/>
                    <a:pt x="149" y="352"/>
                  </a:cubicBezTo>
                  <a:cubicBezTo>
                    <a:pt x="147" y="354"/>
                    <a:pt x="144" y="356"/>
                    <a:pt x="143" y="357"/>
                  </a:cubicBezTo>
                  <a:cubicBezTo>
                    <a:pt x="142" y="358"/>
                    <a:pt x="141" y="358"/>
                    <a:pt x="140" y="358"/>
                  </a:cubicBezTo>
                  <a:cubicBezTo>
                    <a:pt x="140" y="358"/>
                    <a:pt x="140" y="359"/>
                    <a:pt x="139" y="359"/>
                  </a:cubicBezTo>
                  <a:cubicBezTo>
                    <a:pt x="139" y="360"/>
                    <a:pt x="139" y="362"/>
                    <a:pt x="137" y="364"/>
                  </a:cubicBezTo>
                  <a:cubicBezTo>
                    <a:pt x="135" y="366"/>
                    <a:pt x="132" y="366"/>
                    <a:pt x="130" y="366"/>
                  </a:cubicBezTo>
                  <a:cubicBezTo>
                    <a:pt x="130" y="366"/>
                    <a:pt x="129" y="366"/>
                    <a:pt x="129" y="366"/>
                  </a:cubicBezTo>
                  <a:cubicBezTo>
                    <a:pt x="129" y="367"/>
                    <a:pt x="129" y="367"/>
                    <a:pt x="128" y="367"/>
                  </a:cubicBezTo>
                  <a:cubicBezTo>
                    <a:pt x="128" y="367"/>
                    <a:pt x="128" y="367"/>
                    <a:pt x="128" y="367"/>
                  </a:cubicBezTo>
                  <a:cubicBezTo>
                    <a:pt x="128" y="368"/>
                    <a:pt x="128" y="370"/>
                    <a:pt x="128" y="371"/>
                  </a:cubicBezTo>
                  <a:cubicBezTo>
                    <a:pt x="127" y="373"/>
                    <a:pt x="125" y="376"/>
                    <a:pt x="124" y="377"/>
                  </a:cubicBezTo>
                  <a:cubicBezTo>
                    <a:pt x="124" y="377"/>
                    <a:pt x="124" y="377"/>
                    <a:pt x="124" y="377"/>
                  </a:cubicBezTo>
                  <a:cubicBezTo>
                    <a:pt x="123" y="379"/>
                    <a:pt x="121" y="381"/>
                    <a:pt x="117" y="381"/>
                  </a:cubicBezTo>
                  <a:cubicBezTo>
                    <a:pt x="117" y="381"/>
                    <a:pt x="117" y="381"/>
                    <a:pt x="117" y="381"/>
                  </a:cubicBezTo>
                  <a:cubicBezTo>
                    <a:pt x="116" y="381"/>
                    <a:pt x="116" y="381"/>
                    <a:pt x="115" y="381"/>
                  </a:cubicBezTo>
                  <a:cubicBezTo>
                    <a:pt x="115" y="381"/>
                    <a:pt x="115" y="381"/>
                    <a:pt x="115" y="381"/>
                  </a:cubicBezTo>
                  <a:cubicBezTo>
                    <a:pt x="114" y="382"/>
                    <a:pt x="114" y="383"/>
                    <a:pt x="113" y="384"/>
                  </a:cubicBezTo>
                  <a:cubicBezTo>
                    <a:pt x="113" y="384"/>
                    <a:pt x="110" y="388"/>
                    <a:pt x="107" y="390"/>
                  </a:cubicBezTo>
                  <a:cubicBezTo>
                    <a:pt x="106" y="391"/>
                    <a:pt x="105" y="391"/>
                    <a:pt x="104" y="391"/>
                  </a:cubicBezTo>
                  <a:cubicBezTo>
                    <a:pt x="104" y="391"/>
                    <a:pt x="104" y="391"/>
                    <a:pt x="103" y="391"/>
                  </a:cubicBezTo>
                  <a:cubicBezTo>
                    <a:pt x="103" y="392"/>
                    <a:pt x="103" y="392"/>
                    <a:pt x="103" y="393"/>
                  </a:cubicBezTo>
                  <a:cubicBezTo>
                    <a:pt x="102" y="394"/>
                    <a:pt x="102" y="395"/>
                    <a:pt x="101" y="395"/>
                  </a:cubicBezTo>
                  <a:cubicBezTo>
                    <a:pt x="101" y="395"/>
                    <a:pt x="101" y="396"/>
                    <a:pt x="101" y="396"/>
                  </a:cubicBezTo>
                  <a:cubicBezTo>
                    <a:pt x="100" y="398"/>
                    <a:pt x="98" y="400"/>
                    <a:pt x="96" y="401"/>
                  </a:cubicBezTo>
                  <a:cubicBezTo>
                    <a:pt x="95" y="401"/>
                    <a:pt x="94" y="402"/>
                    <a:pt x="92" y="402"/>
                  </a:cubicBezTo>
                  <a:cubicBezTo>
                    <a:pt x="91" y="402"/>
                    <a:pt x="90" y="401"/>
                    <a:pt x="89" y="401"/>
                  </a:cubicBezTo>
                  <a:cubicBezTo>
                    <a:pt x="89" y="401"/>
                    <a:pt x="89" y="401"/>
                    <a:pt x="89" y="401"/>
                  </a:cubicBezTo>
                  <a:cubicBezTo>
                    <a:pt x="88" y="403"/>
                    <a:pt x="86" y="405"/>
                    <a:pt x="83" y="405"/>
                  </a:cubicBezTo>
                  <a:cubicBezTo>
                    <a:pt x="82" y="405"/>
                    <a:pt x="82" y="404"/>
                    <a:pt x="81" y="404"/>
                  </a:cubicBezTo>
                  <a:cubicBezTo>
                    <a:pt x="80" y="404"/>
                    <a:pt x="79" y="403"/>
                    <a:pt x="79" y="403"/>
                  </a:cubicBezTo>
                  <a:cubicBezTo>
                    <a:pt x="78" y="403"/>
                    <a:pt x="78" y="403"/>
                    <a:pt x="78" y="403"/>
                  </a:cubicBezTo>
                  <a:cubicBezTo>
                    <a:pt x="77" y="404"/>
                    <a:pt x="75" y="404"/>
                    <a:pt x="73" y="404"/>
                  </a:cubicBezTo>
                  <a:cubicBezTo>
                    <a:pt x="73" y="404"/>
                    <a:pt x="72" y="404"/>
                    <a:pt x="72" y="404"/>
                  </a:cubicBezTo>
                  <a:cubicBezTo>
                    <a:pt x="72" y="404"/>
                    <a:pt x="71" y="404"/>
                    <a:pt x="70" y="404"/>
                  </a:cubicBezTo>
                  <a:cubicBezTo>
                    <a:pt x="69" y="404"/>
                    <a:pt x="69" y="404"/>
                    <a:pt x="68" y="404"/>
                  </a:cubicBezTo>
                  <a:cubicBezTo>
                    <a:pt x="68" y="405"/>
                    <a:pt x="67" y="405"/>
                    <a:pt x="67" y="405"/>
                  </a:cubicBezTo>
                  <a:cubicBezTo>
                    <a:pt x="66" y="406"/>
                    <a:pt x="65" y="407"/>
                    <a:pt x="63" y="407"/>
                  </a:cubicBezTo>
                  <a:cubicBezTo>
                    <a:pt x="62" y="407"/>
                    <a:pt x="61" y="408"/>
                    <a:pt x="60" y="408"/>
                  </a:cubicBezTo>
                  <a:cubicBezTo>
                    <a:pt x="60" y="408"/>
                    <a:pt x="60" y="408"/>
                    <a:pt x="59" y="408"/>
                  </a:cubicBezTo>
                  <a:cubicBezTo>
                    <a:pt x="59" y="408"/>
                    <a:pt x="59" y="408"/>
                    <a:pt x="59" y="408"/>
                  </a:cubicBezTo>
                  <a:cubicBezTo>
                    <a:pt x="58" y="408"/>
                    <a:pt x="58" y="408"/>
                    <a:pt x="58" y="409"/>
                  </a:cubicBezTo>
                  <a:cubicBezTo>
                    <a:pt x="58" y="409"/>
                    <a:pt x="57" y="410"/>
                    <a:pt x="57" y="410"/>
                  </a:cubicBezTo>
                  <a:cubicBezTo>
                    <a:pt x="57" y="411"/>
                    <a:pt x="57" y="411"/>
                    <a:pt x="56" y="411"/>
                  </a:cubicBezTo>
                  <a:cubicBezTo>
                    <a:pt x="55" y="413"/>
                    <a:pt x="54" y="414"/>
                    <a:pt x="53" y="415"/>
                  </a:cubicBezTo>
                  <a:cubicBezTo>
                    <a:pt x="51" y="416"/>
                    <a:pt x="50" y="417"/>
                    <a:pt x="48" y="417"/>
                  </a:cubicBezTo>
                  <a:cubicBezTo>
                    <a:pt x="48" y="417"/>
                    <a:pt x="48" y="417"/>
                    <a:pt x="47" y="417"/>
                  </a:cubicBezTo>
                  <a:cubicBezTo>
                    <a:pt x="47" y="417"/>
                    <a:pt x="46" y="417"/>
                    <a:pt x="46" y="417"/>
                  </a:cubicBezTo>
                  <a:cubicBezTo>
                    <a:pt x="46" y="418"/>
                    <a:pt x="46" y="418"/>
                    <a:pt x="46" y="418"/>
                  </a:cubicBezTo>
                  <a:cubicBezTo>
                    <a:pt x="46" y="418"/>
                    <a:pt x="46" y="418"/>
                    <a:pt x="46" y="418"/>
                  </a:cubicBezTo>
                  <a:cubicBezTo>
                    <a:pt x="46" y="420"/>
                    <a:pt x="46" y="423"/>
                    <a:pt x="44" y="424"/>
                  </a:cubicBezTo>
                  <a:cubicBezTo>
                    <a:pt x="43" y="426"/>
                    <a:pt x="41" y="427"/>
                    <a:pt x="39" y="427"/>
                  </a:cubicBezTo>
                  <a:cubicBezTo>
                    <a:pt x="39" y="427"/>
                    <a:pt x="39" y="427"/>
                    <a:pt x="39" y="427"/>
                  </a:cubicBezTo>
                  <a:cubicBezTo>
                    <a:pt x="39" y="428"/>
                    <a:pt x="38" y="428"/>
                    <a:pt x="37" y="429"/>
                  </a:cubicBezTo>
                  <a:cubicBezTo>
                    <a:pt x="37" y="429"/>
                    <a:pt x="36" y="431"/>
                    <a:pt x="36" y="432"/>
                  </a:cubicBezTo>
                  <a:cubicBezTo>
                    <a:pt x="35" y="433"/>
                    <a:pt x="35" y="434"/>
                    <a:pt x="34" y="435"/>
                  </a:cubicBezTo>
                  <a:cubicBezTo>
                    <a:pt x="34" y="435"/>
                    <a:pt x="34" y="436"/>
                    <a:pt x="33" y="436"/>
                  </a:cubicBezTo>
                  <a:cubicBezTo>
                    <a:pt x="34" y="437"/>
                    <a:pt x="34" y="438"/>
                    <a:pt x="34" y="439"/>
                  </a:cubicBezTo>
                  <a:cubicBezTo>
                    <a:pt x="35" y="441"/>
                    <a:pt x="34" y="443"/>
                    <a:pt x="33" y="445"/>
                  </a:cubicBezTo>
                  <a:cubicBezTo>
                    <a:pt x="33" y="445"/>
                    <a:pt x="33" y="445"/>
                    <a:pt x="33" y="445"/>
                  </a:cubicBezTo>
                  <a:cubicBezTo>
                    <a:pt x="33" y="446"/>
                    <a:pt x="32" y="447"/>
                    <a:pt x="32" y="448"/>
                  </a:cubicBezTo>
                  <a:cubicBezTo>
                    <a:pt x="32" y="448"/>
                    <a:pt x="32" y="448"/>
                    <a:pt x="32" y="448"/>
                  </a:cubicBezTo>
                  <a:cubicBezTo>
                    <a:pt x="32" y="448"/>
                    <a:pt x="32" y="448"/>
                    <a:pt x="32" y="448"/>
                  </a:cubicBezTo>
                  <a:cubicBezTo>
                    <a:pt x="33" y="449"/>
                    <a:pt x="35" y="451"/>
                    <a:pt x="35" y="454"/>
                  </a:cubicBezTo>
                  <a:cubicBezTo>
                    <a:pt x="36" y="457"/>
                    <a:pt x="34" y="459"/>
                    <a:pt x="31" y="462"/>
                  </a:cubicBezTo>
                  <a:cubicBezTo>
                    <a:pt x="31" y="462"/>
                    <a:pt x="30" y="463"/>
                    <a:pt x="29" y="463"/>
                  </a:cubicBezTo>
                  <a:cubicBezTo>
                    <a:pt x="29" y="464"/>
                    <a:pt x="29" y="464"/>
                    <a:pt x="29" y="464"/>
                  </a:cubicBezTo>
                  <a:cubicBezTo>
                    <a:pt x="28" y="464"/>
                    <a:pt x="28" y="464"/>
                    <a:pt x="28" y="465"/>
                  </a:cubicBezTo>
                  <a:cubicBezTo>
                    <a:pt x="27" y="466"/>
                    <a:pt x="27" y="466"/>
                    <a:pt x="26" y="467"/>
                  </a:cubicBezTo>
                  <a:cubicBezTo>
                    <a:pt x="25" y="468"/>
                    <a:pt x="23" y="470"/>
                    <a:pt x="21" y="471"/>
                  </a:cubicBezTo>
                  <a:cubicBezTo>
                    <a:pt x="19" y="471"/>
                    <a:pt x="18" y="471"/>
                    <a:pt x="16" y="471"/>
                  </a:cubicBezTo>
                  <a:cubicBezTo>
                    <a:pt x="15" y="471"/>
                    <a:pt x="15" y="471"/>
                    <a:pt x="14" y="471"/>
                  </a:cubicBezTo>
                  <a:cubicBezTo>
                    <a:pt x="14" y="472"/>
                    <a:pt x="14" y="472"/>
                    <a:pt x="13" y="472"/>
                  </a:cubicBezTo>
                  <a:cubicBezTo>
                    <a:pt x="12" y="472"/>
                    <a:pt x="11" y="473"/>
                    <a:pt x="10" y="473"/>
                  </a:cubicBezTo>
                  <a:cubicBezTo>
                    <a:pt x="9" y="473"/>
                    <a:pt x="9" y="473"/>
                    <a:pt x="8" y="473"/>
                  </a:cubicBezTo>
                  <a:cubicBezTo>
                    <a:pt x="6" y="473"/>
                    <a:pt x="4" y="473"/>
                    <a:pt x="3" y="472"/>
                  </a:cubicBezTo>
                  <a:cubicBezTo>
                    <a:pt x="2" y="473"/>
                    <a:pt x="2" y="474"/>
                    <a:pt x="0" y="475"/>
                  </a:cubicBezTo>
                  <a:cubicBezTo>
                    <a:pt x="2" y="509"/>
                    <a:pt x="2" y="509"/>
                    <a:pt x="2" y="509"/>
                  </a:cubicBezTo>
                  <a:cubicBezTo>
                    <a:pt x="14" y="507"/>
                    <a:pt x="28" y="505"/>
                    <a:pt x="37" y="504"/>
                  </a:cubicBezTo>
                  <a:cubicBezTo>
                    <a:pt x="37" y="503"/>
                    <a:pt x="37" y="503"/>
                    <a:pt x="37" y="503"/>
                  </a:cubicBezTo>
                  <a:cubicBezTo>
                    <a:pt x="56" y="500"/>
                    <a:pt x="90" y="494"/>
                    <a:pt x="108" y="491"/>
                  </a:cubicBezTo>
                  <a:cubicBezTo>
                    <a:pt x="113" y="490"/>
                    <a:pt x="122" y="488"/>
                    <a:pt x="131" y="486"/>
                  </a:cubicBezTo>
                  <a:cubicBezTo>
                    <a:pt x="138" y="484"/>
                    <a:pt x="145" y="482"/>
                    <a:pt x="150" y="481"/>
                  </a:cubicBezTo>
                  <a:cubicBezTo>
                    <a:pt x="152" y="481"/>
                    <a:pt x="154" y="481"/>
                    <a:pt x="156" y="480"/>
                  </a:cubicBezTo>
                  <a:cubicBezTo>
                    <a:pt x="158" y="480"/>
                    <a:pt x="161" y="479"/>
                    <a:pt x="163" y="479"/>
                  </a:cubicBezTo>
                  <a:cubicBezTo>
                    <a:pt x="163" y="479"/>
                    <a:pt x="164" y="478"/>
                    <a:pt x="165" y="478"/>
                  </a:cubicBezTo>
                  <a:cubicBezTo>
                    <a:pt x="168" y="478"/>
                    <a:pt x="168" y="478"/>
                    <a:pt x="168" y="478"/>
                  </a:cubicBezTo>
                  <a:cubicBezTo>
                    <a:pt x="169" y="477"/>
                    <a:pt x="169" y="477"/>
                    <a:pt x="169" y="477"/>
                  </a:cubicBezTo>
                  <a:cubicBezTo>
                    <a:pt x="170" y="477"/>
                    <a:pt x="170" y="477"/>
                    <a:pt x="170" y="477"/>
                  </a:cubicBezTo>
                  <a:cubicBezTo>
                    <a:pt x="172" y="476"/>
                    <a:pt x="176" y="474"/>
                    <a:pt x="178" y="472"/>
                  </a:cubicBezTo>
                  <a:cubicBezTo>
                    <a:pt x="180" y="471"/>
                    <a:pt x="181" y="470"/>
                    <a:pt x="183" y="469"/>
                  </a:cubicBezTo>
                  <a:cubicBezTo>
                    <a:pt x="183" y="469"/>
                    <a:pt x="188" y="466"/>
                    <a:pt x="191" y="464"/>
                  </a:cubicBezTo>
                  <a:cubicBezTo>
                    <a:pt x="192" y="463"/>
                    <a:pt x="194" y="462"/>
                    <a:pt x="196" y="461"/>
                  </a:cubicBezTo>
                  <a:cubicBezTo>
                    <a:pt x="197" y="461"/>
                    <a:pt x="199" y="460"/>
                    <a:pt x="200" y="459"/>
                  </a:cubicBezTo>
                  <a:cubicBezTo>
                    <a:pt x="200" y="459"/>
                    <a:pt x="200" y="459"/>
                    <a:pt x="200" y="459"/>
                  </a:cubicBezTo>
                  <a:cubicBezTo>
                    <a:pt x="202" y="457"/>
                    <a:pt x="204" y="456"/>
                    <a:pt x="207" y="456"/>
                  </a:cubicBezTo>
                  <a:cubicBezTo>
                    <a:pt x="207" y="456"/>
                    <a:pt x="207" y="456"/>
                    <a:pt x="207" y="456"/>
                  </a:cubicBezTo>
                  <a:cubicBezTo>
                    <a:pt x="209" y="456"/>
                    <a:pt x="210" y="457"/>
                    <a:pt x="211" y="458"/>
                  </a:cubicBezTo>
                  <a:cubicBezTo>
                    <a:pt x="212" y="457"/>
                    <a:pt x="212" y="457"/>
                    <a:pt x="212" y="457"/>
                  </a:cubicBezTo>
                  <a:cubicBezTo>
                    <a:pt x="213" y="456"/>
                    <a:pt x="214" y="456"/>
                    <a:pt x="215" y="455"/>
                  </a:cubicBezTo>
                  <a:cubicBezTo>
                    <a:pt x="216" y="455"/>
                    <a:pt x="216" y="455"/>
                    <a:pt x="216" y="454"/>
                  </a:cubicBezTo>
                  <a:cubicBezTo>
                    <a:pt x="217" y="454"/>
                    <a:pt x="217" y="454"/>
                    <a:pt x="217" y="453"/>
                  </a:cubicBezTo>
                  <a:cubicBezTo>
                    <a:pt x="218" y="452"/>
                    <a:pt x="218" y="451"/>
                    <a:pt x="219" y="450"/>
                  </a:cubicBezTo>
                  <a:cubicBezTo>
                    <a:pt x="220" y="449"/>
                    <a:pt x="223" y="447"/>
                    <a:pt x="224" y="446"/>
                  </a:cubicBezTo>
                  <a:cubicBezTo>
                    <a:pt x="225" y="445"/>
                    <a:pt x="227" y="445"/>
                    <a:pt x="228" y="444"/>
                  </a:cubicBezTo>
                  <a:cubicBezTo>
                    <a:pt x="229" y="443"/>
                    <a:pt x="230" y="443"/>
                    <a:pt x="230" y="442"/>
                  </a:cubicBezTo>
                  <a:cubicBezTo>
                    <a:pt x="231" y="442"/>
                    <a:pt x="231" y="442"/>
                    <a:pt x="232" y="441"/>
                  </a:cubicBezTo>
                  <a:cubicBezTo>
                    <a:pt x="234" y="440"/>
                    <a:pt x="235" y="438"/>
                    <a:pt x="237" y="437"/>
                  </a:cubicBezTo>
                  <a:cubicBezTo>
                    <a:pt x="238" y="437"/>
                    <a:pt x="240" y="437"/>
                    <a:pt x="241" y="437"/>
                  </a:cubicBezTo>
                  <a:cubicBezTo>
                    <a:pt x="241" y="437"/>
                    <a:pt x="241" y="437"/>
                    <a:pt x="242" y="437"/>
                  </a:cubicBezTo>
                  <a:cubicBezTo>
                    <a:pt x="242" y="436"/>
                    <a:pt x="242" y="436"/>
                    <a:pt x="242" y="436"/>
                  </a:cubicBezTo>
                  <a:cubicBezTo>
                    <a:pt x="243" y="435"/>
                    <a:pt x="244" y="435"/>
                    <a:pt x="245" y="434"/>
                  </a:cubicBezTo>
                  <a:cubicBezTo>
                    <a:pt x="246" y="434"/>
                    <a:pt x="248" y="433"/>
                    <a:pt x="250" y="433"/>
                  </a:cubicBezTo>
                  <a:cubicBezTo>
                    <a:pt x="250" y="432"/>
                    <a:pt x="250" y="431"/>
                    <a:pt x="250" y="430"/>
                  </a:cubicBezTo>
                  <a:cubicBezTo>
                    <a:pt x="252" y="428"/>
                    <a:pt x="255" y="424"/>
                    <a:pt x="258" y="424"/>
                  </a:cubicBezTo>
                  <a:cubicBezTo>
                    <a:pt x="259" y="424"/>
                    <a:pt x="259" y="424"/>
                    <a:pt x="259" y="424"/>
                  </a:cubicBezTo>
                  <a:cubicBezTo>
                    <a:pt x="261" y="424"/>
                    <a:pt x="264" y="425"/>
                    <a:pt x="265" y="427"/>
                  </a:cubicBezTo>
                  <a:cubicBezTo>
                    <a:pt x="266" y="426"/>
                    <a:pt x="266" y="426"/>
                    <a:pt x="267" y="426"/>
                  </a:cubicBezTo>
                  <a:cubicBezTo>
                    <a:pt x="267" y="426"/>
                    <a:pt x="268" y="426"/>
                    <a:pt x="268" y="426"/>
                  </a:cubicBezTo>
                  <a:cubicBezTo>
                    <a:pt x="269" y="426"/>
                    <a:pt x="270" y="425"/>
                    <a:pt x="271" y="424"/>
                  </a:cubicBezTo>
                  <a:cubicBezTo>
                    <a:pt x="273" y="423"/>
                    <a:pt x="277" y="422"/>
                    <a:pt x="279" y="422"/>
                  </a:cubicBezTo>
                  <a:cubicBezTo>
                    <a:pt x="358" y="411"/>
                    <a:pt x="358" y="411"/>
                    <a:pt x="358" y="411"/>
                  </a:cubicBezTo>
                  <a:cubicBezTo>
                    <a:pt x="447" y="398"/>
                    <a:pt x="447" y="398"/>
                    <a:pt x="447" y="398"/>
                  </a:cubicBezTo>
                  <a:cubicBezTo>
                    <a:pt x="448" y="398"/>
                    <a:pt x="448" y="398"/>
                    <a:pt x="448" y="398"/>
                  </a:cubicBezTo>
                  <a:cubicBezTo>
                    <a:pt x="452" y="400"/>
                    <a:pt x="453" y="401"/>
                    <a:pt x="454" y="402"/>
                  </a:cubicBezTo>
                  <a:cubicBezTo>
                    <a:pt x="455" y="403"/>
                    <a:pt x="457" y="407"/>
                    <a:pt x="457" y="410"/>
                  </a:cubicBezTo>
                  <a:cubicBezTo>
                    <a:pt x="465" y="401"/>
                    <a:pt x="465" y="401"/>
                    <a:pt x="465" y="401"/>
                  </a:cubicBezTo>
                  <a:cubicBezTo>
                    <a:pt x="499" y="431"/>
                    <a:pt x="499" y="431"/>
                    <a:pt x="499" y="431"/>
                  </a:cubicBezTo>
                  <a:cubicBezTo>
                    <a:pt x="499" y="447"/>
                    <a:pt x="499" y="447"/>
                    <a:pt x="499" y="447"/>
                  </a:cubicBezTo>
                  <a:cubicBezTo>
                    <a:pt x="652" y="418"/>
                    <a:pt x="652" y="418"/>
                    <a:pt x="652" y="418"/>
                  </a:cubicBezTo>
                  <a:cubicBezTo>
                    <a:pt x="851" y="546"/>
                    <a:pt x="851" y="546"/>
                    <a:pt x="851" y="546"/>
                  </a:cubicBezTo>
                  <a:cubicBezTo>
                    <a:pt x="853" y="545"/>
                    <a:pt x="855" y="544"/>
                    <a:pt x="856" y="543"/>
                  </a:cubicBezTo>
                  <a:cubicBezTo>
                    <a:pt x="861" y="541"/>
                    <a:pt x="870" y="536"/>
                    <a:pt x="875" y="534"/>
                  </a:cubicBezTo>
                  <a:cubicBezTo>
                    <a:pt x="880" y="532"/>
                    <a:pt x="890" y="529"/>
                    <a:pt x="896" y="528"/>
                  </a:cubicBezTo>
                  <a:cubicBezTo>
                    <a:pt x="898" y="528"/>
                    <a:pt x="904" y="527"/>
                    <a:pt x="907" y="527"/>
                  </a:cubicBezTo>
                  <a:cubicBezTo>
                    <a:pt x="910" y="527"/>
                    <a:pt x="915" y="525"/>
                    <a:pt x="918" y="527"/>
                  </a:cubicBezTo>
                  <a:cubicBezTo>
                    <a:pt x="919" y="527"/>
                    <a:pt x="920" y="528"/>
                    <a:pt x="920" y="529"/>
                  </a:cubicBezTo>
                  <a:cubicBezTo>
                    <a:pt x="921" y="530"/>
                    <a:pt x="921" y="532"/>
                    <a:pt x="922" y="532"/>
                  </a:cubicBezTo>
                  <a:cubicBezTo>
                    <a:pt x="923" y="533"/>
                    <a:pt x="925" y="534"/>
                    <a:pt x="926" y="533"/>
                  </a:cubicBezTo>
                  <a:cubicBezTo>
                    <a:pt x="927" y="533"/>
                    <a:pt x="929" y="531"/>
                    <a:pt x="929" y="530"/>
                  </a:cubicBezTo>
                  <a:cubicBezTo>
                    <a:pt x="930" y="528"/>
                    <a:pt x="929" y="525"/>
                    <a:pt x="929" y="524"/>
                  </a:cubicBezTo>
                  <a:cubicBezTo>
                    <a:pt x="929" y="522"/>
                    <a:pt x="927" y="519"/>
                    <a:pt x="927" y="518"/>
                  </a:cubicBezTo>
                  <a:cubicBezTo>
                    <a:pt x="927" y="517"/>
                    <a:pt x="929" y="515"/>
                    <a:pt x="929" y="513"/>
                  </a:cubicBezTo>
                  <a:cubicBezTo>
                    <a:pt x="929" y="513"/>
                    <a:pt x="929" y="511"/>
                    <a:pt x="930" y="510"/>
                  </a:cubicBezTo>
                  <a:cubicBezTo>
                    <a:pt x="930" y="507"/>
                    <a:pt x="932" y="500"/>
                    <a:pt x="932" y="500"/>
                  </a:cubicBezTo>
                  <a:cubicBezTo>
                    <a:pt x="932" y="499"/>
                    <a:pt x="932" y="491"/>
                    <a:pt x="932" y="489"/>
                  </a:cubicBezTo>
                  <a:cubicBezTo>
                    <a:pt x="933" y="487"/>
                    <a:pt x="934" y="484"/>
                    <a:pt x="934" y="482"/>
                  </a:cubicBezTo>
                  <a:cubicBezTo>
                    <a:pt x="934" y="479"/>
                    <a:pt x="934" y="473"/>
                    <a:pt x="935" y="470"/>
                  </a:cubicBezTo>
                  <a:cubicBezTo>
                    <a:pt x="936" y="466"/>
                    <a:pt x="940" y="457"/>
                    <a:pt x="942" y="453"/>
                  </a:cubicBezTo>
                  <a:cubicBezTo>
                    <a:pt x="944" y="450"/>
                    <a:pt x="948" y="442"/>
                    <a:pt x="951" y="439"/>
                  </a:cubicBezTo>
                  <a:cubicBezTo>
                    <a:pt x="957" y="430"/>
                    <a:pt x="969" y="414"/>
                    <a:pt x="976" y="406"/>
                  </a:cubicBezTo>
                  <a:cubicBezTo>
                    <a:pt x="981" y="400"/>
                    <a:pt x="993" y="388"/>
                    <a:pt x="999" y="382"/>
                  </a:cubicBezTo>
                  <a:cubicBezTo>
                    <a:pt x="1002" y="379"/>
                    <a:pt x="1007" y="374"/>
                    <a:pt x="1010" y="371"/>
                  </a:cubicBezTo>
                  <a:cubicBezTo>
                    <a:pt x="1014" y="369"/>
                    <a:pt x="1021" y="365"/>
                    <a:pt x="1024" y="363"/>
                  </a:cubicBezTo>
                  <a:cubicBezTo>
                    <a:pt x="1027" y="361"/>
                    <a:pt x="1034" y="358"/>
                    <a:pt x="1037" y="356"/>
                  </a:cubicBezTo>
                  <a:cubicBezTo>
                    <a:pt x="1043" y="353"/>
                    <a:pt x="1054" y="348"/>
                    <a:pt x="1059" y="346"/>
                  </a:cubicBezTo>
                  <a:cubicBezTo>
                    <a:pt x="1063" y="345"/>
                    <a:pt x="1071" y="344"/>
                    <a:pt x="1075" y="344"/>
                  </a:cubicBezTo>
                  <a:cubicBezTo>
                    <a:pt x="1077" y="344"/>
                    <a:pt x="1081" y="345"/>
                    <a:pt x="1083" y="345"/>
                  </a:cubicBezTo>
                  <a:cubicBezTo>
                    <a:pt x="1085" y="346"/>
                    <a:pt x="1089" y="346"/>
                    <a:pt x="1091" y="347"/>
                  </a:cubicBezTo>
                  <a:cubicBezTo>
                    <a:pt x="1092" y="348"/>
                    <a:pt x="1092" y="351"/>
                    <a:pt x="1092" y="352"/>
                  </a:cubicBezTo>
                  <a:cubicBezTo>
                    <a:pt x="1092" y="353"/>
                    <a:pt x="1093" y="355"/>
                    <a:pt x="1094" y="356"/>
                  </a:cubicBezTo>
                  <a:cubicBezTo>
                    <a:pt x="1094" y="357"/>
                    <a:pt x="1096" y="357"/>
                    <a:pt x="1096" y="357"/>
                  </a:cubicBezTo>
                  <a:cubicBezTo>
                    <a:pt x="1098" y="356"/>
                    <a:pt x="1098" y="353"/>
                    <a:pt x="1098" y="351"/>
                  </a:cubicBezTo>
                  <a:cubicBezTo>
                    <a:pt x="1098" y="349"/>
                    <a:pt x="1097" y="345"/>
                    <a:pt x="1098" y="343"/>
                  </a:cubicBezTo>
                  <a:cubicBezTo>
                    <a:pt x="1098" y="341"/>
                    <a:pt x="1101" y="337"/>
                    <a:pt x="1102" y="335"/>
                  </a:cubicBezTo>
                  <a:cubicBezTo>
                    <a:pt x="1104" y="331"/>
                    <a:pt x="1107" y="324"/>
                    <a:pt x="1109" y="320"/>
                  </a:cubicBezTo>
                  <a:cubicBezTo>
                    <a:pt x="1110" y="317"/>
                    <a:pt x="1114" y="312"/>
                    <a:pt x="1116" y="309"/>
                  </a:cubicBezTo>
                  <a:cubicBezTo>
                    <a:pt x="1118" y="306"/>
                    <a:pt x="1122" y="299"/>
                    <a:pt x="1125" y="296"/>
                  </a:cubicBezTo>
                  <a:cubicBezTo>
                    <a:pt x="1126" y="294"/>
                    <a:pt x="1129" y="289"/>
                    <a:pt x="1130" y="286"/>
                  </a:cubicBezTo>
                  <a:cubicBezTo>
                    <a:pt x="1132" y="283"/>
                    <a:pt x="1135" y="277"/>
                    <a:pt x="1137" y="274"/>
                  </a:cubicBezTo>
                  <a:cubicBezTo>
                    <a:pt x="1138" y="272"/>
                    <a:pt x="1140" y="268"/>
                    <a:pt x="1141" y="267"/>
                  </a:cubicBezTo>
                  <a:cubicBezTo>
                    <a:pt x="1142" y="265"/>
                    <a:pt x="1144" y="264"/>
                    <a:pt x="1145" y="262"/>
                  </a:cubicBezTo>
                  <a:cubicBezTo>
                    <a:pt x="1145" y="261"/>
                    <a:pt x="1145" y="259"/>
                    <a:pt x="1145" y="258"/>
                  </a:cubicBezTo>
                  <a:cubicBezTo>
                    <a:pt x="1144" y="258"/>
                    <a:pt x="1142" y="257"/>
                    <a:pt x="1141" y="257"/>
                  </a:cubicBezTo>
                  <a:cubicBezTo>
                    <a:pt x="1140" y="257"/>
                    <a:pt x="1139" y="258"/>
                    <a:pt x="1138" y="259"/>
                  </a:cubicBezTo>
                  <a:cubicBezTo>
                    <a:pt x="1137" y="260"/>
                    <a:pt x="1137" y="263"/>
                    <a:pt x="1137" y="264"/>
                  </a:cubicBezTo>
                  <a:cubicBezTo>
                    <a:pt x="1136" y="266"/>
                    <a:pt x="1134" y="270"/>
                    <a:pt x="1133" y="271"/>
                  </a:cubicBezTo>
                  <a:cubicBezTo>
                    <a:pt x="1132" y="273"/>
                    <a:pt x="1130" y="277"/>
                    <a:pt x="1129" y="279"/>
                  </a:cubicBezTo>
                  <a:cubicBezTo>
                    <a:pt x="1128" y="280"/>
                    <a:pt x="1126" y="282"/>
                    <a:pt x="1125" y="283"/>
                  </a:cubicBezTo>
                  <a:cubicBezTo>
                    <a:pt x="1124" y="285"/>
                    <a:pt x="1123" y="288"/>
                    <a:pt x="1122" y="290"/>
                  </a:cubicBezTo>
                  <a:cubicBezTo>
                    <a:pt x="1122" y="291"/>
                    <a:pt x="1120" y="294"/>
                    <a:pt x="1119" y="295"/>
                  </a:cubicBezTo>
                  <a:cubicBezTo>
                    <a:pt x="1119" y="296"/>
                    <a:pt x="1117" y="298"/>
                    <a:pt x="1116" y="299"/>
                  </a:cubicBezTo>
                  <a:cubicBezTo>
                    <a:pt x="1116" y="300"/>
                    <a:pt x="1114" y="302"/>
                    <a:pt x="1113" y="303"/>
                  </a:cubicBezTo>
                  <a:cubicBezTo>
                    <a:pt x="1113" y="304"/>
                    <a:pt x="1111" y="307"/>
                    <a:pt x="1111" y="308"/>
                  </a:cubicBezTo>
                  <a:cubicBezTo>
                    <a:pt x="1110" y="309"/>
                    <a:pt x="1110" y="313"/>
                    <a:pt x="1109" y="314"/>
                  </a:cubicBezTo>
                  <a:cubicBezTo>
                    <a:pt x="1108" y="314"/>
                    <a:pt x="1107" y="315"/>
                    <a:pt x="1106" y="314"/>
                  </a:cubicBezTo>
                  <a:cubicBezTo>
                    <a:pt x="1105" y="314"/>
                    <a:pt x="1104" y="313"/>
                    <a:pt x="1104" y="312"/>
                  </a:cubicBezTo>
                  <a:cubicBezTo>
                    <a:pt x="1103" y="311"/>
                    <a:pt x="1103" y="307"/>
                    <a:pt x="1104" y="306"/>
                  </a:cubicBezTo>
                  <a:cubicBezTo>
                    <a:pt x="1105" y="305"/>
                    <a:pt x="1107" y="304"/>
                    <a:pt x="1108" y="303"/>
                  </a:cubicBezTo>
                  <a:cubicBezTo>
                    <a:pt x="1109" y="302"/>
                    <a:pt x="1111" y="300"/>
                    <a:pt x="1111" y="299"/>
                  </a:cubicBezTo>
                  <a:cubicBezTo>
                    <a:pt x="1112" y="298"/>
                    <a:pt x="1112" y="295"/>
                    <a:pt x="1112" y="294"/>
                  </a:cubicBezTo>
                  <a:cubicBezTo>
                    <a:pt x="1113" y="293"/>
                    <a:pt x="1115" y="292"/>
                    <a:pt x="1116" y="291"/>
                  </a:cubicBezTo>
                  <a:cubicBezTo>
                    <a:pt x="1116" y="290"/>
                    <a:pt x="1117" y="287"/>
                    <a:pt x="1117" y="286"/>
                  </a:cubicBezTo>
                  <a:cubicBezTo>
                    <a:pt x="1117" y="285"/>
                    <a:pt x="1114" y="283"/>
                    <a:pt x="1113" y="282"/>
                  </a:cubicBezTo>
                  <a:cubicBezTo>
                    <a:pt x="1113" y="281"/>
                    <a:pt x="1113" y="279"/>
                    <a:pt x="1113" y="278"/>
                  </a:cubicBezTo>
                  <a:cubicBezTo>
                    <a:pt x="1112" y="277"/>
                    <a:pt x="1110" y="277"/>
                    <a:pt x="1109" y="276"/>
                  </a:cubicBezTo>
                  <a:cubicBezTo>
                    <a:pt x="1109" y="276"/>
                    <a:pt x="1107" y="276"/>
                    <a:pt x="1106" y="275"/>
                  </a:cubicBezTo>
                  <a:cubicBezTo>
                    <a:pt x="1105" y="275"/>
                    <a:pt x="1104" y="274"/>
                    <a:pt x="1104" y="273"/>
                  </a:cubicBezTo>
                  <a:cubicBezTo>
                    <a:pt x="1103" y="273"/>
                    <a:pt x="1101" y="274"/>
                    <a:pt x="1101" y="275"/>
                  </a:cubicBezTo>
                  <a:cubicBezTo>
                    <a:pt x="1101" y="276"/>
                    <a:pt x="1102" y="277"/>
                    <a:pt x="1103" y="278"/>
                  </a:cubicBezTo>
                  <a:cubicBezTo>
                    <a:pt x="1104" y="279"/>
                    <a:pt x="1106" y="279"/>
                    <a:pt x="1106" y="280"/>
                  </a:cubicBezTo>
                  <a:cubicBezTo>
                    <a:pt x="1107" y="280"/>
                    <a:pt x="1109" y="282"/>
                    <a:pt x="1109" y="283"/>
                  </a:cubicBezTo>
                  <a:cubicBezTo>
                    <a:pt x="1109" y="284"/>
                    <a:pt x="1109" y="285"/>
                    <a:pt x="1108" y="286"/>
                  </a:cubicBezTo>
                  <a:cubicBezTo>
                    <a:pt x="1108" y="286"/>
                    <a:pt x="1105" y="287"/>
                    <a:pt x="1104" y="287"/>
                  </a:cubicBezTo>
                  <a:cubicBezTo>
                    <a:pt x="1102" y="287"/>
                    <a:pt x="1099" y="286"/>
                    <a:pt x="1098" y="286"/>
                  </a:cubicBezTo>
                  <a:cubicBezTo>
                    <a:pt x="1097" y="285"/>
                    <a:pt x="1095" y="284"/>
                    <a:pt x="1094" y="283"/>
                  </a:cubicBezTo>
                  <a:cubicBezTo>
                    <a:pt x="1093" y="281"/>
                    <a:pt x="1092" y="278"/>
                    <a:pt x="1091" y="277"/>
                  </a:cubicBezTo>
                  <a:cubicBezTo>
                    <a:pt x="1091" y="276"/>
                    <a:pt x="1091" y="274"/>
                    <a:pt x="1090" y="273"/>
                  </a:cubicBezTo>
                  <a:cubicBezTo>
                    <a:pt x="1089" y="272"/>
                    <a:pt x="1088" y="272"/>
                    <a:pt x="1087" y="272"/>
                  </a:cubicBezTo>
                  <a:cubicBezTo>
                    <a:pt x="1086" y="272"/>
                    <a:pt x="1084" y="275"/>
                    <a:pt x="1084" y="276"/>
                  </a:cubicBezTo>
                  <a:cubicBezTo>
                    <a:pt x="1084" y="277"/>
                    <a:pt x="1086" y="281"/>
                    <a:pt x="1086" y="282"/>
                  </a:cubicBezTo>
                  <a:cubicBezTo>
                    <a:pt x="1085" y="284"/>
                    <a:pt x="1084" y="286"/>
                    <a:pt x="1083" y="287"/>
                  </a:cubicBezTo>
                  <a:cubicBezTo>
                    <a:pt x="1081" y="288"/>
                    <a:pt x="1078" y="288"/>
                    <a:pt x="1076" y="289"/>
                  </a:cubicBezTo>
                  <a:cubicBezTo>
                    <a:pt x="1075" y="289"/>
                    <a:pt x="1073" y="290"/>
                    <a:pt x="1071" y="290"/>
                  </a:cubicBezTo>
                  <a:cubicBezTo>
                    <a:pt x="1070" y="290"/>
                    <a:pt x="1067" y="291"/>
                    <a:pt x="1066" y="290"/>
                  </a:cubicBezTo>
                  <a:cubicBezTo>
                    <a:pt x="1065" y="289"/>
                    <a:pt x="1063" y="287"/>
                    <a:pt x="1062" y="286"/>
                  </a:cubicBezTo>
                  <a:cubicBezTo>
                    <a:pt x="1062" y="285"/>
                    <a:pt x="1063" y="282"/>
                    <a:pt x="1063" y="281"/>
                  </a:cubicBezTo>
                  <a:cubicBezTo>
                    <a:pt x="1064" y="279"/>
                    <a:pt x="1067" y="277"/>
                    <a:pt x="1068" y="276"/>
                  </a:cubicBezTo>
                  <a:cubicBezTo>
                    <a:pt x="1069" y="275"/>
                    <a:pt x="1069" y="272"/>
                    <a:pt x="1070" y="271"/>
                  </a:cubicBezTo>
                  <a:cubicBezTo>
                    <a:pt x="1070" y="269"/>
                    <a:pt x="1072" y="266"/>
                    <a:pt x="1072" y="264"/>
                  </a:cubicBezTo>
                  <a:cubicBezTo>
                    <a:pt x="1072" y="262"/>
                    <a:pt x="1070" y="260"/>
                    <a:pt x="1071" y="258"/>
                  </a:cubicBezTo>
                  <a:cubicBezTo>
                    <a:pt x="1071" y="257"/>
                    <a:pt x="1071" y="255"/>
                    <a:pt x="1072" y="254"/>
                  </a:cubicBezTo>
                  <a:cubicBezTo>
                    <a:pt x="1072" y="254"/>
                    <a:pt x="1074" y="253"/>
                    <a:pt x="1074" y="252"/>
                  </a:cubicBezTo>
                  <a:cubicBezTo>
                    <a:pt x="1075" y="251"/>
                    <a:pt x="1076" y="250"/>
                    <a:pt x="1076" y="249"/>
                  </a:cubicBezTo>
                  <a:cubicBezTo>
                    <a:pt x="1076" y="247"/>
                    <a:pt x="1075" y="245"/>
                    <a:pt x="1075" y="244"/>
                  </a:cubicBezTo>
                  <a:cubicBezTo>
                    <a:pt x="1075" y="242"/>
                    <a:pt x="1078" y="239"/>
                    <a:pt x="1077" y="237"/>
                  </a:cubicBezTo>
                  <a:cubicBezTo>
                    <a:pt x="1077" y="236"/>
                    <a:pt x="1076" y="234"/>
                    <a:pt x="1075" y="233"/>
                  </a:cubicBezTo>
                  <a:cubicBezTo>
                    <a:pt x="1074" y="232"/>
                    <a:pt x="1073" y="231"/>
                    <a:pt x="1072" y="231"/>
                  </a:cubicBezTo>
                  <a:cubicBezTo>
                    <a:pt x="1070" y="230"/>
                    <a:pt x="1065" y="230"/>
                    <a:pt x="1063" y="230"/>
                  </a:cubicBezTo>
                  <a:cubicBezTo>
                    <a:pt x="1062" y="230"/>
                    <a:pt x="1060" y="233"/>
                    <a:pt x="1058" y="233"/>
                  </a:cubicBezTo>
                  <a:cubicBezTo>
                    <a:pt x="1057" y="233"/>
                    <a:pt x="1055" y="232"/>
                    <a:pt x="1054" y="232"/>
                  </a:cubicBezTo>
                  <a:cubicBezTo>
                    <a:pt x="1053" y="231"/>
                    <a:pt x="1050" y="229"/>
                    <a:pt x="1050" y="228"/>
                  </a:cubicBezTo>
                  <a:cubicBezTo>
                    <a:pt x="1050" y="226"/>
                    <a:pt x="1053" y="224"/>
                    <a:pt x="1054" y="223"/>
                  </a:cubicBezTo>
                  <a:cubicBezTo>
                    <a:pt x="1055" y="222"/>
                    <a:pt x="1058" y="223"/>
                    <a:pt x="1059" y="223"/>
                  </a:cubicBezTo>
                  <a:cubicBezTo>
                    <a:pt x="1060" y="222"/>
                    <a:pt x="1063" y="219"/>
                    <a:pt x="1064" y="219"/>
                  </a:cubicBezTo>
                  <a:cubicBezTo>
                    <a:pt x="1065" y="219"/>
                    <a:pt x="1066" y="221"/>
                    <a:pt x="1067" y="221"/>
                  </a:cubicBezTo>
                  <a:cubicBezTo>
                    <a:pt x="1068" y="221"/>
                    <a:pt x="1070" y="222"/>
                    <a:pt x="1071" y="221"/>
                  </a:cubicBezTo>
                  <a:cubicBezTo>
                    <a:pt x="1072" y="221"/>
                    <a:pt x="1073" y="220"/>
                    <a:pt x="1073" y="219"/>
                  </a:cubicBezTo>
                  <a:cubicBezTo>
                    <a:pt x="1074" y="219"/>
                    <a:pt x="1076" y="220"/>
                    <a:pt x="1076" y="220"/>
                  </a:cubicBezTo>
                  <a:cubicBezTo>
                    <a:pt x="1077" y="221"/>
                    <a:pt x="1079" y="224"/>
                    <a:pt x="1080" y="224"/>
                  </a:cubicBezTo>
                  <a:cubicBezTo>
                    <a:pt x="1081" y="224"/>
                    <a:pt x="1082" y="223"/>
                    <a:pt x="1083" y="223"/>
                  </a:cubicBezTo>
                  <a:cubicBezTo>
                    <a:pt x="1084" y="222"/>
                    <a:pt x="1086" y="221"/>
                    <a:pt x="1087" y="221"/>
                  </a:cubicBezTo>
                  <a:cubicBezTo>
                    <a:pt x="1088" y="221"/>
                    <a:pt x="1091" y="222"/>
                    <a:pt x="1092" y="221"/>
                  </a:cubicBezTo>
                  <a:cubicBezTo>
                    <a:pt x="1092" y="221"/>
                    <a:pt x="1093" y="219"/>
                    <a:pt x="1093" y="219"/>
                  </a:cubicBezTo>
                  <a:cubicBezTo>
                    <a:pt x="1094" y="219"/>
                    <a:pt x="1096" y="219"/>
                    <a:pt x="1097" y="219"/>
                  </a:cubicBezTo>
                  <a:cubicBezTo>
                    <a:pt x="1099" y="219"/>
                    <a:pt x="1101" y="220"/>
                    <a:pt x="1103" y="220"/>
                  </a:cubicBezTo>
                  <a:cubicBezTo>
                    <a:pt x="1103" y="219"/>
                    <a:pt x="1104" y="218"/>
                    <a:pt x="1105" y="218"/>
                  </a:cubicBezTo>
                  <a:cubicBezTo>
                    <a:pt x="1106" y="218"/>
                    <a:pt x="1107" y="219"/>
                    <a:pt x="1107" y="219"/>
                  </a:cubicBezTo>
                  <a:cubicBezTo>
                    <a:pt x="1109" y="219"/>
                    <a:pt x="1111" y="218"/>
                    <a:pt x="1112" y="218"/>
                  </a:cubicBezTo>
                  <a:cubicBezTo>
                    <a:pt x="1114" y="218"/>
                    <a:pt x="1117" y="220"/>
                    <a:pt x="1118" y="219"/>
                  </a:cubicBezTo>
                  <a:cubicBezTo>
                    <a:pt x="1119" y="218"/>
                    <a:pt x="1119" y="214"/>
                    <a:pt x="1120" y="213"/>
                  </a:cubicBezTo>
                  <a:cubicBezTo>
                    <a:pt x="1121" y="212"/>
                    <a:pt x="1123" y="211"/>
                    <a:pt x="1124" y="210"/>
                  </a:cubicBezTo>
                  <a:cubicBezTo>
                    <a:pt x="1125" y="209"/>
                    <a:pt x="1128" y="207"/>
                    <a:pt x="1128" y="205"/>
                  </a:cubicBezTo>
                  <a:cubicBezTo>
                    <a:pt x="1128" y="204"/>
                    <a:pt x="1126" y="202"/>
                    <a:pt x="1127" y="201"/>
                  </a:cubicBezTo>
                  <a:cubicBezTo>
                    <a:pt x="1127" y="200"/>
                    <a:pt x="1129" y="200"/>
                    <a:pt x="1130" y="200"/>
                  </a:cubicBezTo>
                  <a:cubicBezTo>
                    <a:pt x="1131" y="198"/>
                    <a:pt x="1133" y="195"/>
                    <a:pt x="1133" y="194"/>
                  </a:cubicBezTo>
                  <a:cubicBezTo>
                    <a:pt x="1134" y="192"/>
                    <a:pt x="1133" y="188"/>
                    <a:pt x="1133" y="186"/>
                  </a:cubicBezTo>
                  <a:cubicBezTo>
                    <a:pt x="1134" y="185"/>
                    <a:pt x="1136" y="184"/>
                    <a:pt x="1136" y="183"/>
                  </a:cubicBezTo>
                  <a:cubicBezTo>
                    <a:pt x="1137" y="181"/>
                    <a:pt x="1135" y="178"/>
                    <a:pt x="1136" y="177"/>
                  </a:cubicBezTo>
                  <a:cubicBezTo>
                    <a:pt x="1136" y="176"/>
                    <a:pt x="1138" y="176"/>
                    <a:pt x="1139" y="175"/>
                  </a:cubicBezTo>
                  <a:cubicBezTo>
                    <a:pt x="1140" y="174"/>
                    <a:pt x="1142" y="173"/>
                    <a:pt x="1143" y="172"/>
                  </a:cubicBezTo>
                  <a:cubicBezTo>
                    <a:pt x="1143" y="170"/>
                    <a:pt x="1143" y="168"/>
                    <a:pt x="1144" y="167"/>
                  </a:cubicBezTo>
                  <a:cubicBezTo>
                    <a:pt x="1145" y="166"/>
                    <a:pt x="1147" y="165"/>
                    <a:pt x="1148" y="165"/>
                  </a:cubicBezTo>
                  <a:cubicBezTo>
                    <a:pt x="1149" y="164"/>
                    <a:pt x="1152" y="166"/>
                    <a:pt x="1154" y="165"/>
                  </a:cubicBezTo>
                  <a:cubicBezTo>
                    <a:pt x="1155" y="165"/>
                    <a:pt x="1157" y="163"/>
                    <a:pt x="1158" y="162"/>
                  </a:cubicBezTo>
                  <a:cubicBezTo>
                    <a:pt x="1158" y="161"/>
                    <a:pt x="1158" y="158"/>
                    <a:pt x="1158" y="157"/>
                  </a:cubicBezTo>
                  <a:cubicBezTo>
                    <a:pt x="1159" y="157"/>
                    <a:pt x="1160" y="156"/>
                    <a:pt x="1161" y="155"/>
                  </a:cubicBezTo>
                  <a:cubicBezTo>
                    <a:pt x="1161" y="154"/>
                    <a:pt x="1162" y="153"/>
                    <a:pt x="1162" y="152"/>
                  </a:cubicBezTo>
                  <a:cubicBezTo>
                    <a:pt x="1162" y="151"/>
                    <a:pt x="1159" y="150"/>
                    <a:pt x="1159" y="149"/>
                  </a:cubicBezTo>
                  <a:cubicBezTo>
                    <a:pt x="1159" y="148"/>
                    <a:pt x="1159" y="146"/>
                    <a:pt x="1159" y="146"/>
                  </a:cubicBezTo>
                  <a:cubicBezTo>
                    <a:pt x="1160" y="144"/>
                    <a:pt x="1162" y="142"/>
                    <a:pt x="1162" y="140"/>
                  </a:cubicBezTo>
                  <a:cubicBezTo>
                    <a:pt x="1162" y="138"/>
                    <a:pt x="1159" y="134"/>
                    <a:pt x="1158" y="133"/>
                  </a:cubicBezTo>
                  <a:cubicBezTo>
                    <a:pt x="1157" y="131"/>
                    <a:pt x="1155" y="129"/>
                    <a:pt x="1155" y="128"/>
                  </a:cubicBezTo>
                  <a:cubicBezTo>
                    <a:pt x="1154" y="126"/>
                    <a:pt x="1155" y="123"/>
                    <a:pt x="1155" y="122"/>
                  </a:cubicBezTo>
                  <a:cubicBezTo>
                    <a:pt x="1154" y="120"/>
                    <a:pt x="1153" y="117"/>
                    <a:pt x="1152" y="116"/>
                  </a:cubicBezTo>
                  <a:cubicBezTo>
                    <a:pt x="1151" y="114"/>
                    <a:pt x="1149" y="111"/>
                    <a:pt x="1148" y="110"/>
                  </a:cubicBezTo>
                  <a:cubicBezTo>
                    <a:pt x="1147" y="109"/>
                    <a:pt x="1144" y="107"/>
                    <a:pt x="1143" y="106"/>
                  </a:cubicBezTo>
                  <a:cubicBezTo>
                    <a:pt x="1142" y="105"/>
                    <a:pt x="1140" y="102"/>
                    <a:pt x="1139" y="101"/>
                  </a:cubicBezTo>
                  <a:cubicBezTo>
                    <a:pt x="1138" y="100"/>
                    <a:pt x="1136" y="99"/>
                    <a:pt x="1135" y="98"/>
                  </a:cubicBezTo>
                  <a:cubicBezTo>
                    <a:pt x="1134" y="98"/>
                    <a:pt x="1130" y="97"/>
                    <a:pt x="1129" y="97"/>
                  </a:cubicBezTo>
                  <a:cubicBezTo>
                    <a:pt x="1127" y="97"/>
                    <a:pt x="1125" y="97"/>
                    <a:pt x="1124" y="98"/>
                  </a:cubicBezTo>
                  <a:cubicBezTo>
                    <a:pt x="1122" y="98"/>
                    <a:pt x="1120" y="99"/>
                    <a:pt x="1120" y="100"/>
                  </a:cubicBezTo>
                  <a:cubicBezTo>
                    <a:pt x="1119" y="101"/>
                    <a:pt x="1118" y="102"/>
                    <a:pt x="1118" y="103"/>
                  </a:cubicBezTo>
                  <a:cubicBezTo>
                    <a:pt x="1119" y="104"/>
                    <a:pt x="1121" y="104"/>
                    <a:pt x="1122" y="105"/>
                  </a:cubicBezTo>
                  <a:cubicBezTo>
                    <a:pt x="1122" y="106"/>
                    <a:pt x="1122" y="107"/>
                    <a:pt x="1122" y="107"/>
                  </a:cubicBezTo>
                  <a:cubicBezTo>
                    <a:pt x="1122" y="108"/>
                    <a:pt x="1120" y="109"/>
                    <a:pt x="1120" y="110"/>
                  </a:cubicBezTo>
                  <a:cubicBezTo>
                    <a:pt x="1119" y="111"/>
                    <a:pt x="1119" y="113"/>
                    <a:pt x="1118" y="114"/>
                  </a:cubicBezTo>
                  <a:cubicBezTo>
                    <a:pt x="1117" y="115"/>
                    <a:pt x="1116" y="115"/>
                    <a:pt x="1115" y="115"/>
                  </a:cubicBezTo>
                  <a:cubicBezTo>
                    <a:pt x="1114" y="115"/>
                    <a:pt x="1112" y="115"/>
                    <a:pt x="1111" y="114"/>
                  </a:cubicBezTo>
                  <a:cubicBezTo>
                    <a:pt x="1110" y="113"/>
                    <a:pt x="1109" y="110"/>
                    <a:pt x="1109" y="108"/>
                  </a:cubicBezTo>
                  <a:cubicBezTo>
                    <a:pt x="1108" y="107"/>
                    <a:pt x="1107" y="104"/>
                    <a:pt x="1106" y="103"/>
                  </a:cubicBezTo>
                  <a:cubicBezTo>
                    <a:pt x="1105" y="102"/>
                    <a:pt x="1103" y="102"/>
                    <a:pt x="1102" y="101"/>
                  </a:cubicBezTo>
                  <a:cubicBezTo>
                    <a:pt x="1099" y="101"/>
                    <a:pt x="1093" y="103"/>
                    <a:pt x="1091" y="103"/>
                  </a:cubicBezTo>
                  <a:cubicBezTo>
                    <a:pt x="1088" y="104"/>
                    <a:pt x="1082" y="106"/>
                    <a:pt x="1079" y="107"/>
                  </a:cubicBezTo>
                  <a:cubicBezTo>
                    <a:pt x="1077" y="108"/>
                    <a:pt x="1073" y="111"/>
                    <a:pt x="1072" y="112"/>
                  </a:cubicBezTo>
                  <a:cubicBezTo>
                    <a:pt x="1070" y="113"/>
                    <a:pt x="1069" y="117"/>
                    <a:pt x="1067" y="118"/>
                  </a:cubicBezTo>
                  <a:cubicBezTo>
                    <a:pt x="1066" y="119"/>
                    <a:pt x="1064" y="121"/>
                    <a:pt x="1062" y="121"/>
                  </a:cubicBezTo>
                  <a:cubicBezTo>
                    <a:pt x="1061" y="121"/>
                    <a:pt x="1060" y="118"/>
                    <a:pt x="1059" y="118"/>
                  </a:cubicBezTo>
                  <a:cubicBezTo>
                    <a:pt x="1058" y="117"/>
                    <a:pt x="1055" y="116"/>
                    <a:pt x="1054" y="116"/>
                  </a:cubicBezTo>
                  <a:cubicBezTo>
                    <a:pt x="1052" y="116"/>
                    <a:pt x="1049" y="117"/>
                    <a:pt x="1048" y="118"/>
                  </a:cubicBezTo>
                  <a:cubicBezTo>
                    <a:pt x="1046" y="119"/>
                    <a:pt x="1043" y="123"/>
                    <a:pt x="1041" y="125"/>
                  </a:cubicBezTo>
                  <a:cubicBezTo>
                    <a:pt x="1039" y="126"/>
                    <a:pt x="1035" y="128"/>
                    <a:pt x="1033" y="128"/>
                  </a:cubicBezTo>
                  <a:cubicBezTo>
                    <a:pt x="1031" y="129"/>
                    <a:pt x="1027" y="131"/>
                    <a:pt x="1025" y="132"/>
                  </a:cubicBezTo>
                  <a:cubicBezTo>
                    <a:pt x="1024" y="132"/>
                    <a:pt x="1021" y="133"/>
                    <a:pt x="1020" y="133"/>
                  </a:cubicBezTo>
                  <a:cubicBezTo>
                    <a:pt x="1019" y="132"/>
                    <a:pt x="1017" y="130"/>
                    <a:pt x="1016" y="129"/>
                  </a:cubicBezTo>
                  <a:cubicBezTo>
                    <a:pt x="1016" y="128"/>
                    <a:pt x="1017" y="126"/>
                    <a:pt x="1017" y="125"/>
                  </a:cubicBezTo>
                  <a:cubicBezTo>
                    <a:pt x="1017" y="123"/>
                    <a:pt x="1016" y="121"/>
                    <a:pt x="1016" y="119"/>
                  </a:cubicBezTo>
                  <a:cubicBezTo>
                    <a:pt x="1016" y="118"/>
                    <a:pt x="1018" y="117"/>
                    <a:pt x="1018" y="116"/>
                  </a:cubicBezTo>
                  <a:cubicBezTo>
                    <a:pt x="1019" y="116"/>
                    <a:pt x="1019" y="114"/>
                    <a:pt x="1020" y="114"/>
                  </a:cubicBezTo>
                  <a:cubicBezTo>
                    <a:pt x="1021" y="114"/>
                    <a:pt x="1023" y="113"/>
                    <a:pt x="1024" y="114"/>
                  </a:cubicBezTo>
                  <a:cubicBezTo>
                    <a:pt x="1025" y="114"/>
                    <a:pt x="1026" y="116"/>
                    <a:pt x="1026" y="116"/>
                  </a:cubicBezTo>
                  <a:cubicBezTo>
                    <a:pt x="1027" y="117"/>
                    <a:pt x="1029" y="118"/>
                    <a:pt x="1030" y="118"/>
                  </a:cubicBezTo>
                  <a:cubicBezTo>
                    <a:pt x="1032" y="118"/>
                    <a:pt x="1035" y="116"/>
                    <a:pt x="1036" y="115"/>
                  </a:cubicBezTo>
                  <a:cubicBezTo>
                    <a:pt x="1037" y="115"/>
                    <a:pt x="1038" y="115"/>
                    <a:pt x="1039" y="115"/>
                  </a:cubicBezTo>
                  <a:cubicBezTo>
                    <a:pt x="1041" y="114"/>
                    <a:pt x="1044" y="113"/>
                    <a:pt x="1045" y="112"/>
                  </a:cubicBezTo>
                  <a:cubicBezTo>
                    <a:pt x="1047" y="110"/>
                    <a:pt x="1048" y="107"/>
                    <a:pt x="1049" y="106"/>
                  </a:cubicBezTo>
                  <a:cubicBezTo>
                    <a:pt x="1050" y="104"/>
                    <a:pt x="1051" y="101"/>
                    <a:pt x="1052" y="99"/>
                  </a:cubicBezTo>
                  <a:cubicBezTo>
                    <a:pt x="1053" y="99"/>
                    <a:pt x="1055" y="97"/>
                    <a:pt x="1056" y="97"/>
                  </a:cubicBezTo>
                  <a:cubicBezTo>
                    <a:pt x="1057" y="96"/>
                    <a:pt x="1059" y="97"/>
                    <a:pt x="1060" y="96"/>
                  </a:cubicBezTo>
                  <a:cubicBezTo>
                    <a:pt x="1062" y="96"/>
                    <a:pt x="1064" y="95"/>
                    <a:pt x="1065" y="94"/>
                  </a:cubicBezTo>
                  <a:cubicBezTo>
                    <a:pt x="1066" y="93"/>
                    <a:pt x="1066" y="91"/>
                    <a:pt x="1067" y="90"/>
                  </a:cubicBezTo>
                  <a:cubicBezTo>
                    <a:pt x="1069" y="90"/>
                    <a:pt x="1072" y="91"/>
                    <a:pt x="1074" y="90"/>
                  </a:cubicBezTo>
                  <a:cubicBezTo>
                    <a:pt x="1075" y="90"/>
                    <a:pt x="1076" y="89"/>
                    <a:pt x="1076" y="88"/>
                  </a:cubicBezTo>
                  <a:cubicBezTo>
                    <a:pt x="1077" y="87"/>
                    <a:pt x="1079" y="85"/>
                    <a:pt x="1080" y="84"/>
                  </a:cubicBezTo>
                  <a:cubicBezTo>
                    <a:pt x="1081" y="83"/>
                    <a:pt x="1083" y="82"/>
                    <a:pt x="1084" y="82"/>
                  </a:cubicBezTo>
                  <a:cubicBezTo>
                    <a:pt x="1085" y="81"/>
                    <a:pt x="1087" y="80"/>
                    <a:pt x="1088" y="80"/>
                  </a:cubicBezTo>
                  <a:cubicBezTo>
                    <a:pt x="1089" y="79"/>
                    <a:pt x="1092" y="79"/>
                    <a:pt x="1093" y="79"/>
                  </a:cubicBezTo>
                  <a:cubicBezTo>
                    <a:pt x="1094" y="78"/>
                    <a:pt x="1094" y="75"/>
                    <a:pt x="1094" y="74"/>
                  </a:cubicBezTo>
                  <a:cubicBezTo>
                    <a:pt x="1094" y="73"/>
                    <a:pt x="1093" y="72"/>
                    <a:pt x="1093" y="71"/>
                  </a:cubicBezTo>
                  <a:cubicBezTo>
                    <a:pt x="1094" y="70"/>
                    <a:pt x="1095" y="68"/>
                    <a:pt x="1096" y="68"/>
                  </a:cubicBezTo>
                  <a:cubicBezTo>
                    <a:pt x="1096" y="67"/>
                    <a:pt x="1098" y="67"/>
                    <a:pt x="1099" y="67"/>
                  </a:cubicBezTo>
                  <a:cubicBezTo>
                    <a:pt x="1101" y="68"/>
                    <a:pt x="1104" y="69"/>
                    <a:pt x="1105" y="69"/>
                  </a:cubicBezTo>
                  <a:cubicBezTo>
                    <a:pt x="1106" y="69"/>
                    <a:pt x="1109" y="69"/>
                    <a:pt x="1110" y="68"/>
                  </a:cubicBezTo>
                  <a:cubicBezTo>
                    <a:pt x="1111" y="68"/>
                    <a:pt x="1115" y="67"/>
                    <a:pt x="1116" y="67"/>
                  </a:cubicBezTo>
                  <a:cubicBezTo>
                    <a:pt x="1117" y="67"/>
                    <a:pt x="1119" y="67"/>
                    <a:pt x="1120" y="68"/>
                  </a:cubicBezTo>
                  <a:cubicBezTo>
                    <a:pt x="1121" y="69"/>
                    <a:pt x="1121" y="72"/>
                    <a:pt x="1122" y="73"/>
                  </a:cubicBezTo>
                  <a:cubicBezTo>
                    <a:pt x="1122" y="74"/>
                    <a:pt x="1124" y="76"/>
                    <a:pt x="1124" y="77"/>
                  </a:cubicBezTo>
                  <a:cubicBezTo>
                    <a:pt x="1125" y="77"/>
                    <a:pt x="1128" y="78"/>
                    <a:pt x="1129" y="79"/>
                  </a:cubicBezTo>
                  <a:cubicBezTo>
                    <a:pt x="1130" y="79"/>
                    <a:pt x="1132" y="82"/>
                    <a:pt x="1133" y="81"/>
                  </a:cubicBezTo>
                  <a:cubicBezTo>
                    <a:pt x="1134" y="80"/>
                    <a:pt x="1133" y="78"/>
                    <a:pt x="1133" y="77"/>
                  </a:cubicBezTo>
                  <a:cubicBezTo>
                    <a:pt x="1133" y="75"/>
                    <a:pt x="1131" y="73"/>
                    <a:pt x="1131" y="71"/>
                  </a:cubicBezTo>
                  <a:cubicBezTo>
                    <a:pt x="1130" y="70"/>
                    <a:pt x="1128" y="67"/>
                    <a:pt x="1127" y="66"/>
                  </a:cubicBezTo>
                  <a:cubicBezTo>
                    <a:pt x="1126" y="65"/>
                    <a:pt x="1124" y="64"/>
                    <a:pt x="1124" y="63"/>
                  </a:cubicBezTo>
                  <a:cubicBezTo>
                    <a:pt x="1123" y="62"/>
                    <a:pt x="1123" y="59"/>
                    <a:pt x="1122" y="58"/>
                  </a:cubicBezTo>
                  <a:cubicBezTo>
                    <a:pt x="1121" y="57"/>
                    <a:pt x="1119" y="55"/>
                    <a:pt x="1119" y="55"/>
                  </a:cubicBezTo>
                  <a:cubicBezTo>
                    <a:pt x="1118" y="54"/>
                    <a:pt x="1116" y="52"/>
                    <a:pt x="1116" y="51"/>
                  </a:cubicBezTo>
                  <a:cubicBezTo>
                    <a:pt x="1115" y="50"/>
                    <a:pt x="1115" y="48"/>
                    <a:pt x="1114" y="46"/>
                  </a:cubicBezTo>
                  <a:cubicBezTo>
                    <a:pt x="1114" y="45"/>
                    <a:pt x="1111" y="44"/>
                    <a:pt x="1110" y="43"/>
                  </a:cubicBezTo>
                  <a:cubicBezTo>
                    <a:pt x="1110" y="43"/>
                    <a:pt x="1108" y="40"/>
                    <a:pt x="1108" y="40"/>
                  </a:cubicBezTo>
                  <a:cubicBezTo>
                    <a:pt x="1107" y="38"/>
                    <a:pt x="1104" y="37"/>
                    <a:pt x="1104" y="35"/>
                  </a:cubicBezTo>
                  <a:cubicBezTo>
                    <a:pt x="1103" y="34"/>
                    <a:pt x="1103" y="30"/>
                    <a:pt x="1103" y="28"/>
                  </a:cubicBezTo>
                  <a:cubicBezTo>
                    <a:pt x="1103" y="27"/>
                    <a:pt x="1102" y="24"/>
                    <a:pt x="1101" y="24"/>
                  </a:cubicBezTo>
                  <a:cubicBezTo>
                    <a:pt x="1100" y="23"/>
                    <a:pt x="1098" y="25"/>
                    <a:pt x="1098" y="25"/>
                  </a:cubicBezTo>
                  <a:cubicBezTo>
                    <a:pt x="1097" y="26"/>
                    <a:pt x="1096" y="27"/>
                    <a:pt x="1096" y="27"/>
                  </a:cubicBezTo>
                  <a:cubicBezTo>
                    <a:pt x="1095" y="27"/>
                    <a:pt x="1093" y="25"/>
                    <a:pt x="1093" y="25"/>
                  </a:cubicBezTo>
                  <a:cubicBezTo>
                    <a:pt x="1092" y="24"/>
                    <a:pt x="1091" y="23"/>
                    <a:pt x="1090" y="23"/>
                  </a:cubicBezTo>
                  <a:cubicBezTo>
                    <a:pt x="1088" y="22"/>
                    <a:pt x="1086" y="22"/>
                    <a:pt x="1085" y="21"/>
                  </a:cubicBezTo>
                  <a:cubicBezTo>
                    <a:pt x="1084" y="20"/>
                    <a:pt x="1083" y="18"/>
                    <a:pt x="1083" y="17"/>
                  </a:cubicBezTo>
                  <a:cubicBezTo>
                    <a:pt x="1083" y="16"/>
                    <a:pt x="1084" y="14"/>
                    <a:pt x="1085" y="13"/>
                  </a:cubicBezTo>
                  <a:cubicBezTo>
                    <a:pt x="1087" y="13"/>
                    <a:pt x="1089" y="12"/>
                    <a:pt x="1091" y="12"/>
                  </a:cubicBezTo>
                  <a:cubicBezTo>
                    <a:pt x="1092" y="12"/>
                    <a:pt x="1096" y="13"/>
                    <a:pt x="1098" y="13"/>
                  </a:cubicBezTo>
                  <a:cubicBezTo>
                    <a:pt x="1099" y="13"/>
                    <a:pt x="1101" y="13"/>
                    <a:pt x="1102" y="14"/>
                  </a:cubicBezTo>
                  <a:cubicBezTo>
                    <a:pt x="1102" y="14"/>
                    <a:pt x="1103" y="17"/>
                    <a:pt x="1103" y="18"/>
                  </a:cubicBezTo>
                  <a:cubicBezTo>
                    <a:pt x="1104" y="19"/>
                    <a:pt x="1105" y="20"/>
                    <a:pt x="1106" y="21"/>
                  </a:cubicBezTo>
                  <a:cubicBezTo>
                    <a:pt x="1107" y="21"/>
                    <a:pt x="1110" y="21"/>
                    <a:pt x="1111" y="21"/>
                  </a:cubicBezTo>
                  <a:cubicBezTo>
                    <a:pt x="1111" y="22"/>
                    <a:pt x="1111" y="24"/>
                    <a:pt x="1111" y="25"/>
                  </a:cubicBezTo>
                  <a:cubicBezTo>
                    <a:pt x="1111" y="26"/>
                    <a:pt x="1111" y="28"/>
                    <a:pt x="1111" y="29"/>
                  </a:cubicBezTo>
                  <a:cubicBezTo>
                    <a:pt x="1112" y="30"/>
                    <a:pt x="1114" y="30"/>
                    <a:pt x="1114" y="31"/>
                  </a:cubicBezTo>
                  <a:cubicBezTo>
                    <a:pt x="1115" y="32"/>
                    <a:pt x="1115" y="34"/>
                    <a:pt x="1115" y="35"/>
                  </a:cubicBezTo>
                  <a:cubicBezTo>
                    <a:pt x="1115" y="36"/>
                    <a:pt x="1115" y="39"/>
                    <a:pt x="1116" y="40"/>
                  </a:cubicBezTo>
                  <a:cubicBezTo>
                    <a:pt x="1116" y="41"/>
                    <a:pt x="1117" y="42"/>
                    <a:pt x="1117" y="43"/>
                  </a:cubicBezTo>
                  <a:cubicBezTo>
                    <a:pt x="1118" y="43"/>
                    <a:pt x="1119" y="43"/>
                    <a:pt x="1120" y="44"/>
                  </a:cubicBezTo>
                  <a:cubicBezTo>
                    <a:pt x="1120" y="44"/>
                    <a:pt x="1121" y="46"/>
                    <a:pt x="1122" y="47"/>
                  </a:cubicBezTo>
                  <a:cubicBezTo>
                    <a:pt x="1123" y="49"/>
                    <a:pt x="1126" y="51"/>
                    <a:pt x="1128" y="53"/>
                  </a:cubicBezTo>
                  <a:cubicBezTo>
                    <a:pt x="1129" y="54"/>
                    <a:pt x="1131" y="58"/>
                    <a:pt x="1132" y="59"/>
                  </a:cubicBezTo>
                  <a:cubicBezTo>
                    <a:pt x="1134" y="61"/>
                    <a:pt x="1137" y="65"/>
                    <a:pt x="1138" y="67"/>
                  </a:cubicBezTo>
                  <a:cubicBezTo>
                    <a:pt x="1139" y="69"/>
                    <a:pt x="1141" y="73"/>
                    <a:pt x="1141" y="74"/>
                  </a:cubicBezTo>
                  <a:cubicBezTo>
                    <a:pt x="1142" y="76"/>
                    <a:pt x="1143" y="78"/>
                    <a:pt x="1144" y="80"/>
                  </a:cubicBezTo>
                  <a:cubicBezTo>
                    <a:pt x="1144" y="81"/>
                    <a:pt x="1144" y="83"/>
                    <a:pt x="1144" y="84"/>
                  </a:cubicBezTo>
                  <a:cubicBezTo>
                    <a:pt x="1145" y="85"/>
                    <a:pt x="1145" y="88"/>
                    <a:pt x="1146" y="88"/>
                  </a:cubicBezTo>
                  <a:cubicBezTo>
                    <a:pt x="1147" y="89"/>
                    <a:pt x="1150" y="89"/>
                    <a:pt x="1151" y="89"/>
                  </a:cubicBezTo>
                  <a:cubicBezTo>
                    <a:pt x="1152" y="89"/>
                    <a:pt x="1154" y="89"/>
                    <a:pt x="1154" y="89"/>
                  </a:cubicBezTo>
                  <a:cubicBezTo>
                    <a:pt x="1156" y="90"/>
                    <a:pt x="1158" y="93"/>
                    <a:pt x="1160" y="94"/>
                  </a:cubicBezTo>
                  <a:cubicBezTo>
                    <a:pt x="1161" y="95"/>
                    <a:pt x="1164" y="96"/>
                    <a:pt x="1164" y="98"/>
                  </a:cubicBezTo>
                  <a:cubicBezTo>
                    <a:pt x="1165" y="99"/>
                    <a:pt x="1165" y="101"/>
                    <a:pt x="1164" y="102"/>
                  </a:cubicBezTo>
                  <a:cubicBezTo>
                    <a:pt x="1164" y="102"/>
                    <a:pt x="1163" y="103"/>
                    <a:pt x="1163" y="103"/>
                  </a:cubicBezTo>
                  <a:cubicBezTo>
                    <a:pt x="1162" y="103"/>
                    <a:pt x="1160" y="102"/>
                    <a:pt x="1160" y="101"/>
                  </a:cubicBezTo>
                  <a:cubicBezTo>
                    <a:pt x="1159" y="101"/>
                    <a:pt x="1157" y="99"/>
                    <a:pt x="1156" y="98"/>
                  </a:cubicBezTo>
                  <a:cubicBezTo>
                    <a:pt x="1155" y="98"/>
                    <a:pt x="1152" y="96"/>
                    <a:pt x="1151" y="97"/>
                  </a:cubicBezTo>
                  <a:cubicBezTo>
                    <a:pt x="1150" y="97"/>
                    <a:pt x="1149" y="98"/>
                    <a:pt x="1149" y="99"/>
                  </a:cubicBezTo>
                  <a:cubicBezTo>
                    <a:pt x="1149" y="100"/>
                    <a:pt x="1150" y="102"/>
                    <a:pt x="1151" y="103"/>
                  </a:cubicBezTo>
                  <a:cubicBezTo>
                    <a:pt x="1152" y="104"/>
                    <a:pt x="1155" y="105"/>
                    <a:pt x="1156" y="105"/>
                  </a:cubicBezTo>
                  <a:cubicBezTo>
                    <a:pt x="1157" y="106"/>
                    <a:pt x="1160" y="108"/>
                    <a:pt x="1161" y="109"/>
                  </a:cubicBezTo>
                  <a:cubicBezTo>
                    <a:pt x="1161" y="109"/>
                    <a:pt x="1162" y="111"/>
                    <a:pt x="1162" y="111"/>
                  </a:cubicBezTo>
                  <a:cubicBezTo>
                    <a:pt x="1162" y="112"/>
                    <a:pt x="1161" y="114"/>
                    <a:pt x="1161" y="115"/>
                  </a:cubicBezTo>
                  <a:cubicBezTo>
                    <a:pt x="1161" y="116"/>
                    <a:pt x="1162" y="117"/>
                    <a:pt x="1162" y="117"/>
                  </a:cubicBezTo>
                  <a:cubicBezTo>
                    <a:pt x="1163" y="118"/>
                    <a:pt x="1165" y="118"/>
                    <a:pt x="1166" y="118"/>
                  </a:cubicBezTo>
                  <a:cubicBezTo>
                    <a:pt x="1167" y="118"/>
                    <a:pt x="1169" y="118"/>
                    <a:pt x="1170" y="117"/>
                  </a:cubicBezTo>
                  <a:cubicBezTo>
                    <a:pt x="1170" y="116"/>
                    <a:pt x="1170" y="114"/>
                    <a:pt x="1170" y="114"/>
                  </a:cubicBezTo>
                  <a:cubicBezTo>
                    <a:pt x="1169" y="113"/>
                    <a:pt x="1168" y="111"/>
                    <a:pt x="1167" y="110"/>
                  </a:cubicBezTo>
                  <a:cubicBezTo>
                    <a:pt x="1167" y="109"/>
                    <a:pt x="1165" y="108"/>
                    <a:pt x="1166" y="107"/>
                  </a:cubicBezTo>
                  <a:cubicBezTo>
                    <a:pt x="1166" y="106"/>
                    <a:pt x="1167" y="105"/>
                    <a:pt x="1167" y="105"/>
                  </a:cubicBezTo>
                  <a:cubicBezTo>
                    <a:pt x="1168" y="105"/>
                    <a:pt x="1171" y="108"/>
                    <a:pt x="1171" y="108"/>
                  </a:cubicBezTo>
                  <a:cubicBezTo>
                    <a:pt x="1171" y="108"/>
                    <a:pt x="1172" y="111"/>
                    <a:pt x="1172" y="112"/>
                  </a:cubicBezTo>
                  <a:cubicBezTo>
                    <a:pt x="1173" y="113"/>
                    <a:pt x="1175" y="115"/>
                    <a:pt x="1176" y="116"/>
                  </a:cubicBezTo>
                  <a:cubicBezTo>
                    <a:pt x="1177" y="117"/>
                    <a:pt x="1181" y="119"/>
                    <a:pt x="1182" y="120"/>
                  </a:cubicBezTo>
                  <a:cubicBezTo>
                    <a:pt x="1183" y="122"/>
                    <a:pt x="1185" y="126"/>
                    <a:pt x="1186" y="128"/>
                  </a:cubicBezTo>
                  <a:cubicBezTo>
                    <a:pt x="1187" y="130"/>
                    <a:pt x="1189" y="134"/>
                    <a:pt x="1190" y="136"/>
                  </a:cubicBezTo>
                  <a:cubicBezTo>
                    <a:pt x="1191" y="137"/>
                    <a:pt x="1193" y="139"/>
                    <a:pt x="1194" y="141"/>
                  </a:cubicBezTo>
                  <a:cubicBezTo>
                    <a:pt x="1194" y="142"/>
                    <a:pt x="1195" y="144"/>
                    <a:pt x="1196" y="144"/>
                  </a:cubicBezTo>
                  <a:cubicBezTo>
                    <a:pt x="1196" y="146"/>
                    <a:pt x="1198" y="151"/>
                    <a:pt x="1198" y="153"/>
                  </a:cubicBezTo>
                  <a:cubicBezTo>
                    <a:pt x="1199" y="156"/>
                    <a:pt x="1200" y="164"/>
                    <a:pt x="1200" y="167"/>
                  </a:cubicBezTo>
                  <a:cubicBezTo>
                    <a:pt x="1201" y="172"/>
                    <a:pt x="1202" y="180"/>
                    <a:pt x="1202" y="185"/>
                  </a:cubicBezTo>
                  <a:cubicBezTo>
                    <a:pt x="1202" y="188"/>
                    <a:pt x="1202" y="194"/>
                    <a:pt x="1202" y="198"/>
                  </a:cubicBezTo>
                  <a:cubicBezTo>
                    <a:pt x="1202" y="199"/>
                    <a:pt x="1204" y="201"/>
                    <a:pt x="1204" y="203"/>
                  </a:cubicBezTo>
                  <a:cubicBezTo>
                    <a:pt x="1203" y="204"/>
                    <a:pt x="1202" y="205"/>
                    <a:pt x="1202" y="206"/>
                  </a:cubicBezTo>
                  <a:cubicBezTo>
                    <a:pt x="1201" y="207"/>
                    <a:pt x="1199" y="207"/>
                    <a:pt x="1198" y="208"/>
                  </a:cubicBezTo>
                  <a:cubicBezTo>
                    <a:pt x="1197" y="209"/>
                    <a:pt x="1196" y="211"/>
                    <a:pt x="1195" y="212"/>
                  </a:cubicBezTo>
                  <a:cubicBezTo>
                    <a:pt x="1194" y="213"/>
                    <a:pt x="1191" y="216"/>
                    <a:pt x="1189" y="217"/>
                  </a:cubicBezTo>
                  <a:cubicBezTo>
                    <a:pt x="1189" y="217"/>
                    <a:pt x="1187" y="217"/>
                    <a:pt x="1186" y="217"/>
                  </a:cubicBezTo>
                  <a:cubicBezTo>
                    <a:pt x="1185" y="218"/>
                    <a:pt x="1183" y="219"/>
                    <a:pt x="1182" y="220"/>
                  </a:cubicBezTo>
                  <a:cubicBezTo>
                    <a:pt x="1182" y="221"/>
                    <a:pt x="1180" y="222"/>
                    <a:pt x="1179" y="223"/>
                  </a:cubicBezTo>
                  <a:cubicBezTo>
                    <a:pt x="1178" y="223"/>
                    <a:pt x="1176" y="224"/>
                    <a:pt x="1175" y="225"/>
                  </a:cubicBezTo>
                  <a:cubicBezTo>
                    <a:pt x="1174" y="226"/>
                    <a:pt x="1171" y="230"/>
                    <a:pt x="1169" y="231"/>
                  </a:cubicBezTo>
                  <a:cubicBezTo>
                    <a:pt x="1168" y="233"/>
                    <a:pt x="1164" y="236"/>
                    <a:pt x="1163" y="237"/>
                  </a:cubicBezTo>
                  <a:cubicBezTo>
                    <a:pt x="1161" y="239"/>
                    <a:pt x="1157" y="242"/>
                    <a:pt x="1156" y="243"/>
                  </a:cubicBezTo>
                  <a:cubicBezTo>
                    <a:pt x="1155" y="244"/>
                    <a:pt x="1153" y="246"/>
                    <a:pt x="1151" y="247"/>
                  </a:cubicBezTo>
                  <a:cubicBezTo>
                    <a:pt x="1151" y="247"/>
                    <a:pt x="1149" y="247"/>
                    <a:pt x="1148" y="247"/>
                  </a:cubicBezTo>
                  <a:cubicBezTo>
                    <a:pt x="1148" y="248"/>
                    <a:pt x="1148" y="249"/>
                    <a:pt x="1148" y="250"/>
                  </a:cubicBezTo>
                  <a:cubicBezTo>
                    <a:pt x="1148" y="251"/>
                    <a:pt x="1148" y="252"/>
                    <a:pt x="1148" y="253"/>
                  </a:cubicBezTo>
                  <a:cubicBezTo>
                    <a:pt x="1148" y="254"/>
                    <a:pt x="1148" y="257"/>
                    <a:pt x="1149" y="258"/>
                  </a:cubicBezTo>
                  <a:cubicBezTo>
                    <a:pt x="1150" y="258"/>
                    <a:pt x="1153" y="255"/>
                    <a:pt x="1154" y="254"/>
                  </a:cubicBezTo>
                  <a:cubicBezTo>
                    <a:pt x="1155" y="253"/>
                    <a:pt x="1156" y="250"/>
                    <a:pt x="1157" y="248"/>
                  </a:cubicBezTo>
                  <a:cubicBezTo>
                    <a:pt x="1159" y="246"/>
                    <a:pt x="1163" y="244"/>
                    <a:pt x="1165" y="242"/>
                  </a:cubicBezTo>
                  <a:cubicBezTo>
                    <a:pt x="1168" y="240"/>
                    <a:pt x="1173" y="234"/>
                    <a:pt x="1176" y="232"/>
                  </a:cubicBezTo>
                  <a:cubicBezTo>
                    <a:pt x="1177" y="231"/>
                    <a:pt x="1181" y="228"/>
                    <a:pt x="1183" y="227"/>
                  </a:cubicBezTo>
                  <a:cubicBezTo>
                    <a:pt x="1184" y="226"/>
                    <a:pt x="1188" y="224"/>
                    <a:pt x="1190" y="223"/>
                  </a:cubicBezTo>
                  <a:cubicBezTo>
                    <a:pt x="1191" y="222"/>
                    <a:pt x="1193" y="220"/>
                    <a:pt x="1195" y="219"/>
                  </a:cubicBezTo>
                  <a:cubicBezTo>
                    <a:pt x="1196" y="218"/>
                    <a:pt x="1199" y="216"/>
                    <a:pt x="1200" y="215"/>
                  </a:cubicBezTo>
                  <a:cubicBezTo>
                    <a:pt x="1201" y="215"/>
                    <a:pt x="1203" y="215"/>
                    <a:pt x="1204" y="214"/>
                  </a:cubicBezTo>
                  <a:cubicBezTo>
                    <a:pt x="1205" y="214"/>
                    <a:pt x="1206" y="213"/>
                    <a:pt x="1207" y="212"/>
                  </a:cubicBezTo>
                  <a:cubicBezTo>
                    <a:pt x="1208" y="211"/>
                    <a:pt x="1209" y="208"/>
                    <a:pt x="1210" y="207"/>
                  </a:cubicBezTo>
                  <a:cubicBezTo>
                    <a:pt x="1210" y="205"/>
                    <a:pt x="1209" y="200"/>
                    <a:pt x="1209" y="198"/>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95.4</a:t>
              </a:r>
            </a:p>
          </p:txBody>
        </p:sp>
        <p:sp>
          <p:nvSpPr>
            <p:cNvPr id="259" name="Freeform 258"/>
            <p:cNvSpPr>
              <a:spLocks/>
            </p:cNvSpPr>
            <p:nvPr/>
          </p:nvSpPr>
          <p:spPr bwMode="auto">
            <a:xfrm>
              <a:off x="5897557" y="3284542"/>
              <a:ext cx="61912" cy="152400"/>
            </a:xfrm>
            <a:custGeom>
              <a:avLst/>
              <a:gdLst>
                <a:gd name="T0" fmla="*/ 74 w 74"/>
                <a:gd name="T1" fmla="*/ 0 h 181"/>
                <a:gd name="T2" fmla="*/ 67 w 74"/>
                <a:gd name="T3" fmla="*/ 18 h 181"/>
                <a:gd name="T4" fmla="*/ 67 w 74"/>
                <a:gd name="T5" fmla="*/ 31 h 181"/>
                <a:gd name="T6" fmla="*/ 59 w 74"/>
                <a:gd name="T7" fmla="*/ 32 h 181"/>
                <a:gd name="T8" fmla="*/ 50 w 74"/>
                <a:gd name="T9" fmla="*/ 43 h 181"/>
                <a:gd name="T10" fmla="*/ 46 w 74"/>
                <a:gd name="T11" fmla="*/ 61 h 181"/>
                <a:gd name="T12" fmla="*/ 44 w 74"/>
                <a:gd name="T13" fmla="*/ 82 h 181"/>
                <a:gd name="T14" fmla="*/ 47 w 74"/>
                <a:gd name="T15" fmla="*/ 89 h 181"/>
                <a:gd name="T16" fmla="*/ 45 w 74"/>
                <a:gd name="T17" fmla="*/ 98 h 181"/>
                <a:gd name="T18" fmla="*/ 43 w 74"/>
                <a:gd name="T19" fmla="*/ 109 h 181"/>
                <a:gd name="T20" fmla="*/ 44 w 74"/>
                <a:gd name="T21" fmla="*/ 119 h 181"/>
                <a:gd name="T22" fmla="*/ 40 w 74"/>
                <a:gd name="T23" fmla="*/ 133 h 181"/>
                <a:gd name="T24" fmla="*/ 35 w 74"/>
                <a:gd name="T25" fmla="*/ 142 h 181"/>
                <a:gd name="T26" fmla="*/ 35 w 74"/>
                <a:gd name="T27" fmla="*/ 148 h 181"/>
                <a:gd name="T28" fmla="*/ 37 w 74"/>
                <a:gd name="T29" fmla="*/ 155 h 181"/>
                <a:gd name="T30" fmla="*/ 36 w 74"/>
                <a:gd name="T31" fmla="*/ 164 h 181"/>
                <a:gd name="T32" fmla="*/ 31 w 74"/>
                <a:gd name="T33" fmla="*/ 172 h 181"/>
                <a:gd name="T34" fmla="*/ 25 w 74"/>
                <a:gd name="T35" fmla="*/ 179 h 181"/>
                <a:gd name="T36" fmla="*/ 21 w 74"/>
                <a:gd name="T37" fmla="*/ 178 h 181"/>
                <a:gd name="T38" fmla="*/ 16 w 74"/>
                <a:gd name="T39" fmla="*/ 179 h 181"/>
                <a:gd name="T40" fmla="*/ 12 w 74"/>
                <a:gd name="T41" fmla="*/ 170 h 181"/>
                <a:gd name="T42" fmla="*/ 6 w 74"/>
                <a:gd name="T43" fmla="*/ 164 h 181"/>
                <a:gd name="T44" fmla="*/ 1 w 74"/>
                <a:gd name="T45" fmla="*/ 148 h 181"/>
                <a:gd name="T46" fmla="*/ 5 w 74"/>
                <a:gd name="T47" fmla="*/ 134 h 181"/>
                <a:gd name="T48" fmla="*/ 1 w 74"/>
                <a:gd name="T49" fmla="*/ 123 h 181"/>
                <a:gd name="T50" fmla="*/ 1 w 74"/>
                <a:gd name="T51" fmla="*/ 98 h 181"/>
                <a:gd name="T52" fmla="*/ 3 w 74"/>
                <a:gd name="T53" fmla="*/ 89 h 181"/>
                <a:gd name="T54" fmla="*/ 6 w 74"/>
                <a:gd name="T55" fmla="*/ 76 h 181"/>
                <a:gd name="T56" fmla="*/ 10 w 74"/>
                <a:gd name="T57" fmla="*/ 69 h 181"/>
                <a:gd name="T58" fmla="*/ 12 w 74"/>
                <a:gd name="T59" fmla="*/ 62 h 181"/>
                <a:gd name="T60" fmla="*/ 11 w 74"/>
                <a:gd name="T61" fmla="*/ 56 h 181"/>
                <a:gd name="T62" fmla="*/ 20 w 74"/>
                <a:gd name="T63" fmla="*/ 48 h 181"/>
                <a:gd name="T64" fmla="*/ 22 w 74"/>
                <a:gd name="T65" fmla="*/ 41 h 181"/>
                <a:gd name="T66" fmla="*/ 16 w 74"/>
                <a:gd name="T67" fmla="*/ 38 h 181"/>
                <a:gd name="T68" fmla="*/ 11 w 74"/>
                <a:gd name="T69" fmla="*/ 40 h 181"/>
                <a:gd name="T70" fmla="*/ 13 w 74"/>
                <a:gd name="T71" fmla="*/ 34 h 181"/>
                <a:gd name="T72" fmla="*/ 16 w 74"/>
                <a:gd name="T73" fmla="*/ 29 h 181"/>
                <a:gd name="T74" fmla="*/ 24 w 74"/>
                <a:gd name="T75" fmla="*/ 2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4" h="181">
                  <a:moveTo>
                    <a:pt x="24" y="21"/>
                  </a:moveTo>
                  <a:cubicBezTo>
                    <a:pt x="74" y="0"/>
                    <a:pt x="74" y="0"/>
                    <a:pt x="74" y="0"/>
                  </a:cubicBezTo>
                  <a:cubicBezTo>
                    <a:pt x="73" y="3"/>
                    <a:pt x="71" y="7"/>
                    <a:pt x="71" y="9"/>
                  </a:cubicBezTo>
                  <a:cubicBezTo>
                    <a:pt x="70" y="11"/>
                    <a:pt x="67" y="15"/>
                    <a:pt x="67" y="18"/>
                  </a:cubicBezTo>
                  <a:cubicBezTo>
                    <a:pt x="67" y="20"/>
                    <a:pt x="69" y="23"/>
                    <a:pt x="69" y="24"/>
                  </a:cubicBezTo>
                  <a:cubicBezTo>
                    <a:pt x="69" y="26"/>
                    <a:pt x="68" y="30"/>
                    <a:pt x="67" y="31"/>
                  </a:cubicBezTo>
                  <a:cubicBezTo>
                    <a:pt x="66" y="32"/>
                    <a:pt x="64" y="35"/>
                    <a:pt x="63" y="35"/>
                  </a:cubicBezTo>
                  <a:cubicBezTo>
                    <a:pt x="62" y="35"/>
                    <a:pt x="60" y="32"/>
                    <a:pt x="59" y="32"/>
                  </a:cubicBezTo>
                  <a:cubicBezTo>
                    <a:pt x="58" y="32"/>
                    <a:pt x="55" y="33"/>
                    <a:pt x="54" y="34"/>
                  </a:cubicBezTo>
                  <a:cubicBezTo>
                    <a:pt x="53" y="35"/>
                    <a:pt x="51" y="40"/>
                    <a:pt x="50" y="43"/>
                  </a:cubicBezTo>
                  <a:cubicBezTo>
                    <a:pt x="49" y="44"/>
                    <a:pt x="48" y="47"/>
                    <a:pt x="47" y="49"/>
                  </a:cubicBezTo>
                  <a:cubicBezTo>
                    <a:pt x="46" y="52"/>
                    <a:pt x="46" y="58"/>
                    <a:pt x="46" y="61"/>
                  </a:cubicBezTo>
                  <a:cubicBezTo>
                    <a:pt x="46" y="63"/>
                    <a:pt x="46" y="69"/>
                    <a:pt x="46" y="72"/>
                  </a:cubicBezTo>
                  <a:cubicBezTo>
                    <a:pt x="46" y="74"/>
                    <a:pt x="44" y="79"/>
                    <a:pt x="44" y="82"/>
                  </a:cubicBezTo>
                  <a:cubicBezTo>
                    <a:pt x="44" y="83"/>
                    <a:pt x="44" y="86"/>
                    <a:pt x="45" y="87"/>
                  </a:cubicBezTo>
                  <a:cubicBezTo>
                    <a:pt x="45" y="88"/>
                    <a:pt x="47" y="88"/>
                    <a:pt x="47" y="89"/>
                  </a:cubicBezTo>
                  <a:cubicBezTo>
                    <a:pt x="48" y="90"/>
                    <a:pt x="48" y="93"/>
                    <a:pt x="48" y="94"/>
                  </a:cubicBezTo>
                  <a:cubicBezTo>
                    <a:pt x="48" y="95"/>
                    <a:pt x="45" y="96"/>
                    <a:pt x="45" y="98"/>
                  </a:cubicBezTo>
                  <a:cubicBezTo>
                    <a:pt x="45" y="99"/>
                    <a:pt x="46" y="101"/>
                    <a:pt x="45" y="102"/>
                  </a:cubicBezTo>
                  <a:cubicBezTo>
                    <a:pt x="45" y="104"/>
                    <a:pt x="43" y="107"/>
                    <a:pt x="43" y="109"/>
                  </a:cubicBezTo>
                  <a:cubicBezTo>
                    <a:pt x="43" y="109"/>
                    <a:pt x="44" y="111"/>
                    <a:pt x="44" y="112"/>
                  </a:cubicBezTo>
                  <a:cubicBezTo>
                    <a:pt x="45" y="114"/>
                    <a:pt x="44" y="117"/>
                    <a:pt x="44" y="119"/>
                  </a:cubicBezTo>
                  <a:cubicBezTo>
                    <a:pt x="43" y="120"/>
                    <a:pt x="41" y="123"/>
                    <a:pt x="41" y="124"/>
                  </a:cubicBezTo>
                  <a:cubicBezTo>
                    <a:pt x="40" y="126"/>
                    <a:pt x="40" y="131"/>
                    <a:pt x="40" y="133"/>
                  </a:cubicBezTo>
                  <a:cubicBezTo>
                    <a:pt x="40" y="135"/>
                    <a:pt x="39" y="138"/>
                    <a:pt x="38" y="140"/>
                  </a:cubicBezTo>
                  <a:cubicBezTo>
                    <a:pt x="37" y="140"/>
                    <a:pt x="36" y="142"/>
                    <a:pt x="35" y="142"/>
                  </a:cubicBezTo>
                  <a:cubicBezTo>
                    <a:pt x="34" y="143"/>
                    <a:pt x="33" y="143"/>
                    <a:pt x="33" y="144"/>
                  </a:cubicBezTo>
                  <a:cubicBezTo>
                    <a:pt x="33" y="145"/>
                    <a:pt x="35" y="148"/>
                    <a:pt x="35" y="148"/>
                  </a:cubicBezTo>
                  <a:cubicBezTo>
                    <a:pt x="35" y="148"/>
                    <a:pt x="35" y="151"/>
                    <a:pt x="35" y="152"/>
                  </a:cubicBezTo>
                  <a:cubicBezTo>
                    <a:pt x="35" y="152"/>
                    <a:pt x="37" y="154"/>
                    <a:pt x="37" y="155"/>
                  </a:cubicBezTo>
                  <a:cubicBezTo>
                    <a:pt x="37" y="156"/>
                    <a:pt x="38" y="158"/>
                    <a:pt x="37" y="159"/>
                  </a:cubicBezTo>
                  <a:cubicBezTo>
                    <a:pt x="37" y="160"/>
                    <a:pt x="36" y="163"/>
                    <a:pt x="36" y="164"/>
                  </a:cubicBezTo>
                  <a:cubicBezTo>
                    <a:pt x="35" y="165"/>
                    <a:pt x="34" y="166"/>
                    <a:pt x="33" y="167"/>
                  </a:cubicBezTo>
                  <a:cubicBezTo>
                    <a:pt x="32" y="168"/>
                    <a:pt x="32" y="171"/>
                    <a:pt x="31" y="172"/>
                  </a:cubicBezTo>
                  <a:cubicBezTo>
                    <a:pt x="31" y="174"/>
                    <a:pt x="29" y="177"/>
                    <a:pt x="28" y="178"/>
                  </a:cubicBezTo>
                  <a:cubicBezTo>
                    <a:pt x="27" y="178"/>
                    <a:pt x="26" y="180"/>
                    <a:pt x="25" y="179"/>
                  </a:cubicBezTo>
                  <a:cubicBezTo>
                    <a:pt x="24" y="179"/>
                    <a:pt x="25" y="177"/>
                    <a:pt x="24" y="176"/>
                  </a:cubicBezTo>
                  <a:cubicBezTo>
                    <a:pt x="24" y="176"/>
                    <a:pt x="22" y="177"/>
                    <a:pt x="21" y="178"/>
                  </a:cubicBezTo>
                  <a:cubicBezTo>
                    <a:pt x="20" y="178"/>
                    <a:pt x="19" y="180"/>
                    <a:pt x="18" y="181"/>
                  </a:cubicBezTo>
                  <a:cubicBezTo>
                    <a:pt x="18" y="181"/>
                    <a:pt x="16" y="179"/>
                    <a:pt x="16" y="179"/>
                  </a:cubicBezTo>
                  <a:cubicBezTo>
                    <a:pt x="15" y="178"/>
                    <a:pt x="16" y="176"/>
                    <a:pt x="15" y="175"/>
                  </a:cubicBezTo>
                  <a:cubicBezTo>
                    <a:pt x="15" y="173"/>
                    <a:pt x="13" y="171"/>
                    <a:pt x="12" y="170"/>
                  </a:cubicBezTo>
                  <a:cubicBezTo>
                    <a:pt x="11" y="169"/>
                    <a:pt x="10" y="168"/>
                    <a:pt x="9" y="168"/>
                  </a:cubicBezTo>
                  <a:cubicBezTo>
                    <a:pt x="8" y="167"/>
                    <a:pt x="7" y="165"/>
                    <a:pt x="6" y="164"/>
                  </a:cubicBezTo>
                  <a:cubicBezTo>
                    <a:pt x="5" y="161"/>
                    <a:pt x="3" y="156"/>
                    <a:pt x="3" y="154"/>
                  </a:cubicBezTo>
                  <a:cubicBezTo>
                    <a:pt x="2" y="152"/>
                    <a:pt x="1" y="149"/>
                    <a:pt x="1" y="148"/>
                  </a:cubicBezTo>
                  <a:cubicBezTo>
                    <a:pt x="1" y="146"/>
                    <a:pt x="2" y="143"/>
                    <a:pt x="3" y="141"/>
                  </a:cubicBezTo>
                  <a:cubicBezTo>
                    <a:pt x="4" y="139"/>
                    <a:pt x="5" y="136"/>
                    <a:pt x="5" y="134"/>
                  </a:cubicBezTo>
                  <a:cubicBezTo>
                    <a:pt x="5" y="132"/>
                    <a:pt x="3" y="130"/>
                    <a:pt x="3" y="129"/>
                  </a:cubicBezTo>
                  <a:cubicBezTo>
                    <a:pt x="2" y="128"/>
                    <a:pt x="1" y="125"/>
                    <a:pt x="1" y="123"/>
                  </a:cubicBezTo>
                  <a:cubicBezTo>
                    <a:pt x="0" y="120"/>
                    <a:pt x="1" y="114"/>
                    <a:pt x="1" y="110"/>
                  </a:cubicBezTo>
                  <a:cubicBezTo>
                    <a:pt x="1" y="107"/>
                    <a:pt x="1" y="101"/>
                    <a:pt x="1" y="98"/>
                  </a:cubicBezTo>
                  <a:cubicBezTo>
                    <a:pt x="1" y="97"/>
                    <a:pt x="1" y="94"/>
                    <a:pt x="1" y="93"/>
                  </a:cubicBezTo>
                  <a:cubicBezTo>
                    <a:pt x="1" y="92"/>
                    <a:pt x="3" y="90"/>
                    <a:pt x="3" y="89"/>
                  </a:cubicBezTo>
                  <a:cubicBezTo>
                    <a:pt x="4" y="88"/>
                    <a:pt x="5" y="85"/>
                    <a:pt x="5" y="84"/>
                  </a:cubicBezTo>
                  <a:cubicBezTo>
                    <a:pt x="6" y="82"/>
                    <a:pt x="6" y="78"/>
                    <a:pt x="6" y="76"/>
                  </a:cubicBezTo>
                  <a:cubicBezTo>
                    <a:pt x="7" y="75"/>
                    <a:pt x="8" y="74"/>
                    <a:pt x="9" y="73"/>
                  </a:cubicBezTo>
                  <a:cubicBezTo>
                    <a:pt x="9" y="72"/>
                    <a:pt x="9" y="70"/>
                    <a:pt x="10" y="69"/>
                  </a:cubicBezTo>
                  <a:cubicBezTo>
                    <a:pt x="10" y="68"/>
                    <a:pt x="11" y="67"/>
                    <a:pt x="11" y="66"/>
                  </a:cubicBezTo>
                  <a:cubicBezTo>
                    <a:pt x="12" y="65"/>
                    <a:pt x="12" y="63"/>
                    <a:pt x="12" y="62"/>
                  </a:cubicBezTo>
                  <a:cubicBezTo>
                    <a:pt x="11" y="61"/>
                    <a:pt x="8" y="60"/>
                    <a:pt x="8" y="58"/>
                  </a:cubicBezTo>
                  <a:cubicBezTo>
                    <a:pt x="8" y="57"/>
                    <a:pt x="10" y="56"/>
                    <a:pt x="11" y="56"/>
                  </a:cubicBezTo>
                  <a:cubicBezTo>
                    <a:pt x="12" y="55"/>
                    <a:pt x="15" y="55"/>
                    <a:pt x="16" y="55"/>
                  </a:cubicBezTo>
                  <a:cubicBezTo>
                    <a:pt x="17" y="53"/>
                    <a:pt x="19" y="50"/>
                    <a:pt x="20" y="48"/>
                  </a:cubicBezTo>
                  <a:cubicBezTo>
                    <a:pt x="20" y="47"/>
                    <a:pt x="21" y="46"/>
                    <a:pt x="22" y="45"/>
                  </a:cubicBezTo>
                  <a:cubicBezTo>
                    <a:pt x="22" y="44"/>
                    <a:pt x="23" y="42"/>
                    <a:pt x="22" y="41"/>
                  </a:cubicBezTo>
                  <a:cubicBezTo>
                    <a:pt x="22" y="40"/>
                    <a:pt x="20" y="38"/>
                    <a:pt x="19" y="38"/>
                  </a:cubicBezTo>
                  <a:cubicBezTo>
                    <a:pt x="18" y="38"/>
                    <a:pt x="17" y="38"/>
                    <a:pt x="16" y="38"/>
                  </a:cubicBezTo>
                  <a:cubicBezTo>
                    <a:pt x="15" y="39"/>
                    <a:pt x="14" y="41"/>
                    <a:pt x="13" y="41"/>
                  </a:cubicBezTo>
                  <a:cubicBezTo>
                    <a:pt x="12" y="41"/>
                    <a:pt x="11" y="41"/>
                    <a:pt x="11" y="40"/>
                  </a:cubicBezTo>
                  <a:cubicBezTo>
                    <a:pt x="11" y="40"/>
                    <a:pt x="10" y="38"/>
                    <a:pt x="11" y="37"/>
                  </a:cubicBezTo>
                  <a:cubicBezTo>
                    <a:pt x="11" y="36"/>
                    <a:pt x="12" y="35"/>
                    <a:pt x="13" y="34"/>
                  </a:cubicBezTo>
                  <a:cubicBezTo>
                    <a:pt x="13" y="34"/>
                    <a:pt x="15" y="33"/>
                    <a:pt x="15" y="32"/>
                  </a:cubicBezTo>
                  <a:cubicBezTo>
                    <a:pt x="16" y="32"/>
                    <a:pt x="16" y="30"/>
                    <a:pt x="16" y="29"/>
                  </a:cubicBezTo>
                  <a:cubicBezTo>
                    <a:pt x="17" y="29"/>
                    <a:pt x="17" y="29"/>
                    <a:pt x="17" y="28"/>
                  </a:cubicBezTo>
                  <a:cubicBezTo>
                    <a:pt x="24" y="28"/>
                    <a:pt x="24" y="28"/>
                    <a:pt x="24" y="28"/>
                  </a:cubicBezTo>
                  <a:lnTo>
                    <a:pt x="24" y="21"/>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0" name="Freeform 259"/>
            <p:cNvSpPr>
              <a:spLocks/>
            </p:cNvSpPr>
            <p:nvPr/>
          </p:nvSpPr>
          <p:spPr bwMode="auto">
            <a:xfrm>
              <a:off x="5035342" y="3163891"/>
              <a:ext cx="881061" cy="530225"/>
            </a:xfrm>
            <a:custGeom>
              <a:avLst/>
              <a:gdLst>
                <a:gd name="T0" fmla="*/ 1000 w 1044"/>
                <a:gd name="T1" fmla="*/ 361 h 629"/>
                <a:gd name="T2" fmla="*/ 964 w 1044"/>
                <a:gd name="T3" fmla="*/ 370 h 629"/>
                <a:gd name="T4" fmla="*/ 935 w 1044"/>
                <a:gd name="T5" fmla="*/ 364 h 629"/>
                <a:gd name="T6" fmla="*/ 911 w 1044"/>
                <a:gd name="T7" fmla="*/ 339 h 629"/>
                <a:gd name="T8" fmla="*/ 898 w 1044"/>
                <a:gd name="T9" fmla="*/ 337 h 629"/>
                <a:gd name="T10" fmla="*/ 924 w 1044"/>
                <a:gd name="T11" fmla="*/ 347 h 629"/>
                <a:gd name="T12" fmla="*/ 956 w 1044"/>
                <a:gd name="T13" fmla="*/ 362 h 629"/>
                <a:gd name="T14" fmla="*/ 954 w 1044"/>
                <a:gd name="T15" fmla="*/ 329 h 629"/>
                <a:gd name="T16" fmla="*/ 932 w 1044"/>
                <a:gd name="T17" fmla="*/ 322 h 629"/>
                <a:gd name="T18" fmla="*/ 938 w 1044"/>
                <a:gd name="T19" fmla="*/ 300 h 629"/>
                <a:gd name="T20" fmla="*/ 955 w 1044"/>
                <a:gd name="T21" fmla="*/ 300 h 629"/>
                <a:gd name="T22" fmla="*/ 939 w 1044"/>
                <a:gd name="T23" fmla="*/ 271 h 629"/>
                <a:gd name="T24" fmla="*/ 924 w 1044"/>
                <a:gd name="T25" fmla="*/ 257 h 629"/>
                <a:gd name="T26" fmla="*/ 883 w 1044"/>
                <a:gd name="T27" fmla="*/ 237 h 629"/>
                <a:gd name="T28" fmla="*/ 873 w 1044"/>
                <a:gd name="T29" fmla="*/ 224 h 629"/>
                <a:gd name="T30" fmla="*/ 906 w 1044"/>
                <a:gd name="T31" fmla="*/ 244 h 629"/>
                <a:gd name="T32" fmla="*/ 935 w 1044"/>
                <a:gd name="T33" fmla="*/ 252 h 629"/>
                <a:gd name="T34" fmla="*/ 936 w 1044"/>
                <a:gd name="T35" fmla="*/ 235 h 629"/>
                <a:gd name="T36" fmla="*/ 924 w 1044"/>
                <a:gd name="T37" fmla="*/ 194 h 629"/>
                <a:gd name="T38" fmla="*/ 878 w 1044"/>
                <a:gd name="T39" fmla="*/ 174 h 629"/>
                <a:gd name="T40" fmla="*/ 847 w 1044"/>
                <a:gd name="T41" fmla="*/ 174 h 629"/>
                <a:gd name="T42" fmla="*/ 814 w 1044"/>
                <a:gd name="T43" fmla="*/ 154 h 629"/>
                <a:gd name="T44" fmla="*/ 791 w 1044"/>
                <a:gd name="T45" fmla="*/ 156 h 629"/>
                <a:gd name="T46" fmla="*/ 769 w 1044"/>
                <a:gd name="T47" fmla="*/ 131 h 629"/>
                <a:gd name="T48" fmla="*/ 779 w 1044"/>
                <a:gd name="T49" fmla="*/ 108 h 629"/>
                <a:gd name="T50" fmla="*/ 794 w 1044"/>
                <a:gd name="T51" fmla="*/ 81 h 629"/>
                <a:gd name="T52" fmla="*/ 772 w 1044"/>
                <a:gd name="T53" fmla="*/ 48 h 629"/>
                <a:gd name="T54" fmla="*/ 730 w 1044"/>
                <a:gd name="T55" fmla="*/ 40 h 629"/>
                <a:gd name="T56" fmla="*/ 715 w 1044"/>
                <a:gd name="T57" fmla="*/ 10 h 629"/>
                <a:gd name="T58" fmla="*/ 680 w 1044"/>
                <a:gd name="T59" fmla="*/ 6 h 629"/>
                <a:gd name="T60" fmla="*/ 593 w 1044"/>
                <a:gd name="T61" fmla="*/ 8 h 629"/>
                <a:gd name="T62" fmla="*/ 596 w 1044"/>
                <a:gd name="T63" fmla="*/ 41 h 629"/>
                <a:gd name="T64" fmla="*/ 583 w 1044"/>
                <a:gd name="T65" fmla="*/ 75 h 629"/>
                <a:gd name="T66" fmla="*/ 567 w 1044"/>
                <a:gd name="T67" fmla="*/ 103 h 629"/>
                <a:gd name="T68" fmla="*/ 527 w 1044"/>
                <a:gd name="T69" fmla="*/ 142 h 629"/>
                <a:gd name="T70" fmla="*/ 518 w 1044"/>
                <a:gd name="T71" fmla="*/ 183 h 629"/>
                <a:gd name="T72" fmla="*/ 456 w 1044"/>
                <a:gd name="T73" fmla="*/ 191 h 629"/>
                <a:gd name="T74" fmla="*/ 454 w 1044"/>
                <a:gd name="T75" fmla="*/ 229 h 629"/>
                <a:gd name="T76" fmla="*/ 436 w 1044"/>
                <a:gd name="T77" fmla="*/ 262 h 629"/>
                <a:gd name="T78" fmla="*/ 427 w 1044"/>
                <a:gd name="T79" fmla="*/ 307 h 629"/>
                <a:gd name="T80" fmla="*/ 409 w 1044"/>
                <a:gd name="T81" fmla="*/ 345 h 629"/>
                <a:gd name="T82" fmla="*/ 414 w 1044"/>
                <a:gd name="T83" fmla="*/ 374 h 629"/>
                <a:gd name="T84" fmla="*/ 385 w 1044"/>
                <a:gd name="T85" fmla="*/ 404 h 629"/>
                <a:gd name="T86" fmla="*/ 272 w 1044"/>
                <a:gd name="T87" fmla="*/ 451 h 629"/>
                <a:gd name="T88" fmla="*/ 243 w 1044"/>
                <a:gd name="T89" fmla="*/ 480 h 629"/>
                <a:gd name="T90" fmla="*/ 194 w 1044"/>
                <a:gd name="T91" fmla="*/ 459 h 629"/>
                <a:gd name="T92" fmla="*/ 186 w 1044"/>
                <a:gd name="T93" fmla="*/ 439 h 629"/>
                <a:gd name="T94" fmla="*/ 114 w 1044"/>
                <a:gd name="T95" fmla="*/ 515 h 629"/>
                <a:gd name="T96" fmla="*/ 98 w 1044"/>
                <a:gd name="T97" fmla="*/ 543 h 629"/>
                <a:gd name="T98" fmla="*/ 78 w 1044"/>
                <a:gd name="T99" fmla="*/ 576 h 629"/>
                <a:gd name="T100" fmla="*/ 56 w 1044"/>
                <a:gd name="T101" fmla="*/ 593 h 629"/>
                <a:gd name="T102" fmla="*/ 35 w 1044"/>
                <a:gd name="T103" fmla="*/ 611 h 629"/>
                <a:gd name="T104" fmla="*/ 0 w 1044"/>
                <a:gd name="T105" fmla="*/ 629 h 629"/>
                <a:gd name="T106" fmla="*/ 227 w 1044"/>
                <a:gd name="T107" fmla="*/ 582 h 629"/>
                <a:gd name="T108" fmla="*/ 256 w 1044"/>
                <a:gd name="T109" fmla="*/ 580 h 629"/>
                <a:gd name="T110" fmla="*/ 379 w 1044"/>
                <a:gd name="T111" fmla="*/ 564 h 629"/>
                <a:gd name="T112" fmla="*/ 599 w 1044"/>
                <a:gd name="T113" fmla="*/ 519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4" h="629">
                  <a:moveTo>
                    <a:pt x="1042" y="407"/>
                  </a:moveTo>
                  <a:cubicBezTo>
                    <a:pt x="1041" y="405"/>
                    <a:pt x="1037" y="401"/>
                    <a:pt x="1035" y="398"/>
                  </a:cubicBezTo>
                  <a:cubicBezTo>
                    <a:pt x="1033" y="396"/>
                    <a:pt x="1031" y="391"/>
                    <a:pt x="1029" y="388"/>
                  </a:cubicBezTo>
                  <a:cubicBezTo>
                    <a:pt x="1027" y="386"/>
                    <a:pt x="1024" y="381"/>
                    <a:pt x="1022" y="379"/>
                  </a:cubicBezTo>
                  <a:cubicBezTo>
                    <a:pt x="1021" y="377"/>
                    <a:pt x="1019" y="372"/>
                    <a:pt x="1018" y="370"/>
                  </a:cubicBezTo>
                  <a:cubicBezTo>
                    <a:pt x="1017" y="368"/>
                    <a:pt x="1016" y="363"/>
                    <a:pt x="1014" y="360"/>
                  </a:cubicBezTo>
                  <a:cubicBezTo>
                    <a:pt x="1013" y="359"/>
                    <a:pt x="1012" y="356"/>
                    <a:pt x="1010" y="355"/>
                  </a:cubicBezTo>
                  <a:cubicBezTo>
                    <a:pt x="1009" y="355"/>
                    <a:pt x="1007" y="355"/>
                    <a:pt x="1007" y="355"/>
                  </a:cubicBezTo>
                  <a:cubicBezTo>
                    <a:pt x="1005" y="356"/>
                    <a:pt x="1003" y="357"/>
                    <a:pt x="1003" y="358"/>
                  </a:cubicBezTo>
                  <a:cubicBezTo>
                    <a:pt x="1002" y="358"/>
                    <a:pt x="1001" y="360"/>
                    <a:pt x="1000" y="361"/>
                  </a:cubicBezTo>
                  <a:cubicBezTo>
                    <a:pt x="999" y="362"/>
                    <a:pt x="997" y="363"/>
                    <a:pt x="995" y="363"/>
                  </a:cubicBezTo>
                  <a:cubicBezTo>
                    <a:pt x="994" y="363"/>
                    <a:pt x="990" y="362"/>
                    <a:pt x="989" y="362"/>
                  </a:cubicBezTo>
                  <a:cubicBezTo>
                    <a:pt x="987" y="362"/>
                    <a:pt x="983" y="362"/>
                    <a:pt x="981" y="362"/>
                  </a:cubicBezTo>
                  <a:cubicBezTo>
                    <a:pt x="979" y="362"/>
                    <a:pt x="977" y="360"/>
                    <a:pt x="975" y="360"/>
                  </a:cubicBezTo>
                  <a:cubicBezTo>
                    <a:pt x="974" y="359"/>
                    <a:pt x="972" y="358"/>
                    <a:pt x="971" y="358"/>
                  </a:cubicBezTo>
                  <a:cubicBezTo>
                    <a:pt x="970" y="359"/>
                    <a:pt x="970" y="361"/>
                    <a:pt x="969" y="361"/>
                  </a:cubicBezTo>
                  <a:cubicBezTo>
                    <a:pt x="968" y="362"/>
                    <a:pt x="966" y="361"/>
                    <a:pt x="965" y="362"/>
                  </a:cubicBezTo>
                  <a:cubicBezTo>
                    <a:pt x="965" y="362"/>
                    <a:pt x="964" y="363"/>
                    <a:pt x="964" y="364"/>
                  </a:cubicBezTo>
                  <a:cubicBezTo>
                    <a:pt x="964" y="365"/>
                    <a:pt x="966" y="367"/>
                    <a:pt x="966" y="368"/>
                  </a:cubicBezTo>
                  <a:cubicBezTo>
                    <a:pt x="966" y="369"/>
                    <a:pt x="965" y="370"/>
                    <a:pt x="964" y="370"/>
                  </a:cubicBezTo>
                  <a:cubicBezTo>
                    <a:pt x="963" y="370"/>
                    <a:pt x="961" y="369"/>
                    <a:pt x="960" y="370"/>
                  </a:cubicBezTo>
                  <a:cubicBezTo>
                    <a:pt x="959" y="370"/>
                    <a:pt x="958" y="373"/>
                    <a:pt x="958" y="373"/>
                  </a:cubicBezTo>
                  <a:cubicBezTo>
                    <a:pt x="957" y="374"/>
                    <a:pt x="955" y="376"/>
                    <a:pt x="955" y="376"/>
                  </a:cubicBezTo>
                  <a:cubicBezTo>
                    <a:pt x="955" y="376"/>
                    <a:pt x="953" y="375"/>
                    <a:pt x="952" y="376"/>
                  </a:cubicBezTo>
                  <a:cubicBezTo>
                    <a:pt x="951" y="376"/>
                    <a:pt x="951" y="378"/>
                    <a:pt x="951" y="379"/>
                  </a:cubicBezTo>
                  <a:cubicBezTo>
                    <a:pt x="950" y="379"/>
                    <a:pt x="949" y="380"/>
                    <a:pt x="949" y="380"/>
                  </a:cubicBezTo>
                  <a:cubicBezTo>
                    <a:pt x="947" y="379"/>
                    <a:pt x="946" y="376"/>
                    <a:pt x="945" y="374"/>
                  </a:cubicBezTo>
                  <a:cubicBezTo>
                    <a:pt x="945" y="373"/>
                    <a:pt x="944" y="369"/>
                    <a:pt x="943" y="368"/>
                  </a:cubicBezTo>
                  <a:cubicBezTo>
                    <a:pt x="943" y="367"/>
                    <a:pt x="941" y="366"/>
                    <a:pt x="940" y="366"/>
                  </a:cubicBezTo>
                  <a:cubicBezTo>
                    <a:pt x="939" y="365"/>
                    <a:pt x="936" y="364"/>
                    <a:pt x="935" y="364"/>
                  </a:cubicBezTo>
                  <a:cubicBezTo>
                    <a:pt x="933" y="363"/>
                    <a:pt x="930" y="361"/>
                    <a:pt x="929" y="360"/>
                  </a:cubicBezTo>
                  <a:cubicBezTo>
                    <a:pt x="928" y="359"/>
                    <a:pt x="926" y="358"/>
                    <a:pt x="925" y="358"/>
                  </a:cubicBezTo>
                  <a:cubicBezTo>
                    <a:pt x="924" y="358"/>
                    <a:pt x="923" y="361"/>
                    <a:pt x="922" y="361"/>
                  </a:cubicBezTo>
                  <a:cubicBezTo>
                    <a:pt x="920" y="361"/>
                    <a:pt x="918" y="361"/>
                    <a:pt x="917" y="360"/>
                  </a:cubicBezTo>
                  <a:cubicBezTo>
                    <a:pt x="916" y="360"/>
                    <a:pt x="915" y="358"/>
                    <a:pt x="915" y="357"/>
                  </a:cubicBezTo>
                  <a:cubicBezTo>
                    <a:pt x="915" y="356"/>
                    <a:pt x="914" y="354"/>
                    <a:pt x="915" y="353"/>
                  </a:cubicBezTo>
                  <a:cubicBezTo>
                    <a:pt x="915" y="352"/>
                    <a:pt x="916" y="351"/>
                    <a:pt x="916" y="351"/>
                  </a:cubicBezTo>
                  <a:cubicBezTo>
                    <a:pt x="916" y="350"/>
                    <a:pt x="915" y="348"/>
                    <a:pt x="915" y="347"/>
                  </a:cubicBezTo>
                  <a:cubicBezTo>
                    <a:pt x="914" y="346"/>
                    <a:pt x="913" y="345"/>
                    <a:pt x="913" y="344"/>
                  </a:cubicBezTo>
                  <a:cubicBezTo>
                    <a:pt x="912" y="343"/>
                    <a:pt x="911" y="340"/>
                    <a:pt x="911" y="339"/>
                  </a:cubicBezTo>
                  <a:cubicBezTo>
                    <a:pt x="910" y="338"/>
                    <a:pt x="909" y="336"/>
                    <a:pt x="908" y="336"/>
                  </a:cubicBezTo>
                  <a:cubicBezTo>
                    <a:pt x="907" y="337"/>
                    <a:pt x="907" y="338"/>
                    <a:pt x="907" y="339"/>
                  </a:cubicBezTo>
                  <a:cubicBezTo>
                    <a:pt x="906" y="340"/>
                    <a:pt x="906" y="342"/>
                    <a:pt x="905" y="343"/>
                  </a:cubicBezTo>
                  <a:cubicBezTo>
                    <a:pt x="905" y="343"/>
                    <a:pt x="903" y="344"/>
                    <a:pt x="903" y="344"/>
                  </a:cubicBezTo>
                  <a:cubicBezTo>
                    <a:pt x="902" y="344"/>
                    <a:pt x="900" y="343"/>
                    <a:pt x="899" y="343"/>
                  </a:cubicBezTo>
                  <a:cubicBezTo>
                    <a:pt x="898" y="342"/>
                    <a:pt x="897" y="341"/>
                    <a:pt x="896" y="341"/>
                  </a:cubicBezTo>
                  <a:cubicBezTo>
                    <a:pt x="896" y="341"/>
                    <a:pt x="894" y="341"/>
                    <a:pt x="894" y="341"/>
                  </a:cubicBezTo>
                  <a:cubicBezTo>
                    <a:pt x="893" y="341"/>
                    <a:pt x="892" y="339"/>
                    <a:pt x="892" y="339"/>
                  </a:cubicBezTo>
                  <a:cubicBezTo>
                    <a:pt x="892" y="338"/>
                    <a:pt x="893" y="337"/>
                    <a:pt x="894" y="336"/>
                  </a:cubicBezTo>
                  <a:cubicBezTo>
                    <a:pt x="895" y="336"/>
                    <a:pt x="897" y="337"/>
                    <a:pt x="898" y="337"/>
                  </a:cubicBezTo>
                  <a:cubicBezTo>
                    <a:pt x="898" y="337"/>
                    <a:pt x="899" y="335"/>
                    <a:pt x="899" y="335"/>
                  </a:cubicBezTo>
                  <a:cubicBezTo>
                    <a:pt x="900" y="334"/>
                    <a:pt x="902" y="331"/>
                    <a:pt x="903" y="331"/>
                  </a:cubicBezTo>
                  <a:cubicBezTo>
                    <a:pt x="904" y="330"/>
                    <a:pt x="906" y="330"/>
                    <a:pt x="907" y="329"/>
                  </a:cubicBezTo>
                  <a:cubicBezTo>
                    <a:pt x="909" y="329"/>
                    <a:pt x="913" y="329"/>
                    <a:pt x="914" y="330"/>
                  </a:cubicBezTo>
                  <a:cubicBezTo>
                    <a:pt x="915" y="331"/>
                    <a:pt x="915" y="334"/>
                    <a:pt x="916" y="335"/>
                  </a:cubicBezTo>
                  <a:cubicBezTo>
                    <a:pt x="916" y="335"/>
                    <a:pt x="918" y="336"/>
                    <a:pt x="918" y="337"/>
                  </a:cubicBezTo>
                  <a:cubicBezTo>
                    <a:pt x="918" y="338"/>
                    <a:pt x="917" y="339"/>
                    <a:pt x="917" y="340"/>
                  </a:cubicBezTo>
                  <a:cubicBezTo>
                    <a:pt x="917" y="341"/>
                    <a:pt x="917" y="343"/>
                    <a:pt x="918" y="343"/>
                  </a:cubicBezTo>
                  <a:cubicBezTo>
                    <a:pt x="918" y="344"/>
                    <a:pt x="920" y="346"/>
                    <a:pt x="921" y="346"/>
                  </a:cubicBezTo>
                  <a:cubicBezTo>
                    <a:pt x="921" y="346"/>
                    <a:pt x="923" y="346"/>
                    <a:pt x="924" y="347"/>
                  </a:cubicBezTo>
                  <a:cubicBezTo>
                    <a:pt x="925" y="347"/>
                    <a:pt x="926" y="350"/>
                    <a:pt x="927" y="350"/>
                  </a:cubicBezTo>
                  <a:cubicBezTo>
                    <a:pt x="929" y="350"/>
                    <a:pt x="931" y="348"/>
                    <a:pt x="932" y="349"/>
                  </a:cubicBezTo>
                  <a:cubicBezTo>
                    <a:pt x="933" y="349"/>
                    <a:pt x="934" y="351"/>
                    <a:pt x="935" y="352"/>
                  </a:cubicBezTo>
                  <a:cubicBezTo>
                    <a:pt x="935" y="353"/>
                    <a:pt x="938" y="354"/>
                    <a:pt x="939" y="354"/>
                  </a:cubicBezTo>
                  <a:cubicBezTo>
                    <a:pt x="940" y="355"/>
                    <a:pt x="942" y="355"/>
                    <a:pt x="943" y="355"/>
                  </a:cubicBezTo>
                  <a:cubicBezTo>
                    <a:pt x="944" y="356"/>
                    <a:pt x="946" y="358"/>
                    <a:pt x="946" y="359"/>
                  </a:cubicBezTo>
                  <a:cubicBezTo>
                    <a:pt x="947" y="359"/>
                    <a:pt x="947" y="361"/>
                    <a:pt x="947" y="361"/>
                  </a:cubicBezTo>
                  <a:cubicBezTo>
                    <a:pt x="948" y="362"/>
                    <a:pt x="949" y="363"/>
                    <a:pt x="949" y="364"/>
                  </a:cubicBezTo>
                  <a:cubicBezTo>
                    <a:pt x="950" y="364"/>
                    <a:pt x="952" y="365"/>
                    <a:pt x="953" y="365"/>
                  </a:cubicBezTo>
                  <a:cubicBezTo>
                    <a:pt x="954" y="365"/>
                    <a:pt x="956" y="363"/>
                    <a:pt x="956" y="362"/>
                  </a:cubicBezTo>
                  <a:cubicBezTo>
                    <a:pt x="957" y="361"/>
                    <a:pt x="956" y="358"/>
                    <a:pt x="957" y="357"/>
                  </a:cubicBezTo>
                  <a:cubicBezTo>
                    <a:pt x="957" y="357"/>
                    <a:pt x="959" y="355"/>
                    <a:pt x="960" y="355"/>
                  </a:cubicBezTo>
                  <a:cubicBezTo>
                    <a:pt x="961" y="355"/>
                    <a:pt x="962" y="355"/>
                    <a:pt x="963" y="355"/>
                  </a:cubicBezTo>
                  <a:cubicBezTo>
                    <a:pt x="964" y="355"/>
                    <a:pt x="966" y="355"/>
                    <a:pt x="966" y="354"/>
                  </a:cubicBezTo>
                  <a:cubicBezTo>
                    <a:pt x="967" y="352"/>
                    <a:pt x="967" y="349"/>
                    <a:pt x="967" y="347"/>
                  </a:cubicBezTo>
                  <a:cubicBezTo>
                    <a:pt x="967" y="345"/>
                    <a:pt x="967" y="341"/>
                    <a:pt x="966" y="339"/>
                  </a:cubicBezTo>
                  <a:cubicBezTo>
                    <a:pt x="966" y="338"/>
                    <a:pt x="965" y="336"/>
                    <a:pt x="964" y="335"/>
                  </a:cubicBezTo>
                  <a:cubicBezTo>
                    <a:pt x="964" y="334"/>
                    <a:pt x="963" y="331"/>
                    <a:pt x="961" y="331"/>
                  </a:cubicBezTo>
                  <a:cubicBezTo>
                    <a:pt x="960" y="331"/>
                    <a:pt x="957" y="333"/>
                    <a:pt x="956" y="332"/>
                  </a:cubicBezTo>
                  <a:cubicBezTo>
                    <a:pt x="955" y="332"/>
                    <a:pt x="955" y="329"/>
                    <a:pt x="954" y="329"/>
                  </a:cubicBezTo>
                  <a:cubicBezTo>
                    <a:pt x="953" y="328"/>
                    <a:pt x="952" y="328"/>
                    <a:pt x="951" y="328"/>
                  </a:cubicBezTo>
                  <a:cubicBezTo>
                    <a:pt x="950" y="329"/>
                    <a:pt x="949" y="331"/>
                    <a:pt x="948" y="331"/>
                  </a:cubicBezTo>
                  <a:cubicBezTo>
                    <a:pt x="948" y="332"/>
                    <a:pt x="946" y="330"/>
                    <a:pt x="946" y="329"/>
                  </a:cubicBezTo>
                  <a:cubicBezTo>
                    <a:pt x="946" y="328"/>
                    <a:pt x="947" y="327"/>
                    <a:pt x="947" y="326"/>
                  </a:cubicBezTo>
                  <a:cubicBezTo>
                    <a:pt x="947" y="325"/>
                    <a:pt x="946" y="323"/>
                    <a:pt x="946" y="322"/>
                  </a:cubicBezTo>
                  <a:cubicBezTo>
                    <a:pt x="945" y="321"/>
                    <a:pt x="944" y="319"/>
                    <a:pt x="943" y="319"/>
                  </a:cubicBezTo>
                  <a:cubicBezTo>
                    <a:pt x="943" y="319"/>
                    <a:pt x="941" y="320"/>
                    <a:pt x="941" y="321"/>
                  </a:cubicBezTo>
                  <a:cubicBezTo>
                    <a:pt x="940" y="321"/>
                    <a:pt x="939" y="323"/>
                    <a:pt x="938" y="324"/>
                  </a:cubicBezTo>
                  <a:cubicBezTo>
                    <a:pt x="937" y="324"/>
                    <a:pt x="935" y="324"/>
                    <a:pt x="934" y="324"/>
                  </a:cubicBezTo>
                  <a:cubicBezTo>
                    <a:pt x="933" y="324"/>
                    <a:pt x="932" y="323"/>
                    <a:pt x="932" y="322"/>
                  </a:cubicBezTo>
                  <a:cubicBezTo>
                    <a:pt x="931" y="321"/>
                    <a:pt x="931" y="319"/>
                    <a:pt x="931" y="319"/>
                  </a:cubicBezTo>
                  <a:cubicBezTo>
                    <a:pt x="932" y="318"/>
                    <a:pt x="934" y="318"/>
                    <a:pt x="935" y="317"/>
                  </a:cubicBezTo>
                  <a:cubicBezTo>
                    <a:pt x="936" y="317"/>
                    <a:pt x="937" y="316"/>
                    <a:pt x="938" y="315"/>
                  </a:cubicBezTo>
                  <a:cubicBezTo>
                    <a:pt x="939" y="314"/>
                    <a:pt x="940" y="313"/>
                    <a:pt x="940" y="312"/>
                  </a:cubicBezTo>
                  <a:cubicBezTo>
                    <a:pt x="942" y="312"/>
                    <a:pt x="945" y="313"/>
                    <a:pt x="946" y="312"/>
                  </a:cubicBezTo>
                  <a:cubicBezTo>
                    <a:pt x="947" y="312"/>
                    <a:pt x="948" y="311"/>
                    <a:pt x="948" y="310"/>
                  </a:cubicBezTo>
                  <a:cubicBezTo>
                    <a:pt x="949" y="310"/>
                    <a:pt x="947" y="308"/>
                    <a:pt x="946" y="308"/>
                  </a:cubicBezTo>
                  <a:cubicBezTo>
                    <a:pt x="945" y="308"/>
                    <a:pt x="944" y="307"/>
                    <a:pt x="943" y="307"/>
                  </a:cubicBezTo>
                  <a:cubicBezTo>
                    <a:pt x="942" y="306"/>
                    <a:pt x="941" y="304"/>
                    <a:pt x="940" y="302"/>
                  </a:cubicBezTo>
                  <a:cubicBezTo>
                    <a:pt x="939" y="302"/>
                    <a:pt x="938" y="300"/>
                    <a:pt x="938" y="300"/>
                  </a:cubicBezTo>
                  <a:cubicBezTo>
                    <a:pt x="937" y="299"/>
                    <a:pt x="934" y="299"/>
                    <a:pt x="933" y="299"/>
                  </a:cubicBezTo>
                  <a:cubicBezTo>
                    <a:pt x="932" y="298"/>
                    <a:pt x="931" y="297"/>
                    <a:pt x="931" y="296"/>
                  </a:cubicBezTo>
                  <a:cubicBezTo>
                    <a:pt x="931" y="295"/>
                    <a:pt x="933" y="293"/>
                    <a:pt x="933" y="293"/>
                  </a:cubicBezTo>
                  <a:cubicBezTo>
                    <a:pt x="934" y="292"/>
                    <a:pt x="934" y="290"/>
                    <a:pt x="935" y="289"/>
                  </a:cubicBezTo>
                  <a:cubicBezTo>
                    <a:pt x="936" y="289"/>
                    <a:pt x="938" y="291"/>
                    <a:pt x="938" y="292"/>
                  </a:cubicBezTo>
                  <a:cubicBezTo>
                    <a:pt x="939" y="292"/>
                    <a:pt x="940" y="294"/>
                    <a:pt x="941" y="294"/>
                  </a:cubicBezTo>
                  <a:cubicBezTo>
                    <a:pt x="942" y="295"/>
                    <a:pt x="944" y="294"/>
                    <a:pt x="945" y="294"/>
                  </a:cubicBezTo>
                  <a:cubicBezTo>
                    <a:pt x="946" y="294"/>
                    <a:pt x="948" y="295"/>
                    <a:pt x="949" y="296"/>
                  </a:cubicBezTo>
                  <a:cubicBezTo>
                    <a:pt x="950" y="297"/>
                    <a:pt x="951" y="299"/>
                    <a:pt x="952" y="300"/>
                  </a:cubicBezTo>
                  <a:cubicBezTo>
                    <a:pt x="952" y="300"/>
                    <a:pt x="954" y="301"/>
                    <a:pt x="955" y="300"/>
                  </a:cubicBezTo>
                  <a:cubicBezTo>
                    <a:pt x="956" y="300"/>
                    <a:pt x="957" y="298"/>
                    <a:pt x="957" y="297"/>
                  </a:cubicBezTo>
                  <a:cubicBezTo>
                    <a:pt x="958" y="296"/>
                    <a:pt x="957" y="293"/>
                    <a:pt x="957" y="291"/>
                  </a:cubicBezTo>
                  <a:cubicBezTo>
                    <a:pt x="957" y="289"/>
                    <a:pt x="958" y="285"/>
                    <a:pt x="958" y="283"/>
                  </a:cubicBezTo>
                  <a:cubicBezTo>
                    <a:pt x="958" y="281"/>
                    <a:pt x="955" y="278"/>
                    <a:pt x="954" y="276"/>
                  </a:cubicBezTo>
                  <a:cubicBezTo>
                    <a:pt x="953" y="275"/>
                    <a:pt x="951" y="272"/>
                    <a:pt x="950" y="270"/>
                  </a:cubicBezTo>
                  <a:cubicBezTo>
                    <a:pt x="950" y="269"/>
                    <a:pt x="949" y="267"/>
                    <a:pt x="948" y="266"/>
                  </a:cubicBezTo>
                  <a:cubicBezTo>
                    <a:pt x="947" y="266"/>
                    <a:pt x="945" y="265"/>
                    <a:pt x="944" y="266"/>
                  </a:cubicBezTo>
                  <a:cubicBezTo>
                    <a:pt x="944" y="266"/>
                    <a:pt x="945" y="269"/>
                    <a:pt x="945" y="270"/>
                  </a:cubicBezTo>
                  <a:cubicBezTo>
                    <a:pt x="944" y="270"/>
                    <a:pt x="943" y="271"/>
                    <a:pt x="942" y="272"/>
                  </a:cubicBezTo>
                  <a:cubicBezTo>
                    <a:pt x="941" y="272"/>
                    <a:pt x="940" y="271"/>
                    <a:pt x="939" y="271"/>
                  </a:cubicBezTo>
                  <a:cubicBezTo>
                    <a:pt x="938" y="270"/>
                    <a:pt x="937" y="269"/>
                    <a:pt x="937" y="268"/>
                  </a:cubicBezTo>
                  <a:cubicBezTo>
                    <a:pt x="936" y="267"/>
                    <a:pt x="937" y="265"/>
                    <a:pt x="938" y="264"/>
                  </a:cubicBezTo>
                  <a:cubicBezTo>
                    <a:pt x="938" y="264"/>
                    <a:pt x="940" y="263"/>
                    <a:pt x="941" y="263"/>
                  </a:cubicBezTo>
                  <a:cubicBezTo>
                    <a:pt x="941" y="262"/>
                    <a:pt x="943" y="261"/>
                    <a:pt x="943" y="260"/>
                  </a:cubicBezTo>
                  <a:cubicBezTo>
                    <a:pt x="943" y="260"/>
                    <a:pt x="942" y="258"/>
                    <a:pt x="942" y="258"/>
                  </a:cubicBezTo>
                  <a:cubicBezTo>
                    <a:pt x="941" y="257"/>
                    <a:pt x="938" y="257"/>
                    <a:pt x="937" y="257"/>
                  </a:cubicBezTo>
                  <a:cubicBezTo>
                    <a:pt x="936" y="257"/>
                    <a:pt x="933" y="258"/>
                    <a:pt x="932" y="259"/>
                  </a:cubicBezTo>
                  <a:cubicBezTo>
                    <a:pt x="932" y="259"/>
                    <a:pt x="931" y="260"/>
                    <a:pt x="930" y="260"/>
                  </a:cubicBezTo>
                  <a:cubicBezTo>
                    <a:pt x="929" y="260"/>
                    <a:pt x="928" y="259"/>
                    <a:pt x="927" y="259"/>
                  </a:cubicBezTo>
                  <a:cubicBezTo>
                    <a:pt x="926" y="258"/>
                    <a:pt x="925" y="257"/>
                    <a:pt x="924" y="257"/>
                  </a:cubicBezTo>
                  <a:cubicBezTo>
                    <a:pt x="923" y="256"/>
                    <a:pt x="922" y="255"/>
                    <a:pt x="921" y="255"/>
                  </a:cubicBezTo>
                  <a:cubicBezTo>
                    <a:pt x="919" y="255"/>
                    <a:pt x="916" y="257"/>
                    <a:pt x="915" y="257"/>
                  </a:cubicBezTo>
                  <a:cubicBezTo>
                    <a:pt x="913" y="257"/>
                    <a:pt x="911" y="258"/>
                    <a:pt x="910" y="257"/>
                  </a:cubicBezTo>
                  <a:cubicBezTo>
                    <a:pt x="909" y="257"/>
                    <a:pt x="907" y="256"/>
                    <a:pt x="906" y="256"/>
                  </a:cubicBezTo>
                  <a:cubicBezTo>
                    <a:pt x="905" y="255"/>
                    <a:pt x="902" y="253"/>
                    <a:pt x="902" y="252"/>
                  </a:cubicBezTo>
                  <a:cubicBezTo>
                    <a:pt x="901" y="250"/>
                    <a:pt x="900" y="247"/>
                    <a:pt x="899" y="246"/>
                  </a:cubicBezTo>
                  <a:cubicBezTo>
                    <a:pt x="898" y="245"/>
                    <a:pt x="896" y="242"/>
                    <a:pt x="895" y="241"/>
                  </a:cubicBezTo>
                  <a:cubicBezTo>
                    <a:pt x="894" y="241"/>
                    <a:pt x="893" y="239"/>
                    <a:pt x="892" y="239"/>
                  </a:cubicBezTo>
                  <a:cubicBezTo>
                    <a:pt x="891" y="238"/>
                    <a:pt x="889" y="239"/>
                    <a:pt x="888" y="239"/>
                  </a:cubicBezTo>
                  <a:cubicBezTo>
                    <a:pt x="887" y="239"/>
                    <a:pt x="884" y="238"/>
                    <a:pt x="883" y="237"/>
                  </a:cubicBezTo>
                  <a:cubicBezTo>
                    <a:pt x="882" y="237"/>
                    <a:pt x="882" y="236"/>
                    <a:pt x="881" y="235"/>
                  </a:cubicBezTo>
                  <a:cubicBezTo>
                    <a:pt x="880" y="235"/>
                    <a:pt x="878" y="234"/>
                    <a:pt x="877" y="233"/>
                  </a:cubicBezTo>
                  <a:cubicBezTo>
                    <a:pt x="876" y="233"/>
                    <a:pt x="874" y="232"/>
                    <a:pt x="873" y="231"/>
                  </a:cubicBezTo>
                  <a:cubicBezTo>
                    <a:pt x="872" y="231"/>
                    <a:pt x="871" y="229"/>
                    <a:pt x="870" y="229"/>
                  </a:cubicBezTo>
                  <a:cubicBezTo>
                    <a:pt x="870" y="228"/>
                    <a:pt x="868" y="227"/>
                    <a:pt x="867" y="227"/>
                  </a:cubicBezTo>
                  <a:cubicBezTo>
                    <a:pt x="866" y="226"/>
                    <a:pt x="865" y="224"/>
                    <a:pt x="864" y="223"/>
                  </a:cubicBezTo>
                  <a:cubicBezTo>
                    <a:pt x="864" y="223"/>
                    <a:pt x="864" y="221"/>
                    <a:pt x="865" y="220"/>
                  </a:cubicBezTo>
                  <a:cubicBezTo>
                    <a:pt x="866" y="219"/>
                    <a:pt x="868" y="219"/>
                    <a:pt x="870" y="219"/>
                  </a:cubicBezTo>
                  <a:cubicBezTo>
                    <a:pt x="870" y="219"/>
                    <a:pt x="871" y="220"/>
                    <a:pt x="872" y="221"/>
                  </a:cubicBezTo>
                  <a:cubicBezTo>
                    <a:pt x="872" y="222"/>
                    <a:pt x="873" y="223"/>
                    <a:pt x="873" y="224"/>
                  </a:cubicBezTo>
                  <a:cubicBezTo>
                    <a:pt x="874" y="224"/>
                    <a:pt x="875" y="225"/>
                    <a:pt x="876" y="225"/>
                  </a:cubicBezTo>
                  <a:cubicBezTo>
                    <a:pt x="877" y="226"/>
                    <a:pt x="877" y="227"/>
                    <a:pt x="878" y="227"/>
                  </a:cubicBezTo>
                  <a:cubicBezTo>
                    <a:pt x="879" y="228"/>
                    <a:pt x="883" y="226"/>
                    <a:pt x="884" y="227"/>
                  </a:cubicBezTo>
                  <a:cubicBezTo>
                    <a:pt x="884" y="227"/>
                    <a:pt x="885" y="229"/>
                    <a:pt x="885" y="229"/>
                  </a:cubicBezTo>
                  <a:cubicBezTo>
                    <a:pt x="886" y="230"/>
                    <a:pt x="887" y="230"/>
                    <a:pt x="888" y="231"/>
                  </a:cubicBezTo>
                  <a:cubicBezTo>
                    <a:pt x="889" y="231"/>
                    <a:pt x="891" y="231"/>
                    <a:pt x="892" y="231"/>
                  </a:cubicBezTo>
                  <a:cubicBezTo>
                    <a:pt x="893" y="232"/>
                    <a:pt x="893" y="233"/>
                    <a:pt x="894" y="233"/>
                  </a:cubicBezTo>
                  <a:cubicBezTo>
                    <a:pt x="895" y="234"/>
                    <a:pt x="898" y="234"/>
                    <a:pt x="899" y="235"/>
                  </a:cubicBezTo>
                  <a:cubicBezTo>
                    <a:pt x="900" y="236"/>
                    <a:pt x="902" y="239"/>
                    <a:pt x="903" y="240"/>
                  </a:cubicBezTo>
                  <a:cubicBezTo>
                    <a:pt x="903" y="241"/>
                    <a:pt x="905" y="243"/>
                    <a:pt x="906" y="244"/>
                  </a:cubicBezTo>
                  <a:cubicBezTo>
                    <a:pt x="906" y="245"/>
                    <a:pt x="906" y="248"/>
                    <a:pt x="907" y="249"/>
                  </a:cubicBezTo>
                  <a:cubicBezTo>
                    <a:pt x="907" y="249"/>
                    <a:pt x="909" y="251"/>
                    <a:pt x="909" y="252"/>
                  </a:cubicBezTo>
                  <a:cubicBezTo>
                    <a:pt x="910" y="252"/>
                    <a:pt x="912" y="252"/>
                    <a:pt x="912" y="252"/>
                  </a:cubicBezTo>
                  <a:cubicBezTo>
                    <a:pt x="913" y="251"/>
                    <a:pt x="912" y="249"/>
                    <a:pt x="912" y="248"/>
                  </a:cubicBezTo>
                  <a:cubicBezTo>
                    <a:pt x="913" y="247"/>
                    <a:pt x="916" y="247"/>
                    <a:pt x="917" y="247"/>
                  </a:cubicBezTo>
                  <a:cubicBezTo>
                    <a:pt x="918" y="247"/>
                    <a:pt x="919" y="248"/>
                    <a:pt x="920" y="248"/>
                  </a:cubicBezTo>
                  <a:cubicBezTo>
                    <a:pt x="921" y="249"/>
                    <a:pt x="924" y="251"/>
                    <a:pt x="925" y="251"/>
                  </a:cubicBezTo>
                  <a:cubicBezTo>
                    <a:pt x="926" y="252"/>
                    <a:pt x="928" y="251"/>
                    <a:pt x="929" y="251"/>
                  </a:cubicBezTo>
                  <a:cubicBezTo>
                    <a:pt x="930" y="251"/>
                    <a:pt x="931" y="252"/>
                    <a:pt x="932" y="252"/>
                  </a:cubicBezTo>
                  <a:cubicBezTo>
                    <a:pt x="933" y="253"/>
                    <a:pt x="934" y="252"/>
                    <a:pt x="935" y="252"/>
                  </a:cubicBezTo>
                  <a:cubicBezTo>
                    <a:pt x="936" y="252"/>
                    <a:pt x="937" y="251"/>
                    <a:pt x="937" y="251"/>
                  </a:cubicBezTo>
                  <a:cubicBezTo>
                    <a:pt x="939" y="250"/>
                    <a:pt x="944" y="252"/>
                    <a:pt x="945" y="250"/>
                  </a:cubicBezTo>
                  <a:cubicBezTo>
                    <a:pt x="945" y="249"/>
                    <a:pt x="943" y="248"/>
                    <a:pt x="943" y="247"/>
                  </a:cubicBezTo>
                  <a:cubicBezTo>
                    <a:pt x="942" y="246"/>
                    <a:pt x="940" y="245"/>
                    <a:pt x="939" y="245"/>
                  </a:cubicBezTo>
                  <a:cubicBezTo>
                    <a:pt x="939" y="245"/>
                    <a:pt x="937" y="246"/>
                    <a:pt x="936" y="246"/>
                  </a:cubicBezTo>
                  <a:cubicBezTo>
                    <a:pt x="936" y="246"/>
                    <a:pt x="934" y="246"/>
                    <a:pt x="933" y="245"/>
                  </a:cubicBezTo>
                  <a:cubicBezTo>
                    <a:pt x="933" y="245"/>
                    <a:pt x="932" y="243"/>
                    <a:pt x="932" y="242"/>
                  </a:cubicBezTo>
                  <a:cubicBezTo>
                    <a:pt x="932" y="242"/>
                    <a:pt x="934" y="241"/>
                    <a:pt x="934" y="240"/>
                  </a:cubicBezTo>
                  <a:cubicBezTo>
                    <a:pt x="935" y="240"/>
                    <a:pt x="936" y="238"/>
                    <a:pt x="936" y="238"/>
                  </a:cubicBezTo>
                  <a:cubicBezTo>
                    <a:pt x="936" y="237"/>
                    <a:pt x="936" y="235"/>
                    <a:pt x="936" y="235"/>
                  </a:cubicBezTo>
                  <a:cubicBezTo>
                    <a:pt x="936" y="234"/>
                    <a:pt x="934" y="232"/>
                    <a:pt x="934" y="231"/>
                  </a:cubicBezTo>
                  <a:cubicBezTo>
                    <a:pt x="934" y="230"/>
                    <a:pt x="933" y="228"/>
                    <a:pt x="933" y="227"/>
                  </a:cubicBezTo>
                  <a:cubicBezTo>
                    <a:pt x="933" y="225"/>
                    <a:pt x="931" y="223"/>
                    <a:pt x="931" y="222"/>
                  </a:cubicBezTo>
                  <a:cubicBezTo>
                    <a:pt x="931" y="221"/>
                    <a:pt x="930" y="219"/>
                    <a:pt x="930" y="218"/>
                  </a:cubicBezTo>
                  <a:cubicBezTo>
                    <a:pt x="930" y="217"/>
                    <a:pt x="931" y="216"/>
                    <a:pt x="932" y="215"/>
                  </a:cubicBezTo>
                  <a:cubicBezTo>
                    <a:pt x="933" y="215"/>
                    <a:pt x="935" y="215"/>
                    <a:pt x="936" y="214"/>
                  </a:cubicBezTo>
                  <a:cubicBezTo>
                    <a:pt x="937" y="213"/>
                    <a:pt x="939" y="211"/>
                    <a:pt x="939" y="209"/>
                  </a:cubicBezTo>
                  <a:cubicBezTo>
                    <a:pt x="940" y="207"/>
                    <a:pt x="939" y="204"/>
                    <a:pt x="938" y="202"/>
                  </a:cubicBezTo>
                  <a:cubicBezTo>
                    <a:pt x="937" y="201"/>
                    <a:pt x="935" y="199"/>
                    <a:pt x="934" y="198"/>
                  </a:cubicBezTo>
                  <a:cubicBezTo>
                    <a:pt x="932" y="197"/>
                    <a:pt x="927" y="195"/>
                    <a:pt x="924" y="194"/>
                  </a:cubicBezTo>
                  <a:cubicBezTo>
                    <a:pt x="923" y="193"/>
                    <a:pt x="921" y="193"/>
                    <a:pt x="919" y="193"/>
                  </a:cubicBezTo>
                  <a:cubicBezTo>
                    <a:pt x="917" y="192"/>
                    <a:pt x="914" y="193"/>
                    <a:pt x="912" y="193"/>
                  </a:cubicBezTo>
                  <a:cubicBezTo>
                    <a:pt x="911" y="193"/>
                    <a:pt x="908" y="193"/>
                    <a:pt x="907" y="192"/>
                  </a:cubicBezTo>
                  <a:cubicBezTo>
                    <a:pt x="906" y="191"/>
                    <a:pt x="904" y="189"/>
                    <a:pt x="903" y="189"/>
                  </a:cubicBezTo>
                  <a:cubicBezTo>
                    <a:pt x="902" y="188"/>
                    <a:pt x="900" y="187"/>
                    <a:pt x="899" y="187"/>
                  </a:cubicBezTo>
                  <a:cubicBezTo>
                    <a:pt x="898" y="187"/>
                    <a:pt x="896" y="187"/>
                    <a:pt x="895" y="186"/>
                  </a:cubicBezTo>
                  <a:cubicBezTo>
                    <a:pt x="893" y="186"/>
                    <a:pt x="893" y="183"/>
                    <a:pt x="892" y="182"/>
                  </a:cubicBezTo>
                  <a:cubicBezTo>
                    <a:pt x="891" y="181"/>
                    <a:pt x="888" y="179"/>
                    <a:pt x="887" y="178"/>
                  </a:cubicBezTo>
                  <a:cubicBezTo>
                    <a:pt x="886" y="177"/>
                    <a:pt x="883" y="177"/>
                    <a:pt x="881" y="177"/>
                  </a:cubicBezTo>
                  <a:cubicBezTo>
                    <a:pt x="881" y="176"/>
                    <a:pt x="879" y="175"/>
                    <a:pt x="878" y="174"/>
                  </a:cubicBezTo>
                  <a:cubicBezTo>
                    <a:pt x="878" y="173"/>
                    <a:pt x="877" y="171"/>
                    <a:pt x="876" y="170"/>
                  </a:cubicBezTo>
                  <a:cubicBezTo>
                    <a:pt x="876" y="169"/>
                    <a:pt x="874" y="168"/>
                    <a:pt x="873" y="169"/>
                  </a:cubicBezTo>
                  <a:cubicBezTo>
                    <a:pt x="872" y="169"/>
                    <a:pt x="871" y="171"/>
                    <a:pt x="870" y="171"/>
                  </a:cubicBezTo>
                  <a:cubicBezTo>
                    <a:pt x="869" y="171"/>
                    <a:pt x="866" y="170"/>
                    <a:pt x="865" y="170"/>
                  </a:cubicBezTo>
                  <a:cubicBezTo>
                    <a:pt x="864" y="170"/>
                    <a:pt x="863" y="172"/>
                    <a:pt x="862" y="173"/>
                  </a:cubicBezTo>
                  <a:cubicBezTo>
                    <a:pt x="862" y="173"/>
                    <a:pt x="862" y="174"/>
                    <a:pt x="861" y="174"/>
                  </a:cubicBezTo>
                  <a:cubicBezTo>
                    <a:pt x="861" y="175"/>
                    <a:pt x="859" y="174"/>
                    <a:pt x="858" y="174"/>
                  </a:cubicBezTo>
                  <a:cubicBezTo>
                    <a:pt x="858" y="173"/>
                    <a:pt x="857" y="172"/>
                    <a:pt x="857" y="171"/>
                  </a:cubicBezTo>
                  <a:cubicBezTo>
                    <a:pt x="856" y="171"/>
                    <a:pt x="853" y="171"/>
                    <a:pt x="852" y="171"/>
                  </a:cubicBezTo>
                  <a:cubicBezTo>
                    <a:pt x="851" y="172"/>
                    <a:pt x="849" y="174"/>
                    <a:pt x="847" y="174"/>
                  </a:cubicBezTo>
                  <a:cubicBezTo>
                    <a:pt x="846" y="175"/>
                    <a:pt x="843" y="175"/>
                    <a:pt x="842" y="174"/>
                  </a:cubicBezTo>
                  <a:cubicBezTo>
                    <a:pt x="841" y="174"/>
                    <a:pt x="840" y="173"/>
                    <a:pt x="839" y="172"/>
                  </a:cubicBezTo>
                  <a:cubicBezTo>
                    <a:pt x="838" y="171"/>
                    <a:pt x="835" y="171"/>
                    <a:pt x="834" y="171"/>
                  </a:cubicBezTo>
                  <a:cubicBezTo>
                    <a:pt x="833" y="170"/>
                    <a:pt x="830" y="171"/>
                    <a:pt x="829" y="170"/>
                  </a:cubicBezTo>
                  <a:cubicBezTo>
                    <a:pt x="828" y="170"/>
                    <a:pt x="827" y="169"/>
                    <a:pt x="827" y="168"/>
                  </a:cubicBezTo>
                  <a:cubicBezTo>
                    <a:pt x="826" y="167"/>
                    <a:pt x="827" y="166"/>
                    <a:pt x="827" y="165"/>
                  </a:cubicBezTo>
                  <a:cubicBezTo>
                    <a:pt x="826" y="164"/>
                    <a:pt x="825" y="162"/>
                    <a:pt x="825" y="162"/>
                  </a:cubicBezTo>
                  <a:cubicBezTo>
                    <a:pt x="824" y="161"/>
                    <a:pt x="822" y="159"/>
                    <a:pt x="821" y="159"/>
                  </a:cubicBezTo>
                  <a:cubicBezTo>
                    <a:pt x="820" y="158"/>
                    <a:pt x="817" y="158"/>
                    <a:pt x="816" y="157"/>
                  </a:cubicBezTo>
                  <a:cubicBezTo>
                    <a:pt x="815" y="157"/>
                    <a:pt x="814" y="155"/>
                    <a:pt x="814" y="154"/>
                  </a:cubicBezTo>
                  <a:cubicBezTo>
                    <a:pt x="813" y="153"/>
                    <a:pt x="813" y="150"/>
                    <a:pt x="813" y="148"/>
                  </a:cubicBezTo>
                  <a:cubicBezTo>
                    <a:pt x="813" y="147"/>
                    <a:pt x="813" y="145"/>
                    <a:pt x="813" y="144"/>
                  </a:cubicBezTo>
                  <a:cubicBezTo>
                    <a:pt x="812" y="144"/>
                    <a:pt x="811" y="142"/>
                    <a:pt x="810" y="142"/>
                  </a:cubicBezTo>
                  <a:cubicBezTo>
                    <a:pt x="809" y="142"/>
                    <a:pt x="807" y="142"/>
                    <a:pt x="806" y="143"/>
                  </a:cubicBezTo>
                  <a:cubicBezTo>
                    <a:pt x="805" y="143"/>
                    <a:pt x="805" y="145"/>
                    <a:pt x="805" y="146"/>
                  </a:cubicBezTo>
                  <a:cubicBezTo>
                    <a:pt x="804" y="146"/>
                    <a:pt x="803" y="147"/>
                    <a:pt x="803" y="148"/>
                  </a:cubicBezTo>
                  <a:cubicBezTo>
                    <a:pt x="802" y="148"/>
                    <a:pt x="800" y="147"/>
                    <a:pt x="800" y="148"/>
                  </a:cubicBezTo>
                  <a:cubicBezTo>
                    <a:pt x="799" y="148"/>
                    <a:pt x="798" y="150"/>
                    <a:pt x="797" y="150"/>
                  </a:cubicBezTo>
                  <a:cubicBezTo>
                    <a:pt x="797" y="151"/>
                    <a:pt x="795" y="153"/>
                    <a:pt x="794" y="154"/>
                  </a:cubicBezTo>
                  <a:cubicBezTo>
                    <a:pt x="794" y="154"/>
                    <a:pt x="792" y="156"/>
                    <a:pt x="791" y="156"/>
                  </a:cubicBezTo>
                  <a:cubicBezTo>
                    <a:pt x="790" y="157"/>
                    <a:pt x="789" y="157"/>
                    <a:pt x="788" y="157"/>
                  </a:cubicBezTo>
                  <a:cubicBezTo>
                    <a:pt x="787" y="158"/>
                    <a:pt x="785" y="159"/>
                    <a:pt x="784" y="159"/>
                  </a:cubicBezTo>
                  <a:cubicBezTo>
                    <a:pt x="783" y="159"/>
                    <a:pt x="781" y="159"/>
                    <a:pt x="781" y="158"/>
                  </a:cubicBezTo>
                  <a:cubicBezTo>
                    <a:pt x="780" y="158"/>
                    <a:pt x="779" y="157"/>
                    <a:pt x="778" y="156"/>
                  </a:cubicBezTo>
                  <a:cubicBezTo>
                    <a:pt x="778" y="156"/>
                    <a:pt x="777" y="154"/>
                    <a:pt x="777" y="153"/>
                  </a:cubicBezTo>
                  <a:cubicBezTo>
                    <a:pt x="776" y="152"/>
                    <a:pt x="775" y="151"/>
                    <a:pt x="774" y="150"/>
                  </a:cubicBezTo>
                  <a:cubicBezTo>
                    <a:pt x="773" y="149"/>
                    <a:pt x="772" y="146"/>
                    <a:pt x="771" y="144"/>
                  </a:cubicBezTo>
                  <a:cubicBezTo>
                    <a:pt x="770" y="143"/>
                    <a:pt x="769" y="142"/>
                    <a:pt x="769" y="141"/>
                  </a:cubicBezTo>
                  <a:cubicBezTo>
                    <a:pt x="769" y="139"/>
                    <a:pt x="768" y="137"/>
                    <a:pt x="768" y="135"/>
                  </a:cubicBezTo>
                  <a:cubicBezTo>
                    <a:pt x="768" y="134"/>
                    <a:pt x="768" y="132"/>
                    <a:pt x="769" y="131"/>
                  </a:cubicBezTo>
                  <a:cubicBezTo>
                    <a:pt x="769" y="130"/>
                    <a:pt x="771" y="128"/>
                    <a:pt x="771" y="127"/>
                  </a:cubicBezTo>
                  <a:cubicBezTo>
                    <a:pt x="771" y="126"/>
                    <a:pt x="772" y="123"/>
                    <a:pt x="772" y="122"/>
                  </a:cubicBezTo>
                  <a:cubicBezTo>
                    <a:pt x="772" y="121"/>
                    <a:pt x="773" y="119"/>
                    <a:pt x="773" y="118"/>
                  </a:cubicBezTo>
                  <a:cubicBezTo>
                    <a:pt x="773" y="117"/>
                    <a:pt x="772" y="115"/>
                    <a:pt x="772" y="113"/>
                  </a:cubicBezTo>
                  <a:cubicBezTo>
                    <a:pt x="772" y="112"/>
                    <a:pt x="771" y="110"/>
                    <a:pt x="771" y="109"/>
                  </a:cubicBezTo>
                  <a:cubicBezTo>
                    <a:pt x="771" y="108"/>
                    <a:pt x="772" y="107"/>
                    <a:pt x="773" y="106"/>
                  </a:cubicBezTo>
                  <a:cubicBezTo>
                    <a:pt x="773" y="106"/>
                    <a:pt x="774" y="105"/>
                    <a:pt x="774" y="105"/>
                  </a:cubicBezTo>
                  <a:cubicBezTo>
                    <a:pt x="775" y="105"/>
                    <a:pt x="776" y="106"/>
                    <a:pt x="776" y="106"/>
                  </a:cubicBezTo>
                  <a:cubicBezTo>
                    <a:pt x="776" y="106"/>
                    <a:pt x="777" y="108"/>
                    <a:pt x="777" y="108"/>
                  </a:cubicBezTo>
                  <a:cubicBezTo>
                    <a:pt x="778" y="108"/>
                    <a:pt x="779" y="108"/>
                    <a:pt x="779" y="108"/>
                  </a:cubicBezTo>
                  <a:cubicBezTo>
                    <a:pt x="780" y="107"/>
                    <a:pt x="782" y="107"/>
                    <a:pt x="782" y="106"/>
                  </a:cubicBezTo>
                  <a:cubicBezTo>
                    <a:pt x="783" y="105"/>
                    <a:pt x="783" y="104"/>
                    <a:pt x="783" y="104"/>
                  </a:cubicBezTo>
                  <a:cubicBezTo>
                    <a:pt x="784" y="103"/>
                    <a:pt x="784" y="101"/>
                    <a:pt x="785" y="101"/>
                  </a:cubicBezTo>
                  <a:cubicBezTo>
                    <a:pt x="785" y="101"/>
                    <a:pt x="785" y="101"/>
                    <a:pt x="785" y="101"/>
                  </a:cubicBezTo>
                  <a:cubicBezTo>
                    <a:pt x="786" y="100"/>
                    <a:pt x="786" y="100"/>
                    <a:pt x="786" y="99"/>
                  </a:cubicBezTo>
                  <a:cubicBezTo>
                    <a:pt x="786" y="98"/>
                    <a:pt x="785" y="94"/>
                    <a:pt x="785" y="94"/>
                  </a:cubicBezTo>
                  <a:cubicBezTo>
                    <a:pt x="785" y="93"/>
                    <a:pt x="787" y="90"/>
                    <a:pt x="788" y="89"/>
                  </a:cubicBezTo>
                  <a:cubicBezTo>
                    <a:pt x="789" y="89"/>
                    <a:pt x="792" y="89"/>
                    <a:pt x="792" y="88"/>
                  </a:cubicBezTo>
                  <a:cubicBezTo>
                    <a:pt x="793" y="87"/>
                    <a:pt x="794" y="86"/>
                    <a:pt x="794" y="85"/>
                  </a:cubicBezTo>
                  <a:cubicBezTo>
                    <a:pt x="794" y="84"/>
                    <a:pt x="794" y="82"/>
                    <a:pt x="794" y="81"/>
                  </a:cubicBezTo>
                  <a:cubicBezTo>
                    <a:pt x="793" y="80"/>
                    <a:pt x="792" y="78"/>
                    <a:pt x="792" y="76"/>
                  </a:cubicBezTo>
                  <a:cubicBezTo>
                    <a:pt x="792" y="75"/>
                    <a:pt x="792" y="73"/>
                    <a:pt x="792" y="72"/>
                  </a:cubicBezTo>
                  <a:cubicBezTo>
                    <a:pt x="792" y="72"/>
                    <a:pt x="792" y="72"/>
                    <a:pt x="792" y="72"/>
                  </a:cubicBezTo>
                  <a:cubicBezTo>
                    <a:pt x="792" y="71"/>
                    <a:pt x="792" y="68"/>
                    <a:pt x="792" y="67"/>
                  </a:cubicBezTo>
                  <a:cubicBezTo>
                    <a:pt x="791" y="66"/>
                    <a:pt x="790" y="62"/>
                    <a:pt x="788" y="60"/>
                  </a:cubicBezTo>
                  <a:cubicBezTo>
                    <a:pt x="788" y="59"/>
                    <a:pt x="785" y="58"/>
                    <a:pt x="784" y="58"/>
                  </a:cubicBezTo>
                  <a:cubicBezTo>
                    <a:pt x="783" y="57"/>
                    <a:pt x="779" y="56"/>
                    <a:pt x="778" y="55"/>
                  </a:cubicBezTo>
                  <a:cubicBezTo>
                    <a:pt x="777" y="54"/>
                    <a:pt x="776" y="53"/>
                    <a:pt x="775" y="52"/>
                  </a:cubicBezTo>
                  <a:cubicBezTo>
                    <a:pt x="775" y="52"/>
                    <a:pt x="775" y="52"/>
                    <a:pt x="775" y="52"/>
                  </a:cubicBezTo>
                  <a:cubicBezTo>
                    <a:pt x="774" y="51"/>
                    <a:pt x="773" y="49"/>
                    <a:pt x="772" y="48"/>
                  </a:cubicBezTo>
                  <a:cubicBezTo>
                    <a:pt x="771" y="48"/>
                    <a:pt x="768" y="47"/>
                    <a:pt x="767" y="47"/>
                  </a:cubicBezTo>
                  <a:cubicBezTo>
                    <a:pt x="766" y="47"/>
                    <a:pt x="765" y="48"/>
                    <a:pt x="764" y="48"/>
                  </a:cubicBezTo>
                  <a:cubicBezTo>
                    <a:pt x="763" y="49"/>
                    <a:pt x="761" y="49"/>
                    <a:pt x="760" y="48"/>
                  </a:cubicBezTo>
                  <a:cubicBezTo>
                    <a:pt x="759" y="48"/>
                    <a:pt x="757" y="48"/>
                    <a:pt x="756" y="47"/>
                  </a:cubicBezTo>
                  <a:cubicBezTo>
                    <a:pt x="755" y="46"/>
                    <a:pt x="755" y="44"/>
                    <a:pt x="754" y="43"/>
                  </a:cubicBezTo>
                  <a:cubicBezTo>
                    <a:pt x="754" y="42"/>
                    <a:pt x="753" y="41"/>
                    <a:pt x="752" y="40"/>
                  </a:cubicBezTo>
                  <a:cubicBezTo>
                    <a:pt x="751" y="39"/>
                    <a:pt x="749" y="39"/>
                    <a:pt x="748" y="38"/>
                  </a:cubicBezTo>
                  <a:cubicBezTo>
                    <a:pt x="746" y="38"/>
                    <a:pt x="743" y="37"/>
                    <a:pt x="741" y="37"/>
                  </a:cubicBezTo>
                  <a:cubicBezTo>
                    <a:pt x="740" y="36"/>
                    <a:pt x="737" y="37"/>
                    <a:pt x="736" y="38"/>
                  </a:cubicBezTo>
                  <a:cubicBezTo>
                    <a:pt x="734" y="38"/>
                    <a:pt x="731" y="40"/>
                    <a:pt x="730" y="40"/>
                  </a:cubicBezTo>
                  <a:cubicBezTo>
                    <a:pt x="728" y="40"/>
                    <a:pt x="725" y="39"/>
                    <a:pt x="724" y="38"/>
                  </a:cubicBezTo>
                  <a:cubicBezTo>
                    <a:pt x="724" y="38"/>
                    <a:pt x="723" y="36"/>
                    <a:pt x="722" y="35"/>
                  </a:cubicBezTo>
                  <a:cubicBezTo>
                    <a:pt x="722" y="35"/>
                    <a:pt x="720" y="34"/>
                    <a:pt x="720" y="34"/>
                  </a:cubicBezTo>
                  <a:cubicBezTo>
                    <a:pt x="719" y="33"/>
                    <a:pt x="716" y="34"/>
                    <a:pt x="715" y="34"/>
                  </a:cubicBezTo>
                  <a:cubicBezTo>
                    <a:pt x="714" y="33"/>
                    <a:pt x="713" y="31"/>
                    <a:pt x="713" y="30"/>
                  </a:cubicBezTo>
                  <a:cubicBezTo>
                    <a:pt x="713" y="29"/>
                    <a:pt x="713" y="27"/>
                    <a:pt x="713" y="25"/>
                  </a:cubicBezTo>
                  <a:cubicBezTo>
                    <a:pt x="713" y="25"/>
                    <a:pt x="714" y="23"/>
                    <a:pt x="715" y="22"/>
                  </a:cubicBezTo>
                  <a:cubicBezTo>
                    <a:pt x="715" y="21"/>
                    <a:pt x="717" y="20"/>
                    <a:pt x="718" y="20"/>
                  </a:cubicBezTo>
                  <a:cubicBezTo>
                    <a:pt x="719" y="18"/>
                    <a:pt x="719" y="16"/>
                    <a:pt x="718" y="14"/>
                  </a:cubicBezTo>
                  <a:cubicBezTo>
                    <a:pt x="718" y="13"/>
                    <a:pt x="716" y="11"/>
                    <a:pt x="715" y="10"/>
                  </a:cubicBezTo>
                  <a:cubicBezTo>
                    <a:pt x="714" y="10"/>
                    <a:pt x="712" y="11"/>
                    <a:pt x="711" y="11"/>
                  </a:cubicBezTo>
                  <a:cubicBezTo>
                    <a:pt x="710" y="10"/>
                    <a:pt x="707" y="9"/>
                    <a:pt x="706" y="9"/>
                  </a:cubicBezTo>
                  <a:cubicBezTo>
                    <a:pt x="705" y="8"/>
                    <a:pt x="704" y="5"/>
                    <a:pt x="703" y="4"/>
                  </a:cubicBezTo>
                  <a:cubicBezTo>
                    <a:pt x="702" y="4"/>
                    <a:pt x="700" y="3"/>
                    <a:pt x="699" y="3"/>
                  </a:cubicBezTo>
                  <a:cubicBezTo>
                    <a:pt x="698" y="3"/>
                    <a:pt x="696" y="5"/>
                    <a:pt x="695" y="5"/>
                  </a:cubicBezTo>
                  <a:cubicBezTo>
                    <a:pt x="694" y="6"/>
                    <a:pt x="692" y="5"/>
                    <a:pt x="691" y="5"/>
                  </a:cubicBezTo>
                  <a:cubicBezTo>
                    <a:pt x="690" y="5"/>
                    <a:pt x="688" y="3"/>
                    <a:pt x="686" y="3"/>
                  </a:cubicBezTo>
                  <a:cubicBezTo>
                    <a:pt x="685" y="3"/>
                    <a:pt x="684" y="4"/>
                    <a:pt x="684" y="4"/>
                  </a:cubicBezTo>
                  <a:cubicBezTo>
                    <a:pt x="683" y="4"/>
                    <a:pt x="683" y="4"/>
                    <a:pt x="683" y="5"/>
                  </a:cubicBezTo>
                  <a:cubicBezTo>
                    <a:pt x="682" y="5"/>
                    <a:pt x="681" y="6"/>
                    <a:pt x="680" y="6"/>
                  </a:cubicBezTo>
                  <a:cubicBezTo>
                    <a:pt x="680" y="7"/>
                    <a:pt x="679" y="8"/>
                    <a:pt x="678" y="9"/>
                  </a:cubicBezTo>
                  <a:cubicBezTo>
                    <a:pt x="678" y="10"/>
                    <a:pt x="678" y="13"/>
                    <a:pt x="678" y="14"/>
                  </a:cubicBezTo>
                  <a:cubicBezTo>
                    <a:pt x="677" y="16"/>
                    <a:pt x="678" y="18"/>
                    <a:pt x="678" y="20"/>
                  </a:cubicBezTo>
                  <a:cubicBezTo>
                    <a:pt x="678" y="21"/>
                    <a:pt x="676" y="22"/>
                    <a:pt x="676" y="23"/>
                  </a:cubicBezTo>
                  <a:cubicBezTo>
                    <a:pt x="675" y="25"/>
                    <a:pt x="676" y="29"/>
                    <a:pt x="675" y="31"/>
                  </a:cubicBezTo>
                  <a:cubicBezTo>
                    <a:pt x="675" y="32"/>
                    <a:pt x="676" y="35"/>
                    <a:pt x="675" y="36"/>
                  </a:cubicBezTo>
                  <a:cubicBezTo>
                    <a:pt x="675" y="37"/>
                    <a:pt x="675" y="40"/>
                    <a:pt x="675" y="40"/>
                  </a:cubicBezTo>
                  <a:cubicBezTo>
                    <a:pt x="594" y="0"/>
                    <a:pt x="594" y="0"/>
                    <a:pt x="594" y="0"/>
                  </a:cubicBezTo>
                  <a:cubicBezTo>
                    <a:pt x="594" y="0"/>
                    <a:pt x="595" y="4"/>
                    <a:pt x="595" y="6"/>
                  </a:cubicBezTo>
                  <a:cubicBezTo>
                    <a:pt x="595" y="6"/>
                    <a:pt x="593" y="8"/>
                    <a:pt x="593" y="8"/>
                  </a:cubicBezTo>
                  <a:cubicBezTo>
                    <a:pt x="594" y="9"/>
                    <a:pt x="596" y="10"/>
                    <a:pt x="596" y="11"/>
                  </a:cubicBezTo>
                  <a:cubicBezTo>
                    <a:pt x="597" y="11"/>
                    <a:pt x="597" y="13"/>
                    <a:pt x="597" y="14"/>
                  </a:cubicBezTo>
                  <a:cubicBezTo>
                    <a:pt x="597" y="15"/>
                    <a:pt x="596" y="16"/>
                    <a:pt x="596" y="16"/>
                  </a:cubicBezTo>
                  <a:cubicBezTo>
                    <a:pt x="596" y="17"/>
                    <a:pt x="597" y="17"/>
                    <a:pt x="598" y="18"/>
                  </a:cubicBezTo>
                  <a:cubicBezTo>
                    <a:pt x="598" y="19"/>
                    <a:pt x="598" y="23"/>
                    <a:pt x="598" y="24"/>
                  </a:cubicBezTo>
                  <a:cubicBezTo>
                    <a:pt x="598" y="25"/>
                    <a:pt x="597" y="28"/>
                    <a:pt x="597" y="29"/>
                  </a:cubicBezTo>
                  <a:cubicBezTo>
                    <a:pt x="596" y="29"/>
                    <a:pt x="594" y="31"/>
                    <a:pt x="593" y="31"/>
                  </a:cubicBezTo>
                  <a:cubicBezTo>
                    <a:pt x="593" y="32"/>
                    <a:pt x="591" y="34"/>
                    <a:pt x="592" y="35"/>
                  </a:cubicBezTo>
                  <a:cubicBezTo>
                    <a:pt x="592" y="36"/>
                    <a:pt x="596" y="36"/>
                    <a:pt x="596" y="38"/>
                  </a:cubicBezTo>
                  <a:cubicBezTo>
                    <a:pt x="597" y="38"/>
                    <a:pt x="597" y="40"/>
                    <a:pt x="596" y="41"/>
                  </a:cubicBezTo>
                  <a:cubicBezTo>
                    <a:pt x="596" y="43"/>
                    <a:pt x="592" y="44"/>
                    <a:pt x="592" y="45"/>
                  </a:cubicBezTo>
                  <a:cubicBezTo>
                    <a:pt x="592" y="46"/>
                    <a:pt x="592" y="48"/>
                    <a:pt x="593" y="49"/>
                  </a:cubicBezTo>
                  <a:cubicBezTo>
                    <a:pt x="593" y="50"/>
                    <a:pt x="596" y="50"/>
                    <a:pt x="597" y="51"/>
                  </a:cubicBezTo>
                  <a:cubicBezTo>
                    <a:pt x="597" y="52"/>
                    <a:pt x="597" y="54"/>
                    <a:pt x="597" y="55"/>
                  </a:cubicBezTo>
                  <a:cubicBezTo>
                    <a:pt x="596" y="56"/>
                    <a:pt x="595" y="58"/>
                    <a:pt x="594" y="59"/>
                  </a:cubicBezTo>
                  <a:cubicBezTo>
                    <a:pt x="594" y="60"/>
                    <a:pt x="594" y="62"/>
                    <a:pt x="593" y="62"/>
                  </a:cubicBezTo>
                  <a:cubicBezTo>
                    <a:pt x="593" y="63"/>
                    <a:pt x="591" y="63"/>
                    <a:pt x="590" y="64"/>
                  </a:cubicBezTo>
                  <a:cubicBezTo>
                    <a:pt x="589" y="65"/>
                    <a:pt x="587" y="67"/>
                    <a:pt x="587" y="69"/>
                  </a:cubicBezTo>
                  <a:cubicBezTo>
                    <a:pt x="586" y="70"/>
                    <a:pt x="586" y="72"/>
                    <a:pt x="586" y="73"/>
                  </a:cubicBezTo>
                  <a:cubicBezTo>
                    <a:pt x="585" y="74"/>
                    <a:pt x="583" y="74"/>
                    <a:pt x="583" y="75"/>
                  </a:cubicBezTo>
                  <a:cubicBezTo>
                    <a:pt x="582" y="76"/>
                    <a:pt x="581" y="78"/>
                    <a:pt x="581" y="80"/>
                  </a:cubicBezTo>
                  <a:cubicBezTo>
                    <a:pt x="582" y="80"/>
                    <a:pt x="584" y="80"/>
                    <a:pt x="584" y="81"/>
                  </a:cubicBezTo>
                  <a:cubicBezTo>
                    <a:pt x="585" y="82"/>
                    <a:pt x="583" y="85"/>
                    <a:pt x="583" y="86"/>
                  </a:cubicBezTo>
                  <a:cubicBezTo>
                    <a:pt x="582" y="87"/>
                    <a:pt x="582" y="90"/>
                    <a:pt x="581" y="91"/>
                  </a:cubicBezTo>
                  <a:cubicBezTo>
                    <a:pt x="580" y="91"/>
                    <a:pt x="579" y="91"/>
                    <a:pt x="578" y="91"/>
                  </a:cubicBezTo>
                  <a:cubicBezTo>
                    <a:pt x="577" y="91"/>
                    <a:pt x="575" y="92"/>
                    <a:pt x="574" y="93"/>
                  </a:cubicBezTo>
                  <a:cubicBezTo>
                    <a:pt x="573" y="93"/>
                    <a:pt x="573" y="96"/>
                    <a:pt x="573" y="98"/>
                  </a:cubicBezTo>
                  <a:cubicBezTo>
                    <a:pt x="573" y="98"/>
                    <a:pt x="572" y="100"/>
                    <a:pt x="571" y="101"/>
                  </a:cubicBezTo>
                  <a:cubicBezTo>
                    <a:pt x="571" y="102"/>
                    <a:pt x="570" y="105"/>
                    <a:pt x="568" y="105"/>
                  </a:cubicBezTo>
                  <a:cubicBezTo>
                    <a:pt x="568" y="105"/>
                    <a:pt x="567" y="104"/>
                    <a:pt x="567" y="103"/>
                  </a:cubicBezTo>
                  <a:cubicBezTo>
                    <a:pt x="566" y="102"/>
                    <a:pt x="566" y="100"/>
                    <a:pt x="565" y="100"/>
                  </a:cubicBezTo>
                  <a:cubicBezTo>
                    <a:pt x="564" y="100"/>
                    <a:pt x="563" y="102"/>
                    <a:pt x="562" y="103"/>
                  </a:cubicBezTo>
                  <a:cubicBezTo>
                    <a:pt x="562" y="104"/>
                    <a:pt x="562" y="107"/>
                    <a:pt x="561" y="108"/>
                  </a:cubicBezTo>
                  <a:cubicBezTo>
                    <a:pt x="560" y="109"/>
                    <a:pt x="559" y="110"/>
                    <a:pt x="559" y="110"/>
                  </a:cubicBezTo>
                  <a:cubicBezTo>
                    <a:pt x="553" y="136"/>
                    <a:pt x="553" y="136"/>
                    <a:pt x="553" y="136"/>
                  </a:cubicBezTo>
                  <a:cubicBezTo>
                    <a:pt x="533" y="123"/>
                    <a:pt x="533" y="123"/>
                    <a:pt x="533" y="123"/>
                  </a:cubicBezTo>
                  <a:cubicBezTo>
                    <a:pt x="533" y="123"/>
                    <a:pt x="531" y="128"/>
                    <a:pt x="531" y="129"/>
                  </a:cubicBezTo>
                  <a:cubicBezTo>
                    <a:pt x="530" y="130"/>
                    <a:pt x="531" y="133"/>
                    <a:pt x="530" y="135"/>
                  </a:cubicBezTo>
                  <a:cubicBezTo>
                    <a:pt x="529" y="135"/>
                    <a:pt x="528" y="135"/>
                    <a:pt x="527" y="136"/>
                  </a:cubicBezTo>
                  <a:cubicBezTo>
                    <a:pt x="527" y="137"/>
                    <a:pt x="527" y="141"/>
                    <a:pt x="527" y="142"/>
                  </a:cubicBezTo>
                  <a:cubicBezTo>
                    <a:pt x="527" y="143"/>
                    <a:pt x="525" y="145"/>
                    <a:pt x="525" y="145"/>
                  </a:cubicBezTo>
                  <a:cubicBezTo>
                    <a:pt x="525" y="147"/>
                    <a:pt x="524" y="149"/>
                    <a:pt x="525" y="150"/>
                  </a:cubicBezTo>
                  <a:cubicBezTo>
                    <a:pt x="525" y="151"/>
                    <a:pt x="528" y="153"/>
                    <a:pt x="528" y="154"/>
                  </a:cubicBezTo>
                  <a:cubicBezTo>
                    <a:pt x="528" y="155"/>
                    <a:pt x="528" y="158"/>
                    <a:pt x="527" y="159"/>
                  </a:cubicBezTo>
                  <a:cubicBezTo>
                    <a:pt x="527" y="160"/>
                    <a:pt x="525" y="159"/>
                    <a:pt x="524" y="160"/>
                  </a:cubicBezTo>
                  <a:cubicBezTo>
                    <a:pt x="523" y="160"/>
                    <a:pt x="522" y="162"/>
                    <a:pt x="522" y="163"/>
                  </a:cubicBezTo>
                  <a:cubicBezTo>
                    <a:pt x="521" y="164"/>
                    <a:pt x="520" y="167"/>
                    <a:pt x="520" y="169"/>
                  </a:cubicBezTo>
                  <a:cubicBezTo>
                    <a:pt x="520" y="170"/>
                    <a:pt x="520" y="173"/>
                    <a:pt x="520" y="174"/>
                  </a:cubicBezTo>
                  <a:cubicBezTo>
                    <a:pt x="520" y="175"/>
                    <a:pt x="520" y="179"/>
                    <a:pt x="520" y="180"/>
                  </a:cubicBezTo>
                  <a:cubicBezTo>
                    <a:pt x="520" y="181"/>
                    <a:pt x="518" y="182"/>
                    <a:pt x="518" y="183"/>
                  </a:cubicBezTo>
                  <a:cubicBezTo>
                    <a:pt x="518" y="184"/>
                    <a:pt x="518" y="185"/>
                    <a:pt x="518" y="186"/>
                  </a:cubicBezTo>
                  <a:cubicBezTo>
                    <a:pt x="518" y="188"/>
                    <a:pt x="518" y="191"/>
                    <a:pt x="518" y="193"/>
                  </a:cubicBezTo>
                  <a:cubicBezTo>
                    <a:pt x="517" y="194"/>
                    <a:pt x="515" y="195"/>
                    <a:pt x="515" y="196"/>
                  </a:cubicBezTo>
                  <a:cubicBezTo>
                    <a:pt x="514" y="196"/>
                    <a:pt x="514" y="198"/>
                    <a:pt x="514" y="199"/>
                  </a:cubicBezTo>
                  <a:cubicBezTo>
                    <a:pt x="513" y="200"/>
                    <a:pt x="511" y="203"/>
                    <a:pt x="511" y="204"/>
                  </a:cubicBezTo>
                  <a:cubicBezTo>
                    <a:pt x="510" y="205"/>
                    <a:pt x="509" y="208"/>
                    <a:pt x="509" y="208"/>
                  </a:cubicBezTo>
                  <a:cubicBezTo>
                    <a:pt x="484" y="206"/>
                    <a:pt x="484" y="206"/>
                    <a:pt x="484" y="206"/>
                  </a:cubicBezTo>
                  <a:cubicBezTo>
                    <a:pt x="472" y="191"/>
                    <a:pt x="472" y="191"/>
                    <a:pt x="472" y="191"/>
                  </a:cubicBezTo>
                  <a:cubicBezTo>
                    <a:pt x="456" y="187"/>
                    <a:pt x="456" y="187"/>
                    <a:pt x="456" y="187"/>
                  </a:cubicBezTo>
                  <a:cubicBezTo>
                    <a:pt x="456" y="187"/>
                    <a:pt x="457" y="190"/>
                    <a:pt x="456" y="191"/>
                  </a:cubicBezTo>
                  <a:cubicBezTo>
                    <a:pt x="456" y="192"/>
                    <a:pt x="455" y="193"/>
                    <a:pt x="455" y="194"/>
                  </a:cubicBezTo>
                  <a:cubicBezTo>
                    <a:pt x="455" y="195"/>
                    <a:pt x="457" y="197"/>
                    <a:pt x="457" y="198"/>
                  </a:cubicBezTo>
                  <a:cubicBezTo>
                    <a:pt x="457" y="199"/>
                    <a:pt x="458" y="201"/>
                    <a:pt x="457" y="202"/>
                  </a:cubicBezTo>
                  <a:cubicBezTo>
                    <a:pt x="457" y="203"/>
                    <a:pt x="455" y="203"/>
                    <a:pt x="454" y="203"/>
                  </a:cubicBezTo>
                  <a:cubicBezTo>
                    <a:pt x="454" y="204"/>
                    <a:pt x="453" y="206"/>
                    <a:pt x="454" y="206"/>
                  </a:cubicBezTo>
                  <a:cubicBezTo>
                    <a:pt x="454" y="208"/>
                    <a:pt x="456" y="210"/>
                    <a:pt x="456" y="212"/>
                  </a:cubicBezTo>
                  <a:cubicBezTo>
                    <a:pt x="456" y="213"/>
                    <a:pt x="457" y="215"/>
                    <a:pt x="457" y="216"/>
                  </a:cubicBezTo>
                  <a:cubicBezTo>
                    <a:pt x="457" y="217"/>
                    <a:pt x="455" y="218"/>
                    <a:pt x="454" y="219"/>
                  </a:cubicBezTo>
                  <a:cubicBezTo>
                    <a:pt x="454" y="220"/>
                    <a:pt x="454" y="222"/>
                    <a:pt x="454" y="223"/>
                  </a:cubicBezTo>
                  <a:cubicBezTo>
                    <a:pt x="454" y="224"/>
                    <a:pt x="455" y="228"/>
                    <a:pt x="454" y="229"/>
                  </a:cubicBezTo>
                  <a:cubicBezTo>
                    <a:pt x="453" y="229"/>
                    <a:pt x="451" y="229"/>
                    <a:pt x="451" y="230"/>
                  </a:cubicBezTo>
                  <a:cubicBezTo>
                    <a:pt x="450" y="230"/>
                    <a:pt x="450" y="232"/>
                    <a:pt x="450" y="232"/>
                  </a:cubicBezTo>
                  <a:cubicBezTo>
                    <a:pt x="449" y="233"/>
                    <a:pt x="450" y="235"/>
                    <a:pt x="450" y="235"/>
                  </a:cubicBezTo>
                  <a:cubicBezTo>
                    <a:pt x="449" y="236"/>
                    <a:pt x="446" y="237"/>
                    <a:pt x="445" y="238"/>
                  </a:cubicBezTo>
                  <a:cubicBezTo>
                    <a:pt x="445" y="239"/>
                    <a:pt x="444" y="241"/>
                    <a:pt x="445" y="242"/>
                  </a:cubicBezTo>
                  <a:cubicBezTo>
                    <a:pt x="445" y="242"/>
                    <a:pt x="448" y="242"/>
                    <a:pt x="449" y="243"/>
                  </a:cubicBezTo>
                  <a:cubicBezTo>
                    <a:pt x="450" y="244"/>
                    <a:pt x="450" y="246"/>
                    <a:pt x="449" y="247"/>
                  </a:cubicBezTo>
                  <a:cubicBezTo>
                    <a:pt x="449" y="249"/>
                    <a:pt x="447" y="250"/>
                    <a:pt x="446" y="251"/>
                  </a:cubicBezTo>
                  <a:cubicBezTo>
                    <a:pt x="445" y="253"/>
                    <a:pt x="442" y="255"/>
                    <a:pt x="440" y="257"/>
                  </a:cubicBezTo>
                  <a:cubicBezTo>
                    <a:pt x="439" y="258"/>
                    <a:pt x="437" y="260"/>
                    <a:pt x="436" y="262"/>
                  </a:cubicBezTo>
                  <a:cubicBezTo>
                    <a:pt x="436" y="263"/>
                    <a:pt x="436" y="264"/>
                    <a:pt x="436" y="264"/>
                  </a:cubicBezTo>
                  <a:cubicBezTo>
                    <a:pt x="436" y="266"/>
                    <a:pt x="437" y="268"/>
                    <a:pt x="437" y="270"/>
                  </a:cubicBezTo>
                  <a:cubicBezTo>
                    <a:pt x="437" y="270"/>
                    <a:pt x="436" y="272"/>
                    <a:pt x="436" y="272"/>
                  </a:cubicBezTo>
                  <a:cubicBezTo>
                    <a:pt x="436" y="273"/>
                    <a:pt x="434" y="274"/>
                    <a:pt x="434" y="275"/>
                  </a:cubicBezTo>
                  <a:cubicBezTo>
                    <a:pt x="434" y="276"/>
                    <a:pt x="436" y="277"/>
                    <a:pt x="436" y="278"/>
                  </a:cubicBezTo>
                  <a:cubicBezTo>
                    <a:pt x="437" y="279"/>
                    <a:pt x="436" y="281"/>
                    <a:pt x="436" y="282"/>
                  </a:cubicBezTo>
                  <a:cubicBezTo>
                    <a:pt x="436" y="283"/>
                    <a:pt x="434" y="287"/>
                    <a:pt x="434" y="288"/>
                  </a:cubicBezTo>
                  <a:cubicBezTo>
                    <a:pt x="434" y="290"/>
                    <a:pt x="433" y="292"/>
                    <a:pt x="433" y="294"/>
                  </a:cubicBezTo>
                  <a:cubicBezTo>
                    <a:pt x="432" y="295"/>
                    <a:pt x="431" y="299"/>
                    <a:pt x="430" y="300"/>
                  </a:cubicBezTo>
                  <a:cubicBezTo>
                    <a:pt x="429" y="302"/>
                    <a:pt x="428" y="305"/>
                    <a:pt x="427" y="307"/>
                  </a:cubicBezTo>
                  <a:cubicBezTo>
                    <a:pt x="426" y="309"/>
                    <a:pt x="423" y="312"/>
                    <a:pt x="422" y="314"/>
                  </a:cubicBezTo>
                  <a:cubicBezTo>
                    <a:pt x="421" y="316"/>
                    <a:pt x="420" y="319"/>
                    <a:pt x="418" y="321"/>
                  </a:cubicBezTo>
                  <a:cubicBezTo>
                    <a:pt x="418" y="322"/>
                    <a:pt x="416" y="322"/>
                    <a:pt x="415" y="323"/>
                  </a:cubicBezTo>
                  <a:cubicBezTo>
                    <a:pt x="414" y="324"/>
                    <a:pt x="414" y="326"/>
                    <a:pt x="413" y="327"/>
                  </a:cubicBezTo>
                  <a:cubicBezTo>
                    <a:pt x="413" y="327"/>
                    <a:pt x="414" y="329"/>
                    <a:pt x="413" y="330"/>
                  </a:cubicBezTo>
                  <a:cubicBezTo>
                    <a:pt x="413" y="331"/>
                    <a:pt x="412" y="332"/>
                    <a:pt x="411" y="332"/>
                  </a:cubicBezTo>
                  <a:cubicBezTo>
                    <a:pt x="411" y="333"/>
                    <a:pt x="411" y="335"/>
                    <a:pt x="410" y="336"/>
                  </a:cubicBezTo>
                  <a:cubicBezTo>
                    <a:pt x="410" y="336"/>
                    <a:pt x="409" y="337"/>
                    <a:pt x="409" y="337"/>
                  </a:cubicBezTo>
                  <a:cubicBezTo>
                    <a:pt x="409" y="338"/>
                    <a:pt x="409" y="340"/>
                    <a:pt x="409" y="341"/>
                  </a:cubicBezTo>
                  <a:cubicBezTo>
                    <a:pt x="409" y="342"/>
                    <a:pt x="409" y="344"/>
                    <a:pt x="409" y="345"/>
                  </a:cubicBezTo>
                  <a:cubicBezTo>
                    <a:pt x="408" y="345"/>
                    <a:pt x="407" y="345"/>
                    <a:pt x="406" y="346"/>
                  </a:cubicBezTo>
                  <a:cubicBezTo>
                    <a:pt x="406" y="347"/>
                    <a:pt x="406" y="348"/>
                    <a:pt x="406" y="349"/>
                  </a:cubicBezTo>
                  <a:cubicBezTo>
                    <a:pt x="406" y="350"/>
                    <a:pt x="407" y="352"/>
                    <a:pt x="406" y="353"/>
                  </a:cubicBezTo>
                  <a:cubicBezTo>
                    <a:pt x="406" y="354"/>
                    <a:pt x="405" y="355"/>
                    <a:pt x="405" y="355"/>
                  </a:cubicBezTo>
                  <a:cubicBezTo>
                    <a:pt x="405" y="356"/>
                    <a:pt x="403" y="358"/>
                    <a:pt x="403" y="359"/>
                  </a:cubicBezTo>
                  <a:cubicBezTo>
                    <a:pt x="403" y="361"/>
                    <a:pt x="404" y="363"/>
                    <a:pt x="405" y="364"/>
                  </a:cubicBezTo>
                  <a:cubicBezTo>
                    <a:pt x="405" y="365"/>
                    <a:pt x="407" y="366"/>
                    <a:pt x="407" y="367"/>
                  </a:cubicBezTo>
                  <a:cubicBezTo>
                    <a:pt x="408" y="367"/>
                    <a:pt x="410" y="367"/>
                    <a:pt x="411" y="367"/>
                  </a:cubicBezTo>
                  <a:cubicBezTo>
                    <a:pt x="412" y="367"/>
                    <a:pt x="415" y="368"/>
                    <a:pt x="415" y="369"/>
                  </a:cubicBezTo>
                  <a:cubicBezTo>
                    <a:pt x="416" y="370"/>
                    <a:pt x="414" y="373"/>
                    <a:pt x="414" y="374"/>
                  </a:cubicBezTo>
                  <a:cubicBezTo>
                    <a:pt x="413" y="375"/>
                    <a:pt x="411" y="376"/>
                    <a:pt x="410" y="377"/>
                  </a:cubicBezTo>
                  <a:cubicBezTo>
                    <a:pt x="410" y="377"/>
                    <a:pt x="408" y="378"/>
                    <a:pt x="407" y="379"/>
                  </a:cubicBezTo>
                  <a:cubicBezTo>
                    <a:pt x="406" y="380"/>
                    <a:pt x="404" y="381"/>
                    <a:pt x="404" y="383"/>
                  </a:cubicBezTo>
                  <a:cubicBezTo>
                    <a:pt x="403" y="384"/>
                    <a:pt x="403" y="386"/>
                    <a:pt x="404" y="387"/>
                  </a:cubicBezTo>
                  <a:cubicBezTo>
                    <a:pt x="405" y="388"/>
                    <a:pt x="406" y="387"/>
                    <a:pt x="407" y="387"/>
                  </a:cubicBezTo>
                  <a:cubicBezTo>
                    <a:pt x="408" y="387"/>
                    <a:pt x="410" y="387"/>
                    <a:pt x="411" y="387"/>
                  </a:cubicBezTo>
                  <a:cubicBezTo>
                    <a:pt x="411" y="388"/>
                    <a:pt x="410" y="392"/>
                    <a:pt x="410" y="392"/>
                  </a:cubicBezTo>
                  <a:cubicBezTo>
                    <a:pt x="389" y="412"/>
                    <a:pt x="389" y="412"/>
                    <a:pt x="389" y="412"/>
                  </a:cubicBezTo>
                  <a:cubicBezTo>
                    <a:pt x="389" y="412"/>
                    <a:pt x="386" y="413"/>
                    <a:pt x="385" y="412"/>
                  </a:cubicBezTo>
                  <a:cubicBezTo>
                    <a:pt x="384" y="411"/>
                    <a:pt x="386" y="406"/>
                    <a:pt x="385" y="404"/>
                  </a:cubicBezTo>
                  <a:cubicBezTo>
                    <a:pt x="384" y="403"/>
                    <a:pt x="377" y="404"/>
                    <a:pt x="377" y="404"/>
                  </a:cubicBezTo>
                  <a:cubicBezTo>
                    <a:pt x="352" y="428"/>
                    <a:pt x="352" y="428"/>
                    <a:pt x="352" y="428"/>
                  </a:cubicBezTo>
                  <a:cubicBezTo>
                    <a:pt x="340" y="421"/>
                    <a:pt x="340" y="421"/>
                    <a:pt x="340" y="421"/>
                  </a:cubicBezTo>
                  <a:cubicBezTo>
                    <a:pt x="336" y="421"/>
                    <a:pt x="336" y="421"/>
                    <a:pt x="336" y="421"/>
                  </a:cubicBezTo>
                  <a:cubicBezTo>
                    <a:pt x="336" y="432"/>
                    <a:pt x="336" y="432"/>
                    <a:pt x="336" y="432"/>
                  </a:cubicBezTo>
                  <a:cubicBezTo>
                    <a:pt x="341" y="435"/>
                    <a:pt x="341" y="435"/>
                    <a:pt x="341" y="435"/>
                  </a:cubicBezTo>
                  <a:cubicBezTo>
                    <a:pt x="329" y="447"/>
                    <a:pt x="329" y="447"/>
                    <a:pt x="329" y="447"/>
                  </a:cubicBezTo>
                  <a:cubicBezTo>
                    <a:pt x="320" y="447"/>
                    <a:pt x="320" y="447"/>
                    <a:pt x="320" y="447"/>
                  </a:cubicBezTo>
                  <a:cubicBezTo>
                    <a:pt x="294" y="465"/>
                    <a:pt x="294" y="465"/>
                    <a:pt x="294" y="465"/>
                  </a:cubicBezTo>
                  <a:cubicBezTo>
                    <a:pt x="272" y="451"/>
                    <a:pt x="272" y="451"/>
                    <a:pt x="272" y="451"/>
                  </a:cubicBezTo>
                  <a:cubicBezTo>
                    <a:pt x="272" y="451"/>
                    <a:pt x="269" y="454"/>
                    <a:pt x="268" y="456"/>
                  </a:cubicBezTo>
                  <a:cubicBezTo>
                    <a:pt x="267" y="457"/>
                    <a:pt x="267" y="461"/>
                    <a:pt x="266" y="462"/>
                  </a:cubicBezTo>
                  <a:cubicBezTo>
                    <a:pt x="265" y="463"/>
                    <a:pt x="265" y="464"/>
                    <a:pt x="264" y="464"/>
                  </a:cubicBezTo>
                  <a:cubicBezTo>
                    <a:pt x="264" y="465"/>
                    <a:pt x="262" y="465"/>
                    <a:pt x="262" y="466"/>
                  </a:cubicBezTo>
                  <a:cubicBezTo>
                    <a:pt x="261" y="466"/>
                    <a:pt x="260" y="468"/>
                    <a:pt x="260" y="468"/>
                  </a:cubicBezTo>
                  <a:cubicBezTo>
                    <a:pt x="259" y="469"/>
                    <a:pt x="258" y="469"/>
                    <a:pt x="258" y="469"/>
                  </a:cubicBezTo>
                  <a:cubicBezTo>
                    <a:pt x="257" y="470"/>
                    <a:pt x="256" y="472"/>
                    <a:pt x="255" y="473"/>
                  </a:cubicBezTo>
                  <a:cubicBezTo>
                    <a:pt x="254" y="474"/>
                    <a:pt x="253" y="475"/>
                    <a:pt x="252" y="476"/>
                  </a:cubicBezTo>
                  <a:cubicBezTo>
                    <a:pt x="251" y="477"/>
                    <a:pt x="250" y="479"/>
                    <a:pt x="249" y="479"/>
                  </a:cubicBezTo>
                  <a:cubicBezTo>
                    <a:pt x="248" y="480"/>
                    <a:pt x="245" y="479"/>
                    <a:pt x="243" y="480"/>
                  </a:cubicBezTo>
                  <a:cubicBezTo>
                    <a:pt x="242" y="480"/>
                    <a:pt x="240" y="482"/>
                    <a:pt x="239" y="482"/>
                  </a:cubicBezTo>
                  <a:cubicBezTo>
                    <a:pt x="237" y="483"/>
                    <a:pt x="234" y="483"/>
                    <a:pt x="233" y="482"/>
                  </a:cubicBezTo>
                  <a:cubicBezTo>
                    <a:pt x="232" y="482"/>
                    <a:pt x="230" y="479"/>
                    <a:pt x="229" y="478"/>
                  </a:cubicBezTo>
                  <a:cubicBezTo>
                    <a:pt x="228" y="476"/>
                    <a:pt x="225" y="473"/>
                    <a:pt x="224" y="473"/>
                  </a:cubicBezTo>
                  <a:cubicBezTo>
                    <a:pt x="222" y="472"/>
                    <a:pt x="219" y="471"/>
                    <a:pt x="217" y="471"/>
                  </a:cubicBezTo>
                  <a:cubicBezTo>
                    <a:pt x="215" y="471"/>
                    <a:pt x="212" y="473"/>
                    <a:pt x="210" y="473"/>
                  </a:cubicBezTo>
                  <a:cubicBezTo>
                    <a:pt x="209" y="472"/>
                    <a:pt x="208" y="470"/>
                    <a:pt x="207" y="470"/>
                  </a:cubicBezTo>
                  <a:cubicBezTo>
                    <a:pt x="206" y="469"/>
                    <a:pt x="204" y="466"/>
                    <a:pt x="203" y="465"/>
                  </a:cubicBezTo>
                  <a:cubicBezTo>
                    <a:pt x="201" y="465"/>
                    <a:pt x="198" y="463"/>
                    <a:pt x="197" y="462"/>
                  </a:cubicBezTo>
                  <a:cubicBezTo>
                    <a:pt x="196" y="462"/>
                    <a:pt x="194" y="460"/>
                    <a:pt x="194" y="459"/>
                  </a:cubicBezTo>
                  <a:cubicBezTo>
                    <a:pt x="193" y="458"/>
                    <a:pt x="194" y="455"/>
                    <a:pt x="194" y="454"/>
                  </a:cubicBezTo>
                  <a:cubicBezTo>
                    <a:pt x="194" y="452"/>
                    <a:pt x="193" y="450"/>
                    <a:pt x="192" y="449"/>
                  </a:cubicBezTo>
                  <a:cubicBezTo>
                    <a:pt x="191" y="448"/>
                    <a:pt x="188" y="448"/>
                    <a:pt x="187" y="448"/>
                  </a:cubicBezTo>
                  <a:cubicBezTo>
                    <a:pt x="186" y="448"/>
                    <a:pt x="184" y="447"/>
                    <a:pt x="184" y="446"/>
                  </a:cubicBezTo>
                  <a:cubicBezTo>
                    <a:pt x="183" y="445"/>
                    <a:pt x="183" y="444"/>
                    <a:pt x="184" y="443"/>
                  </a:cubicBezTo>
                  <a:cubicBezTo>
                    <a:pt x="184" y="442"/>
                    <a:pt x="187" y="442"/>
                    <a:pt x="188" y="441"/>
                  </a:cubicBezTo>
                  <a:cubicBezTo>
                    <a:pt x="189" y="440"/>
                    <a:pt x="189" y="438"/>
                    <a:pt x="189" y="437"/>
                  </a:cubicBezTo>
                  <a:cubicBezTo>
                    <a:pt x="189" y="436"/>
                    <a:pt x="188" y="434"/>
                    <a:pt x="188" y="434"/>
                  </a:cubicBezTo>
                  <a:cubicBezTo>
                    <a:pt x="187" y="433"/>
                    <a:pt x="186" y="432"/>
                    <a:pt x="186" y="432"/>
                  </a:cubicBezTo>
                  <a:cubicBezTo>
                    <a:pt x="186" y="439"/>
                    <a:pt x="186" y="439"/>
                    <a:pt x="186" y="439"/>
                  </a:cubicBezTo>
                  <a:cubicBezTo>
                    <a:pt x="147" y="490"/>
                    <a:pt x="147" y="490"/>
                    <a:pt x="147" y="490"/>
                  </a:cubicBezTo>
                  <a:cubicBezTo>
                    <a:pt x="145" y="491"/>
                    <a:pt x="143" y="494"/>
                    <a:pt x="141" y="495"/>
                  </a:cubicBezTo>
                  <a:cubicBezTo>
                    <a:pt x="140" y="496"/>
                    <a:pt x="138" y="497"/>
                    <a:pt x="136" y="497"/>
                  </a:cubicBezTo>
                  <a:cubicBezTo>
                    <a:pt x="135" y="498"/>
                    <a:pt x="134" y="498"/>
                    <a:pt x="134" y="498"/>
                  </a:cubicBezTo>
                  <a:cubicBezTo>
                    <a:pt x="133" y="499"/>
                    <a:pt x="131" y="500"/>
                    <a:pt x="129" y="501"/>
                  </a:cubicBezTo>
                  <a:cubicBezTo>
                    <a:pt x="128" y="502"/>
                    <a:pt x="127" y="503"/>
                    <a:pt x="127" y="503"/>
                  </a:cubicBezTo>
                  <a:cubicBezTo>
                    <a:pt x="126" y="504"/>
                    <a:pt x="125" y="505"/>
                    <a:pt x="123" y="506"/>
                  </a:cubicBezTo>
                  <a:cubicBezTo>
                    <a:pt x="122" y="507"/>
                    <a:pt x="119" y="508"/>
                    <a:pt x="118" y="509"/>
                  </a:cubicBezTo>
                  <a:cubicBezTo>
                    <a:pt x="118" y="510"/>
                    <a:pt x="117" y="511"/>
                    <a:pt x="116" y="512"/>
                  </a:cubicBezTo>
                  <a:cubicBezTo>
                    <a:pt x="115" y="513"/>
                    <a:pt x="114" y="514"/>
                    <a:pt x="114" y="515"/>
                  </a:cubicBezTo>
                  <a:cubicBezTo>
                    <a:pt x="113" y="515"/>
                    <a:pt x="113" y="515"/>
                    <a:pt x="113" y="515"/>
                  </a:cubicBezTo>
                  <a:cubicBezTo>
                    <a:pt x="111" y="518"/>
                    <a:pt x="108" y="521"/>
                    <a:pt x="106" y="522"/>
                  </a:cubicBezTo>
                  <a:cubicBezTo>
                    <a:pt x="105" y="523"/>
                    <a:pt x="104" y="524"/>
                    <a:pt x="103" y="524"/>
                  </a:cubicBezTo>
                  <a:cubicBezTo>
                    <a:pt x="102" y="524"/>
                    <a:pt x="102" y="525"/>
                    <a:pt x="102" y="525"/>
                  </a:cubicBezTo>
                  <a:cubicBezTo>
                    <a:pt x="101" y="525"/>
                    <a:pt x="101" y="525"/>
                    <a:pt x="101" y="526"/>
                  </a:cubicBezTo>
                  <a:cubicBezTo>
                    <a:pt x="101" y="526"/>
                    <a:pt x="102" y="526"/>
                    <a:pt x="102" y="527"/>
                  </a:cubicBezTo>
                  <a:cubicBezTo>
                    <a:pt x="102" y="528"/>
                    <a:pt x="102" y="529"/>
                    <a:pt x="102" y="530"/>
                  </a:cubicBezTo>
                  <a:cubicBezTo>
                    <a:pt x="102" y="530"/>
                    <a:pt x="103" y="535"/>
                    <a:pt x="101" y="538"/>
                  </a:cubicBezTo>
                  <a:cubicBezTo>
                    <a:pt x="101" y="539"/>
                    <a:pt x="99" y="541"/>
                    <a:pt x="98" y="542"/>
                  </a:cubicBezTo>
                  <a:cubicBezTo>
                    <a:pt x="98" y="542"/>
                    <a:pt x="98" y="542"/>
                    <a:pt x="98" y="543"/>
                  </a:cubicBezTo>
                  <a:cubicBezTo>
                    <a:pt x="98" y="543"/>
                    <a:pt x="97" y="543"/>
                    <a:pt x="97" y="543"/>
                  </a:cubicBezTo>
                  <a:cubicBezTo>
                    <a:pt x="97" y="545"/>
                    <a:pt x="96" y="548"/>
                    <a:pt x="94" y="549"/>
                  </a:cubicBezTo>
                  <a:cubicBezTo>
                    <a:pt x="93" y="550"/>
                    <a:pt x="91" y="550"/>
                    <a:pt x="90" y="550"/>
                  </a:cubicBezTo>
                  <a:cubicBezTo>
                    <a:pt x="89" y="550"/>
                    <a:pt x="89" y="550"/>
                    <a:pt x="88" y="550"/>
                  </a:cubicBezTo>
                  <a:cubicBezTo>
                    <a:pt x="88" y="551"/>
                    <a:pt x="87" y="552"/>
                    <a:pt x="87" y="553"/>
                  </a:cubicBezTo>
                  <a:cubicBezTo>
                    <a:pt x="86" y="554"/>
                    <a:pt x="86" y="554"/>
                    <a:pt x="85" y="554"/>
                  </a:cubicBezTo>
                  <a:cubicBezTo>
                    <a:pt x="86" y="556"/>
                    <a:pt x="86" y="557"/>
                    <a:pt x="86" y="558"/>
                  </a:cubicBezTo>
                  <a:cubicBezTo>
                    <a:pt x="87" y="560"/>
                    <a:pt x="87" y="564"/>
                    <a:pt x="86" y="565"/>
                  </a:cubicBezTo>
                  <a:cubicBezTo>
                    <a:pt x="86" y="568"/>
                    <a:pt x="86" y="570"/>
                    <a:pt x="85" y="572"/>
                  </a:cubicBezTo>
                  <a:cubicBezTo>
                    <a:pt x="83" y="573"/>
                    <a:pt x="82" y="575"/>
                    <a:pt x="78" y="576"/>
                  </a:cubicBezTo>
                  <a:cubicBezTo>
                    <a:pt x="77" y="577"/>
                    <a:pt x="76" y="577"/>
                    <a:pt x="75" y="578"/>
                  </a:cubicBezTo>
                  <a:cubicBezTo>
                    <a:pt x="74" y="578"/>
                    <a:pt x="73" y="578"/>
                    <a:pt x="73" y="578"/>
                  </a:cubicBezTo>
                  <a:cubicBezTo>
                    <a:pt x="73" y="578"/>
                    <a:pt x="72" y="579"/>
                    <a:pt x="72" y="579"/>
                  </a:cubicBezTo>
                  <a:cubicBezTo>
                    <a:pt x="70" y="580"/>
                    <a:pt x="69" y="581"/>
                    <a:pt x="68" y="582"/>
                  </a:cubicBezTo>
                  <a:cubicBezTo>
                    <a:pt x="66" y="583"/>
                    <a:pt x="64" y="584"/>
                    <a:pt x="62" y="584"/>
                  </a:cubicBezTo>
                  <a:cubicBezTo>
                    <a:pt x="60" y="584"/>
                    <a:pt x="59" y="583"/>
                    <a:pt x="59" y="583"/>
                  </a:cubicBezTo>
                  <a:cubicBezTo>
                    <a:pt x="58" y="583"/>
                    <a:pt x="58" y="583"/>
                    <a:pt x="58" y="583"/>
                  </a:cubicBezTo>
                  <a:cubicBezTo>
                    <a:pt x="58" y="584"/>
                    <a:pt x="58" y="584"/>
                    <a:pt x="58" y="585"/>
                  </a:cubicBezTo>
                  <a:cubicBezTo>
                    <a:pt x="58" y="587"/>
                    <a:pt x="57" y="589"/>
                    <a:pt x="57" y="591"/>
                  </a:cubicBezTo>
                  <a:cubicBezTo>
                    <a:pt x="56" y="592"/>
                    <a:pt x="56" y="592"/>
                    <a:pt x="56" y="593"/>
                  </a:cubicBezTo>
                  <a:cubicBezTo>
                    <a:pt x="55" y="593"/>
                    <a:pt x="55" y="593"/>
                    <a:pt x="55" y="594"/>
                  </a:cubicBezTo>
                  <a:cubicBezTo>
                    <a:pt x="55" y="594"/>
                    <a:pt x="55" y="594"/>
                    <a:pt x="55" y="594"/>
                  </a:cubicBezTo>
                  <a:cubicBezTo>
                    <a:pt x="56" y="596"/>
                    <a:pt x="56" y="598"/>
                    <a:pt x="55" y="600"/>
                  </a:cubicBezTo>
                  <a:cubicBezTo>
                    <a:pt x="54" y="602"/>
                    <a:pt x="52" y="605"/>
                    <a:pt x="49" y="606"/>
                  </a:cubicBezTo>
                  <a:cubicBezTo>
                    <a:pt x="48" y="606"/>
                    <a:pt x="47" y="606"/>
                    <a:pt x="46" y="606"/>
                  </a:cubicBezTo>
                  <a:cubicBezTo>
                    <a:pt x="45" y="606"/>
                    <a:pt x="45" y="606"/>
                    <a:pt x="44" y="606"/>
                  </a:cubicBezTo>
                  <a:cubicBezTo>
                    <a:pt x="44" y="606"/>
                    <a:pt x="44" y="606"/>
                    <a:pt x="43" y="606"/>
                  </a:cubicBezTo>
                  <a:cubicBezTo>
                    <a:pt x="43" y="607"/>
                    <a:pt x="42" y="607"/>
                    <a:pt x="41" y="608"/>
                  </a:cubicBezTo>
                  <a:cubicBezTo>
                    <a:pt x="40" y="608"/>
                    <a:pt x="40" y="608"/>
                    <a:pt x="39" y="609"/>
                  </a:cubicBezTo>
                  <a:cubicBezTo>
                    <a:pt x="38" y="609"/>
                    <a:pt x="36" y="610"/>
                    <a:pt x="35" y="611"/>
                  </a:cubicBezTo>
                  <a:cubicBezTo>
                    <a:pt x="33" y="612"/>
                    <a:pt x="31" y="613"/>
                    <a:pt x="29" y="613"/>
                  </a:cubicBezTo>
                  <a:cubicBezTo>
                    <a:pt x="28" y="614"/>
                    <a:pt x="25" y="616"/>
                    <a:pt x="23" y="617"/>
                  </a:cubicBezTo>
                  <a:cubicBezTo>
                    <a:pt x="23" y="617"/>
                    <a:pt x="22" y="618"/>
                    <a:pt x="22" y="619"/>
                  </a:cubicBezTo>
                  <a:cubicBezTo>
                    <a:pt x="21" y="620"/>
                    <a:pt x="19" y="622"/>
                    <a:pt x="17" y="623"/>
                  </a:cubicBezTo>
                  <a:cubicBezTo>
                    <a:pt x="16" y="624"/>
                    <a:pt x="14" y="624"/>
                    <a:pt x="11" y="625"/>
                  </a:cubicBezTo>
                  <a:cubicBezTo>
                    <a:pt x="11" y="625"/>
                    <a:pt x="11" y="625"/>
                    <a:pt x="11" y="625"/>
                  </a:cubicBezTo>
                  <a:cubicBezTo>
                    <a:pt x="10" y="625"/>
                    <a:pt x="8" y="625"/>
                    <a:pt x="7" y="625"/>
                  </a:cubicBezTo>
                  <a:cubicBezTo>
                    <a:pt x="6" y="625"/>
                    <a:pt x="4" y="625"/>
                    <a:pt x="4" y="625"/>
                  </a:cubicBezTo>
                  <a:cubicBezTo>
                    <a:pt x="3" y="626"/>
                    <a:pt x="2" y="627"/>
                    <a:pt x="2" y="627"/>
                  </a:cubicBezTo>
                  <a:cubicBezTo>
                    <a:pt x="1" y="628"/>
                    <a:pt x="1" y="628"/>
                    <a:pt x="0" y="629"/>
                  </a:cubicBezTo>
                  <a:cubicBezTo>
                    <a:pt x="40" y="622"/>
                    <a:pt x="40" y="622"/>
                    <a:pt x="40" y="622"/>
                  </a:cubicBezTo>
                  <a:cubicBezTo>
                    <a:pt x="41" y="622"/>
                    <a:pt x="107" y="611"/>
                    <a:pt x="128" y="607"/>
                  </a:cubicBezTo>
                  <a:cubicBezTo>
                    <a:pt x="142" y="605"/>
                    <a:pt x="166" y="600"/>
                    <a:pt x="185" y="596"/>
                  </a:cubicBezTo>
                  <a:cubicBezTo>
                    <a:pt x="192" y="595"/>
                    <a:pt x="199" y="593"/>
                    <a:pt x="204" y="592"/>
                  </a:cubicBezTo>
                  <a:cubicBezTo>
                    <a:pt x="205" y="592"/>
                    <a:pt x="207" y="592"/>
                    <a:pt x="208" y="592"/>
                  </a:cubicBezTo>
                  <a:cubicBezTo>
                    <a:pt x="210" y="591"/>
                    <a:pt x="213" y="591"/>
                    <a:pt x="214" y="591"/>
                  </a:cubicBezTo>
                  <a:cubicBezTo>
                    <a:pt x="214" y="590"/>
                    <a:pt x="214" y="590"/>
                    <a:pt x="214" y="590"/>
                  </a:cubicBezTo>
                  <a:cubicBezTo>
                    <a:pt x="215" y="589"/>
                    <a:pt x="216" y="588"/>
                    <a:pt x="217" y="587"/>
                  </a:cubicBezTo>
                  <a:cubicBezTo>
                    <a:pt x="218" y="586"/>
                    <a:pt x="222" y="583"/>
                    <a:pt x="224" y="583"/>
                  </a:cubicBezTo>
                  <a:cubicBezTo>
                    <a:pt x="225" y="582"/>
                    <a:pt x="226" y="582"/>
                    <a:pt x="227" y="582"/>
                  </a:cubicBezTo>
                  <a:cubicBezTo>
                    <a:pt x="228" y="582"/>
                    <a:pt x="229" y="582"/>
                    <a:pt x="230" y="582"/>
                  </a:cubicBezTo>
                  <a:cubicBezTo>
                    <a:pt x="231" y="583"/>
                    <a:pt x="232" y="583"/>
                    <a:pt x="232" y="583"/>
                  </a:cubicBezTo>
                  <a:cubicBezTo>
                    <a:pt x="232" y="583"/>
                    <a:pt x="232" y="583"/>
                    <a:pt x="232" y="583"/>
                  </a:cubicBezTo>
                  <a:cubicBezTo>
                    <a:pt x="232" y="583"/>
                    <a:pt x="232" y="583"/>
                    <a:pt x="232" y="583"/>
                  </a:cubicBezTo>
                  <a:cubicBezTo>
                    <a:pt x="233" y="582"/>
                    <a:pt x="234" y="582"/>
                    <a:pt x="235" y="582"/>
                  </a:cubicBezTo>
                  <a:cubicBezTo>
                    <a:pt x="237" y="582"/>
                    <a:pt x="240" y="582"/>
                    <a:pt x="241" y="582"/>
                  </a:cubicBezTo>
                  <a:cubicBezTo>
                    <a:pt x="242" y="582"/>
                    <a:pt x="242" y="581"/>
                    <a:pt x="243" y="581"/>
                  </a:cubicBezTo>
                  <a:cubicBezTo>
                    <a:pt x="245" y="581"/>
                    <a:pt x="248" y="580"/>
                    <a:pt x="249" y="580"/>
                  </a:cubicBezTo>
                  <a:cubicBezTo>
                    <a:pt x="250" y="580"/>
                    <a:pt x="251" y="579"/>
                    <a:pt x="252" y="579"/>
                  </a:cubicBezTo>
                  <a:cubicBezTo>
                    <a:pt x="254" y="579"/>
                    <a:pt x="255" y="580"/>
                    <a:pt x="256" y="580"/>
                  </a:cubicBezTo>
                  <a:cubicBezTo>
                    <a:pt x="257" y="581"/>
                    <a:pt x="257" y="581"/>
                    <a:pt x="257" y="581"/>
                  </a:cubicBezTo>
                  <a:cubicBezTo>
                    <a:pt x="258" y="581"/>
                    <a:pt x="259" y="582"/>
                    <a:pt x="259" y="582"/>
                  </a:cubicBezTo>
                  <a:cubicBezTo>
                    <a:pt x="259" y="582"/>
                    <a:pt x="259" y="582"/>
                    <a:pt x="259" y="582"/>
                  </a:cubicBezTo>
                  <a:cubicBezTo>
                    <a:pt x="262" y="582"/>
                    <a:pt x="262" y="582"/>
                    <a:pt x="262" y="582"/>
                  </a:cubicBezTo>
                  <a:cubicBezTo>
                    <a:pt x="263" y="582"/>
                    <a:pt x="263" y="582"/>
                    <a:pt x="264" y="582"/>
                  </a:cubicBezTo>
                  <a:cubicBezTo>
                    <a:pt x="268" y="582"/>
                    <a:pt x="276" y="581"/>
                    <a:pt x="280" y="581"/>
                  </a:cubicBezTo>
                  <a:cubicBezTo>
                    <a:pt x="286" y="580"/>
                    <a:pt x="296" y="578"/>
                    <a:pt x="305" y="576"/>
                  </a:cubicBezTo>
                  <a:cubicBezTo>
                    <a:pt x="311" y="575"/>
                    <a:pt x="317" y="574"/>
                    <a:pt x="321" y="573"/>
                  </a:cubicBezTo>
                  <a:cubicBezTo>
                    <a:pt x="328" y="572"/>
                    <a:pt x="339" y="570"/>
                    <a:pt x="349" y="569"/>
                  </a:cubicBezTo>
                  <a:cubicBezTo>
                    <a:pt x="360" y="567"/>
                    <a:pt x="372" y="565"/>
                    <a:pt x="379" y="564"/>
                  </a:cubicBezTo>
                  <a:cubicBezTo>
                    <a:pt x="382" y="563"/>
                    <a:pt x="386" y="563"/>
                    <a:pt x="390" y="562"/>
                  </a:cubicBezTo>
                  <a:cubicBezTo>
                    <a:pt x="395" y="561"/>
                    <a:pt x="399" y="560"/>
                    <a:pt x="402" y="559"/>
                  </a:cubicBezTo>
                  <a:cubicBezTo>
                    <a:pt x="406" y="559"/>
                    <a:pt x="412" y="558"/>
                    <a:pt x="418" y="557"/>
                  </a:cubicBezTo>
                  <a:cubicBezTo>
                    <a:pt x="424" y="556"/>
                    <a:pt x="430" y="555"/>
                    <a:pt x="434" y="555"/>
                  </a:cubicBezTo>
                  <a:cubicBezTo>
                    <a:pt x="444" y="553"/>
                    <a:pt x="462" y="549"/>
                    <a:pt x="477" y="546"/>
                  </a:cubicBezTo>
                  <a:cubicBezTo>
                    <a:pt x="482" y="545"/>
                    <a:pt x="487" y="544"/>
                    <a:pt x="491" y="543"/>
                  </a:cubicBezTo>
                  <a:cubicBezTo>
                    <a:pt x="494" y="543"/>
                    <a:pt x="498" y="542"/>
                    <a:pt x="502" y="541"/>
                  </a:cubicBezTo>
                  <a:cubicBezTo>
                    <a:pt x="516" y="538"/>
                    <a:pt x="536" y="534"/>
                    <a:pt x="547" y="531"/>
                  </a:cubicBezTo>
                  <a:cubicBezTo>
                    <a:pt x="554" y="530"/>
                    <a:pt x="565" y="527"/>
                    <a:pt x="575" y="525"/>
                  </a:cubicBezTo>
                  <a:cubicBezTo>
                    <a:pt x="584" y="523"/>
                    <a:pt x="593" y="521"/>
                    <a:pt x="599" y="519"/>
                  </a:cubicBezTo>
                  <a:cubicBezTo>
                    <a:pt x="606" y="518"/>
                    <a:pt x="617" y="515"/>
                    <a:pt x="627" y="513"/>
                  </a:cubicBezTo>
                  <a:cubicBezTo>
                    <a:pt x="638" y="511"/>
                    <a:pt x="649" y="509"/>
                    <a:pt x="656" y="507"/>
                  </a:cubicBezTo>
                  <a:cubicBezTo>
                    <a:pt x="672" y="504"/>
                    <a:pt x="700" y="497"/>
                    <a:pt x="721" y="492"/>
                  </a:cubicBezTo>
                  <a:cubicBezTo>
                    <a:pt x="726" y="490"/>
                    <a:pt x="732" y="489"/>
                    <a:pt x="736" y="488"/>
                  </a:cubicBezTo>
                  <a:cubicBezTo>
                    <a:pt x="759" y="482"/>
                    <a:pt x="802" y="472"/>
                    <a:pt x="824" y="467"/>
                  </a:cubicBezTo>
                  <a:cubicBezTo>
                    <a:pt x="849" y="460"/>
                    <a:pt x="925" y="441"/>
                    <a:pt x="926" y="441"/>
                  </a:cubicBezTo>
                  <a:cubicBezTo>
                    <a:pt x="1044" y="411"/>
                    <a:pt x="1044" y="411"/>
                    <a:pt x="1044" y="411"/>
                  </a:cubicBezTo>
                  <a:cubicBezTo>
                    <a:pt x="1043" y="409"/>
                    <a:pt x="1043" y="408"/>
                    <a:pt x="1042" y="407"/>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97.5</a:t>
              </a:r>
              <a:endParaRPr kumimoji="0" lang="id-ID" sz="15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1" name="Freeform 260"/>
            <p:cNvSpPr>
              <a:spLocks/>
            </p:cNvSpPr>
            <p:nvPr/>
          </p:nvSpPr>
          <p:spPr bwMode="auto">
            <a:xfrm>
              <a:off x="5432420" y="3057527"/>
              <a:ext cx="534987" cy="261939"/>
            </a:xfrm>
            <a:custGeom>
              <a:avLst/>
              <a:gdLst>
                <a:gd name="T0" fmla="*/ 18 w 634"/>
                <a:gd name="T1" fmla="*/ 204 h 312"/>
                <a:gd name="T2" fmla="*/ 41 w 634"/>
                <a:gd name="T3" fmla="*/ 177 h 312"/>
                <a:gd name="T4" fmla="*/ 60 w 634"/>
                <a:gd name="T5" fmla="*/ 147 h 312"/>
                <a:gd name="T6" fmla="*/ 83 w 634"/>
                <a:gd name="T7" fmla="*/ 135 h 312"/>
                <a:gd name="T8" fmla="*/ 91 w 634"/>
                <a:gd name="T9" fmla="*/ 113 h 312"/>
                <a:gd name="T10" fmla="*/ 104 w 634"/>
                <a:gd name="T11" fmla="*/ 121 h 312"/>
                <a:gd name="T12" fmla="*/ 140 w 634"/>
                <a:gd name="T13" fmla="*/ 119 h 312"/>
                <a:gd name="T14" fmla="*/ 141 w 634"/>
                <a:gd name="T15" fmla="*/ 104 h 312"/>
                <a:gd name="T16" fmla="*/ 164 w 634"/>
                <a:gd name="T17" fmla="*/ 90 h 312"/>
                <a:gd name="T18" fmla="*/ 200 w 634"/>
                <a:gd name="T19" fmla="*/ 91 h 312"/>
                <a:gd name="T20" fmla="*/ 216 w 634"/>
                <a:gd name="T21" fmla="*/ 101 h 312"/>
                <a:gd name="T22" fmla="*/ 236 w 634"/>
                <a:gd name="T23" fmla="*/ 116 h 312"/>
                <a:gd name="T24" fmla="*/ 244 w 634"/>
                <a:gd name="T25" fmla="*/ 126 h 312"/>
                <a:gd name="T26" fmla="*/ 273 w 634"/>
                <a:gd name="T27" fmla="*/ 132 h 312"/>
                <a:gd name="T28" fmla="*/ 281 w 634"/>
                <a:gd name="T29" fmla="*/ 156 h 312"/>
                <a:gd name="T30" fmla="*/ 304 w 634"/>
                <a:gd name="T31" fmla="*/ 158 h 312"/>
                <a:gd name="T32" fmla="*/ 325 w 634"/>
                <a:gd name="T33" fmla="*/ 170 h 312"/>
                <a:gd name="T34" fmla="*/ 360 w 634"/>
                <a:gd name="T35" fmla="*/ 193 h 312"/>
                <a:gd name="T36" fmla="*/ 359 w 634"/>
                <a:gd name="T37" fmla="*/ 219 h 312"/>
                <a:gd name="T38" fmla="*/ 344 w 634"/>
                <a:gd name="T39" fmla="*/ 239 h 312"/>
                <a:gd name="T40" fmla="*/ 342 w 634"/>
                <a:gd name="T41" fmla="*/ 268 h 312"/>
                <a:gd name="T42" fmla="*/ 361 w 634"/>
                <a:gd name="T43" fmla="*/ 270 h 312"/>
                <a:gd name="T44" fmla="*/ 380 w 634"/>
                <a:gd name="T45" fmla="*/ 269 h 312"/>
                <a:gd name="T46" fmla="*/ 402 w 634"/>
                <a:gd name="T47" fmla="*/ 280 h 312"/>
                <a:gd name="T48" fmla="*/ 427 w 634"/>
                <a:gd name="T49" fmla="*/ 284 h 312"/>
                <a:gd name="T50" fmla="*/ 460 w 634"/>
                <a:gd name="T51" fmla="*/ 300 h 312"/>
                <a:gd name="T52" fmla="*/ 481 w 634"/>
                <a:gd name="T53" fmla="*/ 301 h 312"/>
                <a:gd name="T54" fmla="*/ 461 w 634"/>
                <a:gd name="T55" fmla="*/ 262 h 312"/>
                <a:gd name="T56" fmla="*/ 432 w 634"/>
                <a:gd name="T57" fmla="*/ 214 h 312"/>
                <a:gd name="T58" fmla="*/ 426 w 634"/>
                <a:gd name="T59" fmla="*/ 175 h 312"/>
                <a:gd name="T60" fmla="*/ 429 w 634"/>
                <a:gd name="T61" fmla="*/ 146 h 312"/>
                <a:gd name="T62" fmla="*/ 404 w 634"/>
                <a:gd name="T63" fmla="*/ 116 h 312"/>
                <a:gd name="T64" fmla="*/ 418 w 634"/>
                <a:gd name="T65" fmla="*/ 100 h 312"/>
                <a:gd name="T66" fmla="*/ 429 w 634"/>
                <a:gd name="T67" fmla="*/ 84 h 312"/>
                <a:gd name="T68" fmla="*/ 442 w 634"/>
                <a:gd name="T69" fmla="*/ 74 h 312"/>
                <a:gd name="T70" fmla="*/ 445 w 634"/>
                <a:gd name="T71" fmla="*/ 49 h 312"/>
                <a:gd name="T72" fmla="*/ 461 w 634"/>
                <a:gd name="T73" fmla="*/ 52 h 312"/>
                <a:gd name="T74" fmla="*/ 456 w 634"/>
                <a:gd name="T75" fmla="*/ 69 h 312"/>
                <a:gd name="T76" fmla="*/ 443 w 634"/>
                <a:gd name="T77" fmla="*/ 91 h 312"/>
                <a:gd name="T78" fmla="*/ 448 w 634"/>
                <a:gd name="T79" fmla="*/ 127 h 312"/>
                <a:gd name="T80" fmla="*/ 455 w 634"/>
                <a:gd name="T81" fmla="*/ 120 h 312"/>
                <a:gd name="T82" fmla="*/ 457 w 634"/>
                <a:gd name="T83" fmla="*/ 142 h 312"/>
                <a:gd name="T84" fmla="*/ 436 w 634"/>
                <a:gd name="T85" fmla="*/ 150 h 312"/>
                <a:gd name="T86" fmla="*/ 442 w 634"/>
                <a:gd name="T87" fmla="*/ 159 h 312"/>
                <a:gd name="T88" fmla="*/ 453 w 634"/>
                <a:gd name="T89" fmla="*/ 149 h 312"/>
                <a:gd name="T90" fmla="*/ 455 w 634"/>
                <a:gd name="T91" fmla="*/ 164 h 312"/>
                <a:gd name="T92" fmla="*/ 451 w 634"/>
                <a:gd name="T93" fmla="*/ 198 h 312"/>
                <a:gd name="T94" fmla="*/ 459 w 634"/>
                <a:gd name="T95" fmla="*/ 187 h 312"/>
                <a:gd name="T96" fmla="*/ 475 w 634"/>
                <a:gd name="T97" fmla="*/ 201 h 312"/>
                <a:gd name="T98" fmla="*/ 463 w 634"/>
                <a:gd name="T99" fmla="*/ 215 h 312"/>
                <a:gd name="T100" fmla="*/ 471 w 634"/>
                <a:gd name="T101" fmla="*/ 240 h 312"/>
                <a:gd name="T102" fmla="*/ 487 w 634"/>
                <a:gd name="T103" fmla="*/ 259 h 312"/>
                <a:gd name="T104" fmla="*/ 495 w 634"/>
                <a:gd name="T105" fmla="*/ 257 h 312"/>
                <a:gd name="T106" fmla="*/ 510 w 634"/>
                <a:gd name="T107" fmla="*/ 259 h 312"/>
                <a:gd name="T108" fmla="*/ 516 w 634"/>
                <a:gd name="T109" fmla="*/ 242 h 312"/>
                <a:gd name="T110" fmla="*/ 523 w 634"/>
                <a:gd name="T111" fmla="*/ 257 h 312"/>
                <a:gd name="T112" fmla="*/ 531 w 634"/>
                <a:gd name="T113" fmla="*/ 264 h 312"/>
                <a:gd name="T114" fmla="*/ 539 w 634"/>
                <a:gd name="T115" fmla="*/ 271 h 312"/>
                <a:gd name="T116" fmla="*/ 546 w 634"/>
                <a:gd name="T117" fmla="*/ 289 h 312"/>
                <a:gd name="T118" fmla="*/ 556 w 634"/>
                <a:gd name="T119" fmla="*/ 297 h 312"/>
                <a:gd name="T120" fmla="*/ 629 w 634"/>
                <a:gd name="T121" fmla="*/ 221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34" h="312">
                  <a:moveTo>
                    <a:pt x="632" y="201"/>
                  </a:moveTo>
                  <a:cubicBezTo>
                    <a:pt x="632" y="199"/>
                    <a:pt x="632" y="194"/>
                    <a:pt x="631" y="191"/>
                  </a:cubicBezTo>
                  <a:cubicBezTo>
                    <a:pt x="546" y="212"/>
                    <a:pt x="546" y="212"/>
                    <a:pt x="546" y="212"/>
                  </a:cubicBezTo>
                  <a:cubicBezTo>
                    <a:pt x="483" y="19"/>
                    <a:pt x="483" y="19"/>
                    <a:pt x="483" y="19"/>
                  </a:cubicBezTo>
                  <a:cubicBezTo>
                    <a:pt x="483" y="19"/>
                    <a:pt x="479" y="10"/>
                    <a:pt x="479" y="6"/>
                  </a:cubicBezTo>
                  <a:cubicBezTo>
                    <a:pt x="479" y="5"/>
                    <a:pt x="479" y="2"/>
                    <a:pt x="479" y="0"/>
                  </a:cubicBezTo>
                  <a:cubicBezTo>
                    <a:pt x="421" y="15"/>
                    <a:pt x="421" y="15"/>
                    <a:pt x="421" y="15"/>
                  </a:cubicBezTo>
                  <a:cubicBezTo>
                    <a:pt x="259" y="56"/>
                    <a:pt x="259" y="56"/>
                    <a:pt x="259" y="56"/>
                  </a:cubicBezTo>
                  <a:cubicBezTo>
                    <a:pt x="0" y="116"/>
                    <a:pt x="0" y="116"/>
                    <a:pt x="0" y="116"/>
                  </a:cubicBezTo>
                  <a:cubicBezTo>
                    <a:pt x="18" y="204"/>
                    <a:pt x="18" y="204"/>
                    <a:pt x="18" y="204"/>
                  </a:cubicBezTo>
                  <a:cubicBezTo>
                    <a:pt x="18" y="204"/>
                    <a:pt x="21" y="203"/>
                    <a:pt x="21" y="202"/>
                  </a:cubicBezTo>
                  <a:cubicBezTo>
                    <a:pt x="22" y="202"/>
                    <a:pt x="23" y="201"/>
                    <a:pt x="24" y="200"/>
                  </a:cubicBezTo>
                  <a:cubicBezTo>
                    <a:pt x="24" y="199"/>
                    <a:pt x="25" y="197"/>
                    <a:pt x="25" y="197"/>
                  </a:cubicBezTo>
                  <a:cubicBezTo>
                    <a:pt x="26" y="196"/>
                    <a:pt x="27" y="195"/>
                    <a:pt x="27" y="194"/>
                  </a:cubicBezTo>
                  <a:cubicBezTo>
                    <a:pt x="28" y="193"/>
                    <a:pt x="28" y="191"/>
                    <a:pt x="29" y="190"/>
                  </a:cubicBezTo>
                  <a:cubicBezTo>
                    <a:pt x="30" y="189"/>
                    <a:pt x="31" y="190"/>
                    <a:pt x="32" y="189"/>
                  </a:cubicBezTo>
                  <a:cubicBezTo>
                    <a:pt x="33" y="189"/>
                    <a:pt x="33" y="186"/>
                    <a:pt x="34" y="185"/>
                  </a:cubicBezTo>
                  <a:cubicBezTo>
                    <a:pt x="34" y="184"/>
                    <a:pt x="36" y="183"/>
                    <a:pt x="37" y="182"/>
                  </a:cubicBezTo>
                  <a:cubicBezTo>
                    <a:pt x="37" y="182"/>
                    <a:pt x="39" y="182"/>
                    <a:pt x="40" y="181"/>
                  </a:cubicBezTo>
                  <a:cubicBezTo>
                    <a:pt x="41" y="181"/>
                    <a:pt x="41" y="178"/>
                    <a:pt x="41" y="177"/>
                  </a:cubicBezTo>
                  <a:cubicBezTo>
                    <a:pt x="42" y="176"/>
                    <a:pt x="42" y="174"/>
                    <a:pt x="42" y="173"/>
                  </a:cubicBezTo>
                  <a:cubicBezTo>
                    <a:pt x="43" y="172"/>
                    <a:pt x="44" y="170"/>
                    <a:pt x="44" y="170"/>
                  </a:cubicBezTo>
                  <a:cubicBezTo>
                    <a:pt x="44" y="170"/>
                    <a:pt x="47" y="169"/>
                    <a:pt x="47" y="168"/>
                  </a:cubicBezTo>
                  <a:cubicBezTo>
                    <a:pt x="48" y="167"/>
                    <a:pt x="48" y="166"/>
                    <a:pt x="49" y="165"/>
                  </a:cubicBezTo>
                  <a:cubicBezTo>
                    <a:pt x="49" y="164"/>
                    <a:pt x="50" y="163"/>
                    <a:pt x="51" y="162"/>
                  </a:cubicBezTo>
                  <a:cubicBezTo>
                    <a:pt x="52" y="162"/>
                    <a:pt x="53" y="160"/>
                    <a:pt x="53" y="160"/>
                  </a:cubicBezTo>
                  <a:cubicBezTo>
                    <a:pt x="54" y="159"/>
                    <a:pt x="55" y="159"/>
                    <a:pt x="56" y="158"/>
                  </a:cubicBezTo>
                  <a:cubicBezTo>
                    <a:pt x="56" y="158"/>
                    <a:pt x="57" y="157"/>
                    <a:pt x="57" y="156"/>
                  </a:cubicBezTo>
                  <a:cubicBezTo>
                    <a:pt x="58" y="155"/>
                    <a:pt x="58" y="153"/>
                    <a:pt x="58" y="152"/>
                  </a:cubicBezTo>
                  <a:cubicBezTo>
                    <a:pt x="58" y="150"/>
                    <a:pt x="59" y="148"/>
                    <a:pt x="60" y="147"/>
                  </a:cubicBezTo>
                  <a:cubicBezTo>
                    <a:pt x="61" y="146"/>
                    <a:pt x="62" y="145"/>
                    <a:pt x="63" y="145"/>
                  </a:cubicBezTo>
                  <a:cubicBezTo>
                    <a:pt x="64" y="145"/>
                    <a:pt x="66" y="145"/>
                    <a:pt x="67" y="145"/>
                  </a:cubicBezTo>
                  <a:cubicBezTo>
                    <a:pt x="68" y="145"/>
                    <a:pt x="69" y="145"/>
                    <a:pt x="70" y="146"/>
                  </a:cubicBezTo>
                  <a:cubicBezTo>
                    <a:pt x="71" y="146"/>
                    <a:pt x="73" y="147"/>
                    <a:pt x="74" y="148"/>
                  </a:cubicBezTo>
                  <a:cubicBezTo>
                    <a:pt x="74" y="148"/>
                    <a:pt x="76" y="149"/>
                    <a:pt x="77" y="149"/>
                  </a:cubicBezTo>
                  <a:cubicBezTo>
                    <a:pt x="78" y="149"/>
                    <a:pt x="78" y="146"/>
                    <a:pt x="78" y="146"/>
                  </a:cubicBezTo>
                  <a:cubicBezTo>
                    <a:pt x="78" y="144"/>
                    <a:pt x="78" y="142"/>
                    <a:pt x="78" y="141"/>
                  </a:cubicBezTo>
                  <a:cubicBezTo>
                    <a:pt x="78" y="140"/>
                    <a:pt x="80" y="139"/>
                    <a:pt x="80" y="139"/>
                  </a:cubicBezTo>
                  <a:cubicBezTo>
                    <a:pt x="81" y="139"/>
                    <a:pt x="82" y="139"/>
                    <a:pt x="83" y="138"/>
                  </a:cubicBezTo>
                  <a:cubicBezTo>
                    <a:pt x="83" y="137"/>
                    <a:pt x="83" y="136"/>
                    <a:pt x="83" y="135"/>
                  </a:cubicBezTo>
                  <a:cubicBezTo>
                    <a:pt x="83" y="134"/>
                    <a:pt x="84" y="132"/>
                    <a:pt x="85" y="131"/>
                  </a:cubicBezTo>
                  <a:cubicBezTo>
                    <a:pt x="85" y="131"/>
                    <a:pt x="86" y="131"/>
                    <a:pt x="87" y="131"/>
                  </a:cubicBezTo>
                  <a:cubicBezTo>
                    <a:pt x="87" y="130"/>
                    <a:pt x="86" y="128"/>
                    <a:pt x="86" y="127"/>
                  </a:cubicBezTo>
                  <a:cubicBezTo>
                    <a:pt x="87" y="126"/>
                    <a:pt x="88" y="124"/>
                    <a:pt x="89" y="123"/>
                  </a:cubicBezTo>
                  <a:cubicBezTo>
                    <a:pt x="89" y="123"/>
                    <a:pt x="91" y="123"/>
                    <a:pt x="91" y="122"/>
                  </a:cubicBezTo>
                  <a:cubicBezTo>
                    <a:pt x="91" y="122"/>
                    <a:pt x="90" y="121"/>
                    <a:pt x="90" y="120"/>
                  </a:cubicBezTo>
                  <a:cubicBezTo>
                    <a:pt x="90" y="119"/>
                    <a:pt x="90" y="118"/>
                    <a:pt x="90" y="118"/>
                  </a:cubicBezTo>
                  <a:cubicBezTo>
                    <a:pt x="91" y="117"/>
                    <a:pt x="92" y="117"/>
                    <a:pt x="93" y="116"/>
                  </a:cubicBezTo>
                  <a:cubicBezTo>
                    <a:pt x="93" y="116"/>
                    <a:pt x="94" y="114"/>
                    <a:pt x="93" y="114"/>
                  </a:cubicBezTo>
                  <a:cubicBezTo>
                    <a:pt x="93" y="113"/>
                    <a:pt x="91" y="113"/>
                    <a:pt x="91" y="113"/>
                  </a:cubicBezTo>
                  <a:cubicBezTo>
                    <a:pt x="91" y="112"/>
                    <a:pt x="92" y="111"/>
                    <a:pt x="92" y="110"/>
                  </a:cubicBezTo>
                  <a:cubicBezTo>
                    <a:pt x="92" y="110"/>
                    <a:pt x="93" y="108"/>
                    <a:pt x="94" y="108"/>
                  </a:cubicBezTo>
                  <a:cubicBezTo>
                    <a:pt x="94" y="108"/>
                    <a:pt x="96" y="108"/>
                    <a:pt x="96" y="109"/>
                  </a:cubicBezTo>
                  <a:cubicBezTo>
                    <a:pt x="97" y="109"/>
                    <a:pt x="97" y="110"/>
                    <a:pt x="97" y="111"/>
                  </a:cubicBezTo>
                  <a:cubicBezTo>
                    <a:pt x="98" y="111"/>
                    <a:pt x="100" y="110"/>
                    <a:pt x="101" y="111"/>
                  </a:cubicBezTo>
                  <a:cubicBezTo>
                    <a:pt x="101" y="111"/>
                    <a:pt x="101" y="112"/>
                    <a:pt x="101" y="113"/>
                  </a:cubicBezTo>
                  <a:cubicBezTo>
                    <a:pt x="100" y="113"/>
                    <a:pt x="99" y="114"/>
                    <a:pt x="98" y="114"/>
                  </a:cubicBezTo>
                  <a:cubicBezTo>
                    <a:pt x="98" y="115"/>
                    <a:pt x="97" y="116"/>
                    <a:pt x="97" y="116"/>
                  </a:cubicBezTo>
                  <a:cubicBezTo>
                    <a:pt x="97" y="117"/>
                    <a:pt x="98" y="119"/>
                    <a:pt x="98" y="119"/>
                  </a:cubicBezTo>
                  <a:cubicBezTo>
                    <a:pt x="100" y="120"/>
                    <a:pt x="102" y="120"/>
                    <a:pt x="104" y="121"/>
                  </a:cubicBezTo>
                  <a:cubicBezTo>
                    <a:pt x="105" y="121"/>
                    <a:pt x="106" y="121"/>
                    <a:pt x="107" y="122"/>
                  </a:cubicBezTo>
                  <a:cubicBezTo>
                    <a:pt x="108" y="122"/>
                    <a:pt x="109" y="123"/>
                    <a:pt x="110" y="123"/>
                  </a:cubicBezTo>
                  <a:cubicBezTo>
                    <a:pt x="112" y="124"/>
                    <a:pt x="114" y="123"/>
                    <a:pt x="115" y="123"/>
                  </a:cubicBezTo>
                  <a:cubicBezTo>
                    <a:pt x="116" y="123"/>
                    <a:pt x="117" y="121"/>
                    <a:pt x="118" y="121"/>
                  </a:cubicBezTo>
                  <a:cubicBezTo>
                    <a:pt x="119" y="121"/>
                    <a:pt x="122" y="121"/>
                    <a:pt x="123" y="121"/>
                  </a:cubicBezTo>
                  <a:cubicBezTo>
                    <a:pt x="123" y="121"/>
                    <a:pt x="124" y="123"/>
                    <a:pt x="125" y="123"/>
                  </a:cubicBezTo>
                  <a:cubicBezTo>
                    <a:pt x="126" y="124"/>
                    <a:pt x="127" y="124"/>
                    <a:pt x="128" y="123"/>
                  </a:cubicBezTo>
                  <a:cubicBezTo>
                    <a:pt x="129" y="123"/>
                    <a:pt x="131" y="121"/>
                    <a:pt x="132" y="121"/>
                  </a:cubicBezTo>
                  <a:cubicBezTo>
                    <a:pt x="133" y="121"/>
                    <a:pt x="135" y="122"/>
                    <a:pt x="136" y="122"/>
                  </a:cubicBezTo>
                  <a:cubicBezTo>
                    <a:pt x="137" y="122"/>
                    <a:pt x="139" y="119"/>
                    <a:pt x="140" y="119"/>
                  </a:cubicBezTo>
                  <a:cubicBezTo>
                    <a:pt x="140" y="118"/>
                    <a:pt x="141" y="117"/>
                    <a:pt x="142" y="117"/>
                  </a:cubicBezTo>
                  <a:cubicBezTo>
                    <a:pt x="142" y="116"/>
                    <a:pt x="143" y="115"/>
                    <a:pt x="143" y="114"/>
                  </a:cubicBezTo>
                  <a:cubicBezTo>
                    <a:pt x="142" y="113"/>
                    <a:pt x="142" y="112"/>
                    <a:pt x="141" y="112"/>
                  </a:cubicBezTo>
                  <a:cubicBezTo>
                    <a:pt x="141" y="111"/>
                    <a:pt x="139" y="112"/>
                    <a:pt x="138" y="111"/>
                  </a:cubicBezTo>
                  <a:cubicBezTo>
                    <a:pt x="138" y="111"/>
                    <a:pt x="138" y="110"/>
                    <a:pt x="138" y="110"/>
                  </a:cubicBezTo>
                  <a:cubicBezTo>
                    <a:pt x="138" y="109"/>
                    <a:pt x="139" y="108"/>
                    <a:pt x="140" y="108"/>
                  </a:cubicBezTo>
                  <a:cubicBezTo>
                    <a:pt x="140" y="108"/>
                    <a:pt x="142" y="108"/>
                    <a:pt x="143" y="108"/>
                  </a:cubicBezTo>
                  <a:cubicBezTo>
                    <a:pt x="143" y="108"/>
                    <a:pt x="144" y="108"/>
                    <a:pt x="144" y="108"/>
                  </a:cubicBezTo>
                  <a:cubicBezTo>
                    <a:pt x="145" y="107"/>
                    <a:pt x="144" y="106"/>
                    <a:pt x="144" y="105"/>
                  </a:cubicBezTo>
                  <a:cubicBezTo>
                    <a:pt x="143" y="105"/>
                    <a:pt x="141" y="105"/>
                    <a:pt x="141" y="104"/>
                  </a:cubicBezTo>
                  <a:cubicBezTo>
                    <a:pt x="140" y="104"/>
                    <a:pt x="139" y="103"/>
                    <a:pt x="139" y="103"/>
                  </a:cubicBezTo>
                  <a:cubicBezTo>
                    <a:pt x="139" y="102"/>
                    <a:pt x="140" y="102"/>
                    <a:pt x="140" y="101"/>
                  </a:cubicBezTo>
                  <a:cubicBezTo>
                    <a:pt x="141" y="101"/>
                    <a:pt x="143" y="101"/>
                    <a:pt x="144" y="101"/>
                  </a:cubicBezTo>
                  <a:cubicBezTo>
                    <a:pt x="145" y="101"/>
                    <a:pt x="146" y="101"/>
                    <a:pt x="147" y="101"/>
                  </a:cubicBezTo>
                  <a:cubicBezTo>
                    <a:pt x="147" y="100"/>
                    <a:pt x="148" y="99"/>
                    <a:pt x="148" y="98"/>
                  </a:cubicBezTo>
                  <a:cubicBezTo>
                    <a:pt x="148" y="98"/>
                    <a:pt x="149" y="96"/>
                    <a:pt x="150" y="96"/>
                  </a:cubicBezTo>
                  <a:cubicBezTo>
                    <a:pt x="151" y="95"/>
                    <a:pt x="155" y="95"/>
                    <a:pt x="156" y="96"/>
                  </a:cubicBezTo>
                  <a:cubicBezTo>
                    <a:pt x="157" y="96"/>
                    <a:pt x="159" y="97"/>
                    <a:pt x="160" y="97"/>
                  </a:cubicBezTo>
                  <a:cubicBezTo>
                    <a:pt x="161" y="97"/>
                    <a:pt x="162" y="96"/>
                    <a:pt x="162" y="95"/>
                  </a:cubicBezTo>
                  <a:cubicBezTo>
                    <a:pt x="163" y="94"/>
                    <a:pt x="163" y="92"/>
                    <a:pt x="164" y="90"/>
                  </a:cubicBezTo>
                  <a:cubicBezTo>
                    <a:pt x="164" y="89"/>
                    <a:pt x="164" y="87"/>
                    <a:pt x="165" y="86"/>
                  </a:cubicBezTo>
                  <a:cubicBezTo>
                    <a:pt x="165" y="86"/>
                    <a:pt x="167" y="85"/>
                    <a:pt x="167" y="84"/>
                  </a:cubicBezTo>
                  <a:cubicBezTo>
                    <a:pt x="168" y="83"/>
                    <a:pt x="169" y="82"/>
                    <a:pt x="169" y="81"/>
                  </a:cubicBezTo>
                  <a:cubicBezTo>
                    <a:pt x="171" y="81"/>
                    <a:pt x="175" y="81"/>
                    <a:pt x="177" y="81"/>
                  </a:cubicBezTo>
                  <a:cubicBezTo>
                    <a:pt x="178" y="82"/>
                    <a:pt x="180" y="82"/>
                    <a:pt x="181" y="83"/>
                  </a:cubicBezTo>
                  <a:cubicBezTo>
                    <a:pt x="182" y="83"/>
                    <a:pt x="185" y="83"/>
                    <a:pt x="185" y="84"/>
                  </a:cubicBezTo>
                  <a:cubicBezTo>
                    <a:pt x="186" y="85"/>
                    <a:pt x="188" y="86"/>
                    <a:pt x="189" y="87"/>
                  </a:cubicBezTo>
                  <a:cubicBezTo>
                    <a:pt x="190" y="88"/>
                    <a:pt x="191" y="90"/>
                    <a:pt x="192" y="91"/>
                  </a:cubicBezTo>
                  <a:cubicBezTo>
                    <a:pt x="193" y="92"/>
                    <a:pt x="196" y="92"/>
                    <a:pt x="198" y="92"/>
                  </a:cubicBezTo>
                  <a:cubicBezTo>
                    <a:pt x="198" y="92"/>
                    <a:pt x="199" y="91"/>
                    <a:pt x="200" y="91"/>
                  </a:cubicBezTo>
                  <a:cubicBezTo>
                    <a:pt x="200" y="90"/>
                    <a:pt x="202" y="91"/>
                    <a:pt x="203" y="91"/>
                  </a:cubicBezTo>
                  <a:cubicBezTo>
                    <a:pt x="204" y="91"/>
                    <a:pt x="205" y="89"/>
                    <a:pt x="206" y="89"/>
                  </a:cubicBezTo>
                  <a:cubicBezTo>
                    <a:pt x="207" y="89"/>
                    <a:pt x="209" y="89"/>
                    <a:pt x="210" y="89"/>
                  </a:cubicBezTo>
                  <a:cubicBezTo>
                    <a:pt x="210" y="88"/>
                    <a:pt x="211" y="87"/>
                    <a:pt x="212" y="86"/>
                  </a:cubicBezTo>
                  <a:cubicBezTo>
                    <a:pt x="213" y="86"/>
                    <a:pt x="217" y="86"/>
                    <a:pt x="218" y="87"/>
                  </a:cubicBezTo>
                  <a:cubicBezTo>
                    <a:pt x="219" y="87"/>
                    <a:pt x="219" y="89"/>
                    <a:pt x="219" y="90"/>
                  </a:cubicBezTo>
                  <a:cubicBezTo>
                    <a:pt x="220" y="91"/>
                    <a:pt x="219" y="93"/>
                    <a:pt x="218" y="94"/>
                  </a:cubicBezTo>
                  <a:cubicBezTo>
                    <a:pt x="218" y="95"/>
                    <a:pt x="216" y="95"/>
                    <a:pt x="215" y="95"/>
                  </a:cubicBezTo>
                  <a:cubicBezTo>
                    <a:pt x="215" y="96"/>
                    <a:pt x="214" y="97"/>
                    <a:pt x="214" y="98"/>
                  </a:cubicBezTo>
                  <a:cubicBezTo>
                    <a:pt x="214" y="99"/>
                    <a:pt x="215" y="100"/>
                    <a:pt x="216" y="101"/>
                  </a:cubicBezTo>
                  <a:cubicBezTo>
                    <a:pt x="217" y="101"/>
                    <a:pt x="221" y="100"/>
                    <a:pt x="221" y="101"/>
                  </a:cubicBezTo>
                  <a:cubicBezTo>
                    <a:pt x="222" y="101"/>
                    <a:pt x="220" y="103"/>
                    <a:pt x="220" y="104"/>
                  </a:cubicBezTo>
                  <a:cubicBezTo>
                    <a:pt x="221" y="105"/>
                    <a:pt x="223" y="105"/>
                    <a:pt x="224" y="105"/>
                  </a:cubicBezTo>
                  <a:cubicBezTo>
                    <a:pt x="225" y="105"/>
                    <a:pt x="227" y="103"/>
                    <a:pt x="228" y="104"/>
                  </a:cubicBezTo>
                  <a:cubicBezTo>
                    <a:pt x="229" y="104"/>
                    <a:pt x="230" y="105"/>
                    <a:pt x="230" y="105"/>
                  </a:cubicBezTo>
                  <a:cubicBezTo>
                    <a:pt x="230" y="106"/>
                    <a:pt x="228" y="108"/>
                    <a:pt x="229" y="108"/>
                  </a:cubicBezTo>
                  <a:cubicBezTo>
                    <a:pt x="229" y="109"/>
                    <a:pt x="230" y="110"/>
                    <a:pt x="230" y="110"/>
                  </a:cubicBezTo>
                  <a:cubicBezTo>
                    <a:pt x="230" y="111"/>
                    <a:pt x="229" y="112"/>
                    <a:pt x="229" y="113"/>
                  </a:cubicBezTo>
                  <a:cubicBezTo>
                    <a:pt x="229" y="114"/>
                    <a:pt x="231" y="115"/>
                    <a:pt x="232" y="115"/>
                  </a:cubicBezTo>
                  <a:cubicBezTo>
                    <a:pt x="233" y="116"/>
                    <a:pt x="235" y="115"/>
                    <a:pt x="236" y="116"/>
                  </a:cubicBezTo>
                  <a:cubicBezTo>
                    <a:pt x="237" y="116"/>
                    <a:pt x="239" y="119"/>
                    <a:pt x="239" y="119"/>
                  </a:cubicBezTo>
                  <a:cubicBezTo>
                    <a:pt x="239" y="119"/>
                    <a:pt x="238" y="122"/>
                    <a:pt x="238" y="123"/>
                  </a:cubicBezTo>
                  <a:cubicBezTo>
                    <a:pt x="238" y="124"/>
                    <a:pt x="239" y="125"/>
                    <a:pt x="239" y="126"/>
                  </a:cubicBezTo>
                  <a:cubicBezTo>
                    <a:pt x="239" y="127"/>
                    <a:pt x="238" y="128"/>
                    <a:pt x="238" y="129"/>
                  </a:cubicBezTo>
                  <a:cubicBezTo>
                    <a:pt x="238" y="129"/>
                    <a:pt x="239" y="130"/>
                    <a:pt x="239" y="130"/>
                  </a:cubicBezTo>
                  <a:cubicBezTo>
                    <a:pt x="239" y="130"/>
                    <a:pt x="240" y="129"/>
                    <a:pt x="240" y="129"/>
                  </a:cubicBezTo>
                  <a:cubicBezTo>
                    <a:pt x="241" y="128"/>
                    <a:pt x="242" y="128"/>
                    <a:pt x="243" y="127"/>
                  </a:cubicBezTo>
                  <a:cubicBezTo>
                    <a:pt x="244" y="127"/>
                    <a:pt x="244" y="127"/>
                    <a:pt x="244" y="127"/>
                  </a:cubicBezTo>
                  <a:cubicBezTo>
                    <a:pt x="244" y="127"/>
                    <a:pt x="244" y="127"/>
                    <a:pt x="244" y="127"/>
                  </a:cubicBezTo>
                  <a:cubicBezTo>
                    <a:pt x="244" y="127"/>
                    <a:pt x="244" y="127"/>
                    <a:pt x="244" y="126"/>
                  </a:cubicBezTo>
                  <a:cubicBezTo>
                    <a:pt x="246" y="126"/>
                    <a:pt x="247" y="125"/>
                    <a:pt x="249" y="125"/>
                  </a:cubicBezTo>
                  <a:cubicBezTo>
                    <a:pt x="252" y="125"/>
                    <a:pt x="253" y="126"/>
                    <a:pt x="255" y="127"/>
                  </a:cubicBezTo>
                  <a:cubicBezTo>
                    <a:pt x="255" y="127"/>
                    <a:pt x="256" y="127"/>
                    <a:pt x="256" y="127"/>
                  </a:cubicBezTo>
                  <a:cubicBezTo>
                    <a:pt x="256" y="127"/>
                    <a:pt x="256" y="127"/>
                    <a:pt x="256" y="127"/>
                  </a:cubicBezTo>
                  <a:cubicBezTo>
                    <a:pt x="256" y="127"/>
                    <a:pt x="256" y="127"/>
                    <a:pt x="256" y="127"/>
                  </a:cubicBezTo>
                  <a:cubicBezTo>
                    <a:pt x="258" y="126"/>
                    <a:pt x="259" y="125"/>
                    <a:pt x="261" y="125"/>
                  </a:cubicBezTo>
                  <a:cubicBezTo>
                    <a:pt x="261" y="125"/>
                    <a:pt x="262" y="125"/>
                    <a:pt x="262" y="125"/>
                  </a:cubicBezTo>
                  <a:cubicBezTo>
                    <a:pt x="264" y="125"/>
                    <a:pt x="267" y="126"/>
                    <a:pt x="269" y="127"/>
                  </a:cubicBezTo>
                  <a:cubicBezTo>
                    <a:pt x="271" y="128"/>
                    <a:pt x="272" y="130"/>
                    <a:pt x="272" y="131"/>
                  </a:cubicBezTo>
                  <a:cubicBezTo>
                    <a:pt x="272" y="131"/>
                    <a:pt x="273" y="132"/>
                    <a:pt x="273" y="132"/>
                  </a:cubicBezTo>
                  <a:cubicBezTo>
                    <a:pt x="273" y="132"/>
                    <a:pt x="274" y="132"/>
                    <a:pt x="275" y="132"/>
                  </a:cubicBezTo>
                  <a:cubicBezTo>
                    <a:pt x="275" y="132"/>
                    <a:pt x="275" y="132"/>
                    <a:pt x="275" y="132"/>
                  </a:cubicBezTo>
                  <a:cubicBezTo>
                    <a:pt x="275" y="132"/>
                    <a:pt x="276" y="132"/>
                    <a:pt x="277" y="132"/>
                  </a:cubicBezTo>
                  <a:cubicBezTo>
                    <a:pt x="278" y="132"/>
                    <a:pt x="279" y="132"/>
                    <a:pt x="280" y="133"/>
                  </a:cubicBezTo>
                  <a:cubicBezTo>
                    <a:pt x="282" y="134"/>
                    <a:pt x="285" y="137"/>
                    <a:pt x="286" y="140"/>
                  </a:cubicBezTo>
                  <a:cubicBezTo>
                    <a:pt x="287" y="142"/>
                    <a:pt x="287" y="147"/>
                    <a:pt x="285" y="149"/>
                  </a:cubicBezTo>
                  <a:cubicBezTo>
                    <a:pt x="285" y="151"/>
                    <a:pt x="283" y="152"/>
                    <a:pt x="282" y="152"/>
                  </a:cubicBezTo>
                  <a:cubicBezTo>
                    <a:pt x="282" y="152"/>
                    <a:pt x="282" y="152"/>
                    <a:pt x="282" y="153"/>
                  </a:cubicBezTo>
                  <a:cubicBezTo>
                    <a:pt x="281" y="153"/>
                    <a:pt x="281" y="154"/>
                    <a:pt x="281" y="154"/>
                  </a:cubicBezTo>
                  <a:cubicBezTo>
                    <a:pt x="281" y="154"/>
                    <a:pt x="281" y="155"/>
                    <a:pt x="281" y="156"/>
                  </a:cubicBezTo>
                  <a:cubicBezTo>
                    <a:pt x="281" y="156"/>
                    <a:pt x="282" y="156"/>
                    <a:pt x="282" y="156"/>
                  </a:cubicBezTo>
                  <a:cubicBezTo>
                    <a:pt x="283" y="156"/>
                    <a:pt x="283" y="156"/>
                    <a:pt x="284" y="156"/>
                  </a:cubicBezTo>
                  <a:cubicBezTo>
                    <a:pt x="285" y="156"/>
                    <a:pt x="287" y="157"/>
                    <a:pt x="289" y="158"/>
                  </a:cubicBezTo>
                  <a:cubicBezTo>
                    <a:pt x="290" y="159"/>
                    <a:pt x="290" y="160"/>
                    <a:pt x="291" y="161"/>
                  </a:cubicBezTo>
                  <a:cubicBezTo>
                    <a:pt x="291" y="161"/>
                    <a:pt x="291" y="161"/>
                    <a:pt x="291" y="161"/>
                  </a:cubicBezTo>
                  <a:cubicBezTo>
                    <a:pt x="291" y="161"/>
                    <a:pt x="292" y="162"/>
                    <a:pt x="292" y="162"/>
                  </a:cubicBezTo>
                  <a:cubicBezTo>
                    <a:pt x="293" y="161"/>
                    <a:pt x="294" y="161"/>
                    <a:pt x="294" y="161"/>
                  </a:cubicBezTo>
                  <a:cubicBezTo>
                    <a:pt x="295" y="160"/>
                    <a:pt x="296" y="160"/>
                    <a:pt x="297" y="160"/>
                  </a:cubicBezTo>
                  <a:cubicBezTo>
                    <a:pt x="300" y="159"/>
                    <a:pt x="302" y="158"/>
                    <a:pt x="304" y="158"/>
                  </a:cubicBezTo>
                  <a:cubicBezTo>
                    <a:pt x="304" y="158"/>
                    <a:pt x="304" y="158"/>
                    <a:pt x="304" y="158"/>
                  </a:cubicBezTo>
                  <a:cubicBezTo>
                    <a:pt x="306" y="158"/>
                    <a:pt x="309" y="159"/>
                    <a:pt x="312" y="160"/>
                  </a:cubicBezTo>
                  <a:cubicBezTo>
                    <a:pt x="313" y="160"/>
                    <a:pt x="313" y="160"/>
                    <a:pt x="313" y="160"/>
                  </a:cubicBezTo>
                  <a:cubicBezTo>
                    <a:pt x="313" y="161"/>
                    <a:pt x="313" y="161"/>
                    <a:pt x="313" y="161"/>
                  </a:cubicBezTo>
                  <a:cubicBezTo>
                    <a:pt x="315" y="161"/>
                    <a:pt x="317" y="162"/>
                    <a:pt x="319" y="163"/>
                  </a:cubicBezTo>
                  <a:cubicBezTo>
                    <a:pt x="320" y="164"/>
                    <a:pt x="321" y="166"/>
                    <a:pt x="321" y="167"/>
                  </a:cubicBezTo>
                  <a:cubicBezTo>
                    <a:pt x="322" y="167"/>
                    <a:pt x="322" y="167"/>
                    <a:pt x="322" y="167"/>
                  </a:cubicBezTo>
                  <a:cubicBezTo>
                    <a:pt x="322" y="168"/>
                    <a:pt x="322" y="169"/>
                    <a:pt x="322" y="170"/>
                  </a:cubicBezTo>
                  <a:cubicBezTo>
                    <a:pt x="323" y="170"/>
                    <a:pt x="323" y="170"/>
                    <a:pt x="323" y="170"/>
                  </a:cubicBezTo>
                  <a:cubicBezTo>
                    <a:pt x="323" y="170"/>
                    <a:pt x="323" y="170"/>
                    <a:pt x="324" y="170"/>
                  </a:cubicBezTo>
                  <a:cubicBezTo>
                    <a:pt x="324" y="170"/>
                    <a:pt x="325" y="170"/>
                    <a:pt x="325" y="170"/>
                  </a:cubicBezTo>
                  <a:cubicBezTo>
                    <a:pt x="326" y="170"/>
                    <a:pt x="326" y="170"/>
                    <a:pt x="326" y="170"/>
                  </a:cubicBezTo>
                  <a:cubicBezTo>
                    <a:pt x="326" y="170"/>
                    <a:pt x="326" y="170"/>
                    <a:pt x="326" y="170"/>
                  </a:cubicBezTo>
                  <a:cubicBezTo>
                    <a:pt x="327" y="170"/>
                    <a:pt x="328" y="169"/>
                    <a:pt x="329" y="169"/>
                  </a:cubicBezTo>
                  <a:cubicBezTo>
                    <a:pt x="329" y="169"/>
                    <a:pt x="330" y="169"/>
                    <a:pt x="330" y="169"/>
                  </a:cubicBezTo>
                  <a:cubicBezTo>
                    <a:pt x="332" y="169"/>
                    <a:pt x="335" y="170"/>
                    <a:pt x="337" y="171"/>
                  </a:cubicBezTo>
                  <a:cubicBezTo>
                    <a:pt x="339" y="172"/>
                    <a:pt x="340" y="173"/>
                    <a:pt x="341" y="174"/>
                  </a:cubicBezTo>
                  <a:cubicBezTo>
                    <a:pt x="347" y="165"/>
                    <a:pt x="347" y="165"/>
                    <a:pt x="347" y="165"/>
                  </a:cubicBezTo>
                  <a:cubicBezTo>
                    <a:pt x="367" y="179"/>
                    <a:pt x="367" y="179"/>
                    <a:pt x="367" y="179"/>
                  </a:cubicBezTo>
                  <a:cubicBezTo>
                    <a:pt x="359" y="192"/>
                    <a:pt x="359" y="192"/>
                    <a:pt x="359" y="192"/>
                  </a:cubicBezTo>
                  <a:cubicBezTo>
                    <a:pt x="359" y="193"/>
                    <a:pt x="359" y="193"/>
                    <a:pt x="360" y="193"/>
                  </a:cubicBezTo>
                  <a:cubicBezTo>
                    <a:pt x="360" y="194"/>
                    <a:pt x="360" y="196"/>
                    <a:pt x="360" y="198"/>
                  </a:cubicBezTo>
                  <a:cubicBezTo>
                    <a:pt x="360" y="199"/>
                    <a:pt x="360" y="199"/>
                    <a:pt x="360" y="199"/>
                  </a:cubicBezTo>
                  <a:cubicBezTo>
                    <a:pt x="360" y="199"/>
                    <a:pt x="360" y="199"/>
                    <a:pt x="360" y="199"/>
                  </a:cubicBezTo>
                  <a:cubicBezTo>
                    <a:pt x="360" y="200"/>
                    <a:pt x="360" y="200"/>
                    <a:pt x="360" y="201"/>
                  </a:cubicBezTo>
                  <a:cubicBezTo>
                    <a:pt x="360" y="201"/>
                    <a:pt x="360" y="202"/>
                    <a:pt x="360" y="203"/>
                  </a:cubicBezTo>
                  <a:cubicBezTo>
                    <a:pt x="360" y="203"/>
                    <a:pt x="361" y="204"/>
                    <a:pt x="361" y="205"/>
                  </a:cubicBezTo>
                  <a:cubicBezTo>
                    <a:pt x="361" y="206"/>
                    <a:pt x="361" y="207"/>
                    <a:pt x="362" y="207"/>
                  </a:cubicBezTo>
                  <a:cubicBezTo>
                    <a:pt x="362" y="207"/>
                    <a:pt x="362" y="208"/>
                    <a:pt x="362" y="208"/>
                  </a:cubicBezTo>
                  <a:cubicBezTo>
                    <a:pt x="362" y="209"/>
                    <a:pt x="363" y="211"/>
                    <a:pt x="362" y="213"/>
                  </a:cubicBezTo>
                  <a:cubicBezTo>
                    <a:pt x="362" y="215"/>
                    <a:pt x="360" y="218"/>
                    <a:pt x="359" y="219"/>
                  </a:cubicBezTo>
                  <a:cubicBezTo>
                    <a:pt x="357" y="220"/>
                    <a:pt x="356" y="220"/>
                    <a:pt x="355" y="221"/>
                  </a:cubicBezTo>
                  <a:cubicBezTo>
                    <a:pt x="354" y="221"/>
                    <a:pt x="354" y="221"/>
                    <a:pt x="354" y="221"/>
                  </a:cubicBezTo>
                  <a:cubicBezTo>
                    <a:pt x="354" y="221"/>
                    <a:pt x="354" y="222"/>
                    <a:pt x="353" y="222"/>
                  </a:cubicBezTo>
                  <a:cubicBezTo>
                    <a:pt x="354" y="224"/>
                    <a:pt x="354" y="225"/>
                    <a:pt x="354" y="227"/>
                  </a:cubicBezTo>
                  <a:cubicBezTo>
                    <a:pt x="354" y="227"/>
                    <a:pt x="354" y="227"/>
                    <a:pt x="354" y="227"/>
                  </a:cubicBezTo>
                  <a:cubicBezTo>
                    <a:pt x="354" y="227"/>
                    <a:pt x="354" y="228"/>
                    <a:pt x="353" y="229"/>
                  </a:cubicBezTo>
                  <a:cubicBezTo>
                    <a:pt x="352" y="236"/>
                    <a:pt x="352" y="236"/>
                    <a:pt x="352" y="236"/>
                  </a:cubicBezTo>
                  <a:cubicBezTo>
                    <a:pt x="350" y="235"/>
                    <a:pt x="350" y="235"/>
                    <a:pt x="350" y="235"/>
                  </a:cubicBezTo>
                  <a:cubicBezTo>
                    <a:pt x="350" y="235"/>
                    <a:pt x="350" y="236"/>
                    <a:pt x="349" y="236"/>
                  </a:cubicBezTo>
                  <a:cubicBezTo>
                    <a:pt x="348" y="238"/>
                    <a:pt x="345" y="239"/>
                    <a:pt x="344" y="239"/>
                  </a:cubicBezTo>
                  <a:cubicBezTo>
                    <a:pt x="344" y="240"/>
                    <a:pt x="343" y="240"/>
                    <a:pt x="343" y="240"/>
                  </a:cubicBezTo>
                  <a:cubicBezTo>
                    <a:pt x="343" y="241"/>
                    <a:pt x="342" y="242"/>
                    <a:pt x="342" y="242"/>
                  </a:cubicBezTo>
                  <a:cubicBezTo>
                    <a:pt x="342" y="243"/>
                    <a:pt x="342" y="245"/>
                    <a:pt x="342" y="246"/>
                  </a:cubicBezTo>
                  <a:cubicBezTo>
                    <a:pt x="342" y="246"/>
                    <a:pt x="341" y="247"/>
                    <a:pt x="341" y="247"/>
                  </a:cubicBezTo>
                  <a:cubicBezTo>
                    <a:pt x="341" y="249"/>
                    <a:pt x="340" y="250"/>
                    <a:pt x="340" y="250"/>
                  </a:cubicBezTo>
                  <a:cubicBezTo>
                    <a:pt x="340" y="251"/>
                    <a:pt x="339" y="254"/>
                    <a:pt x="339" y="256"/>
                  </a:cubicBezTo>
                  <a:cubicBezTo>
                    <a:pt x="339" y="256"/>
                    <a:pt x="339" y="256"/>
                    <a:pt x="339" y="256"/>
                  </a:cubicBezTo>
                  <a:cubicBezTo>
                    <a:pt x="338" y="257"/>
                    <a:pt x="338" y="259"/>
                    <a:pt x="338" y="260"/>
                  </a:cubicBezTo>
                  <a:cubicBezTo>
                    <a:pt x="339" y="261"/>
                    <a:pt x="339" y="264"/>
                    <a:pt x="340" y="265"/>
                  </a:cubicBezTo>
                  <a:cubicBezTo>
                    <a:pt x="340" y="266"/>
                    <a:pt x="342" y="267"/>
                    <a:pt x="342" y="268"/>
                  </a:cubicBezTo>
                  <a:cubicBezTo>
                    <a:pt x="343" y="269"/>
                    <a:pt x="343" y="271"/>
                    <a:pt x="343" y="272"/>
                  </a:cubicBezTo>
                  <a:cubicBezTo>
                    <a:pt x="343" y="273"/>
                    <a:pt x="344" y="275"/>
                    <a:pt x="345" y="276"/>
                  </a:cubicBezTo>
                  <a:cubicBezTo>
                    <a:pt x="346" y="277"/>
                    <a:pt x="348" y="279"/>
                    <a:pt x="349" y="279"/>
                  </a:cubicBezTo>
                  <a:cubicBezTo>
                    <a:pt x="350" y="279"/>
                    <a:pt x="350" y="279"/>
                    <a:pt x="351" y="279"/>
                  </a:cubicBezTo>
                  <a:cubicBezTo>
                    <a:pt x="351" y="278"/>
                    <a:pt x="352" y="277"/>
                    <a:pt x="353" y="277"/>
                  </a:cubicBezTo>
                  <a:cubicBezTo>
                    <a:pt x="353" y="277"/>
                    <a:pt x="354" y="276"/>
                    <a:pt x="354" y="276"/>
                  </a:cubicBezTo>
                  <a:cubicBezTo>
                    <a:pt x="355" y="275"/>
                    <a:pt x="356" y="275"/>
                    <a:pt x="356" y="274"/>
                  </a:cubicBezTo>
                  <a:cubicBezTo>
                    <a:pt x="357" y="274"/>
                    <a:pt x="357" y="274"/>
                    <a:pt x="357" y="274"/>
                  </a:cubicBezTo>
                  <a:cubicBezTo>
                    <a:pt x="357" y="274"/>
                    <a:pt x="357" y="273"/>
                    <a:pt x="357" y="273"/>
                  </a:cubicBezTo>
                  <a:cubicBezTo>
                    <a:pt x="358" y="272"/>
                    <a:pt x="359" y="271"/>
                    <a:pt x="361" y="270"/>
                  </a:cubicBezTo>
                  <a:cubicBezTo>
                    <a:pt x="361" y="270"/>
                    <a:pt x="361" y="270"/>
                    <a:pt x="361" y="270"/>
                  </a:cubicBezTo>
                  <a:cubicBezTo>
                    <a:pt x="362" y="269"/>
                    <a:pt x="363" y="268"/>
                    <a:pt x="363" y="268"/>
                  </a:cubicBezTo>
                  <a:cubicBezTo>
                    <a:pt x="364" y="267"/>
                    <a:pt x="365" y="266"/>
                    <a:pt x="366" y="265"/>
                  </a:cubicBezTo>
                  <a:cubicBezTo>
                    <a:pt x="367" y="264"/>
                    <a:pt x="368" y="262"/>
                    <a:pt x="368" y="261"/>
                  </a:cubicBezTo>
                  <a:cubicBezTo>
                    <a:pt x="369" y="261"/>
                    <a:pt x="370" y="260"/>
                    <a:pt x="371" y="259"/>
                  </a:cubicBezTo>
                  <a:cubicBezTo>
                    <a:pt x="371" y="259"/>
                    <a:pt x="373" y="259"/>
                    <a:pt x="374" y="259"/>
                  </a:cubicBezTo>
                  <a:cubicBezTo>
                    <a:pt x="375" y="260"/>
                    <a:pt x="376" y="261"/>
                    <a:pt x="377" y="262"/>
                  </a:cubicBezTo>
                  <a:cubicBezTo>
                    <a:pt x="378" y="263"/>
                    <a:pt x="379" y="266"/>
                    <a:pt x="380" y="267"/>
                  </a:cubicBezTo>
                  <a:cubicBezTo>
                    <a:pt x="380" y="268"/>
                    <a:pt x="380" y="268"/>
                    <a:pt x="380" y="269"/>
                  </a:cubicBezTo>
                  <a:cubicBezTo>
                    <a:pt x="380" y="269"/>
                    <a:pt x="380" y="269"/>
                    <a:pt x="380" y="269"/>
                  </a:cubicBezTo>
                  <a:cubicBezTo>
                    <a:pt x="381" y="270"/>
                    <a:pt x="381" y="272"/>
                    <a:pt x="381" y="273"/>
                  </a:cubicBezTo>
                  <a:cubicBezTo>
                    <a:pt x="382" y="274"/>
                    <a:pt x="383" y="275"/>
                    <a:pt x="384" y="276"/>
                  </a:cubicBezTo>
                  <a:cubicBezTo>
                    <a:pt x="385" y="276"/>
                    <a:pt x="387" y="276"/>
                    <a:pt x="388" y="276"/>
                  </a:cubicBezTo>
                  <a:cubicBezTo>
                    <a:pt x="389" y="277"/>
                    <a:pt x="390" y="278"/>
                    <a:pt x="391" y="278"/>
                  </a:cubicBezTo>
                  <a:cubicBezTo>
                    <a:pt x="392" y="279"/>
                    <a:pt x="393" y="282"/>
                    <a:pt x="394" y="283"/>
                  </a:cubicBezTo>
                  <a:cubicBezTo>
                    <a:pt x="395" y="283"/>
                    <a:pt x="397" y="283"/>
                    <a:pt x="399" y="284"/>
                  </a:cubicBezTo>
                  <a:cubicBezTo>
                    <a:pt x="399" y="284"/>
                    <a:pt x="400" y="285"/>
                    <a:pt x="401" y="285"/>
                  </a:cubicBezTo>
                  <a:cubicBezTo>
                    <a:pt x="402" y="285"/>
                    <a:pt x="403" y="285"/>
                    <a:pt x="404" y="284"/>
                  </a:cubicBezTo>
                  <a:cubicBezTo>
                    <a:pt x="404" y="283"/>
                    <a:pt x="404" y="282"/>
                    <a:pt x="404" y="281"/>
                  </a:cubicBezTo>
                  <a:cubicBezTo>
                    <a:pt x="403" y="281"/>
                    <a:pt x="402" y="280"/>
                    <a:pt x="402" y="280"/>
                  </a:cubicBezTo>
                  <a:cubicBezTo>
                    <a:pt x="402" y="279"/>
                    <a:pt x="403" y="278"/>
                    <a:pt x="403" y="277"/>
                  </a:cubicBezTo>
                  <a:cubicBezTo>
                    <a:pt x="404" y="277"/>
                    <a:pt x="406" y="277"/>
                    <a:pt x="406" y="277"/>
                  </a:cubicBezTo>
                  <a:cubicBezTo>
                    <a:pt x="407" y="278"/>
                    <a:pt x="408" y="278"/>
                    <a:pt x="408" y="279"/>
                  </a:cubicBezTo>
                  <a:cubicBezTo>
                    <a:pt x="408" y="280"/>
                    <a:pt x="409" y="282"/>
                    <a:pt x="409" y="282"/>
                  </a:cubicBezTo>
                  <a:cubicBezTo>
                    <a:pt x="409" y="283"/>
                    <a:pt x="408" y="285"/>
                    <a:pt x="408" y="286"/>
                  </a:cubicBezTo>
                  <a:cubicBezTo>
                    <a:pt x="409" y="287"/>
                    <a:pt x="411" y="288"/>
                    <a:pt x="411" y="289"/>
                  </a:cubicBezTo>
                  <a:cubicBezTo>
                    <a:pt x="412" y="289"/>
                    <a:pt x="414" y="289"/>
                    <a:pt x="415" y="289"/>
                  </a:cubicBezTo>
                  <a:cubicBezTo>
                    <a:pt x="416" y="289"/>
                    <a:pt x="418" y="288"/>
                    <a:pt x="418" y="287"/>
                  </a:cubicBezTo>
                  <a:cubicBezTo>
                    <a:pt x="419" y="287"/>
                    <a:pt x="419" y="285"/>
                    <a:pt x="420" y="285"/>
                  </a:cubicBezTo>
                  <a:cubicBezTo>
                    <a:pt x="421" y="284"/>
                    <a:pt x="425" y="284"/>
                    <a:pt x="427" y="284"/>
                  </a:cubicBezTo>
                  <a:cubicBezTo>
                    <a:pt x="428" y="284"/>
                    <a:pt x="431" y="283"/>
                    <a:pt x="432" y="283"/>
                  </a:cubicBezTo>
                  <a:cubicBezTo>
                    <a:pt x="433" y="283"/>
                    <a:pt x="436" y="284"/>
                    <a:pt x="437" y="285"/>
                  </a:cubicBezTo>
                  <a:cubicBezTo>
                    <a:pt x="438" y="285"/>
                    <a:pt x="440" y="285"/>
                    <a:pt x="441" y="285"/>
                  </a:cubicBezTo>
                  <a:cubicBezTo>
                    <a:pt x="442" y="285"/>
                    <a:pt x="443" y="287"/>
                    <a:pt x="444" y="287"/>
                  </a:cubicBezTo>
                  <a:cubicBezTo>
                    <a:pt x="445" y="288"/>
                    <a:pt x="448" y="290"/>
                    <a:pt x="449" y="292"/>
                  </a:cubicBezTo>
                  <a:cubicBezTo>
                    <a:pt x="449" y="292"/>
                    <a:pt x="449" y="294"/>
                    <a:pt x="449" y="295"/>
                  </a:cubicBezTo>
                  <a:cubicBezTo>
                    <a:pt x="450" y="295"/>
                    <a:pt x="452" y="294"/>
                    <a:pt x="453" y="294"/>
                  </a:cubicBezTo>
                  <a:cubicBezTo>
                    <a:pt x="454" y="294"/>
                    <a:pt x="455" y="295"/>
                    <a:pt x="455" y="296"/>
                  </a:cubicBezTo>
                  <a:cubicBezTo>
                    <a:pt x="456" y="297"/>
                    <a:pt x="456" y="299"/>
                    <a:pt x="457" y="299"/>
                  </a:cubicBezTo>
                  <a:cubicBezTo>
                    <a:pt x="458" y="300"/>
                    <a:pt x="459" y="301"/>
                    <a:pt x="460" y="300"/>
                  </a:cubicBezTo>
                  <a:cubicBezTo>
                    <a:pt x="461" y="300"/>
                    <a:pt x="461" y="298"/>
                    <a:pt x="461" y="297"/>
                  </a:cubicBezTo>
                  <a:cubicBezTo>
                    <a:pt x="461" y="296"/>
                    <a:pt x="459" y="295"/>
                    <a:pt x="459" y="295"/>
                  </a:cubicBezTo>
                  <a:cubicBezTo>
                    <a:pt x="459" y="294"/>
                    <a:pt x="460" y="292"/>
                    <a:pt x="461" y="292"/>
                  </a:cubicBezTo>
                  <a:cubicBezTo>
                    <a:pt x="462" y="291"/>
                    <a:pt x="464" y="292"/>
                    <a:pt x="465" y="292"/>
                  </a:cubicBezTo>
                  <a:cubicBezTo>
                    <a:pt x="466" y="293"/>
                    <a:pt x="466" y="296"/>
                    <a:pt x="467" y="297"/>
                  </a:cubicBezTo>
                  <a:cubicBezTo>
                    <a:pt x="468" y="298"/>
                    <a:pt x="471" y="298"/>
                    <a:pt x="472" y="299"/>
                  </a:cubicBezTo>
                  <a:cubicBezTo>
                    <a:pt x="473" y="299"/>
                    <a:pt x="474" y="301"/>
                    <a:pt x="475" y="302"/>
                  </a:cubicBezTo>
                  <a:cubicBezTo>
                    <a:pt x="475" y="303"/>
                    <a:pt x="476" y="304"/>
                    <a:pt x="477" y="304"/>
                  </a:cubicBezTo>
                  <a:cubicBezTo>
                    <a:pt x="478" y="305"/>
                    <a:pt x="480" y="305"/>
                    <a:pt x="481" y="304"/>
                  </a:cubicBezTo>
                  <a:cubicBezTo>
                    <a:pt x="482" y="304"/>
                    <a:pt x="481" y="302"/>
                    <a:pt x="481" y="301"/>
                  </a:cubicBezTo>
                  <a:cubicBezTo>
                    <a:pt x="481" y="299"/>
                    <a:pt x="479" y="297"/>
                    <a:pt x="479" y="296"/>
                  </a:cubicBezTo>
                  <a:cubicBezTo>
                    <a:pt x="478" y="295"/>
                    <a:pt x="476" y="293"/>
                    <a:pt x="476" y="291"/>
                  </a:cubicBezTo>
                  <a:cubicBezTo>
                    <a:pt x="476" y="290"/>
                    <a:pt x="477" y="288"/>
                    <a:pt x="476" y="286"/>
                  </a:cubicBezTo>
                  <a:cubicBezTo>
                    <a:pt x="476" y="285"/>
                    <a:pt x="474" y="284"/>
                    <a:pt x="473" y="283"/>
                  </a:cubicBezTo>
                  <a:cubicBezTo>
                    <a:pt x="472" y="282"/>
                    <a:pt x="470" y="281"/>
                    <a:pt x="469" y="280"/>
                  </a:cubicBezTo>
                  <a:cubicBezTo>
                    <a:pt x="468" y="279"/>
                    <a:pt x="465" y="278"/>
                    <a:pt x="464" y="277"/>
                  </a:cubicBezTo>
                  <a:cubicBezTo>
                    <a:pt x="463" y="275"/>
                    <a:pt x="462" y="273"/>
                    <a:pt x="462" y="271"/>
                  </a:cubicBezTo>
                  <a:cubicBezTo>
                    <a:pt x="462" y="270"/>
                    <a:pt x="462" y="268"/>
                    <a:pt x="463" y="267"/>
                  </a:cubicBezTo>
                  <a:cubicBezTo>
                    <a:pt x="463" y="266"/>
                    <a:pt x="463" y="264"/>
                    <a:pt x="463" y="264"/>
                  </a:cubicBezTo>
                  <a:cubicBezTo>
                    <a:pt x="463" y="263"/>
                    <a:pt x="462" y="262"/>
                    <a:pt x="461" y="262"/>
                  </a:cubicBezTo>
                  <a:cubicBezTo>
                    <a:pt x="461" y="261"/>
                    <a:pt x="459" y="262"/>
                    <a:pt x="458" y="261"/>
                  </a:cubicBezTo>
                  <a:cubicBezTo>
                    <a:pt x="458" y="261"/>
                    <a:pt x="457" y="259"/>
                    <a:pt x="457" y="259"/>
                  </a:cubicBezTo>
                  <a:cubicBezTo>
                    <a:pt x="457" y="257"/>
                    <a:pt x="459" y="255"/>
                    <a:pt x="459" y="254"/>
                  </a:cubicBezTo>
                  <a:cubicBezTo>
                    <a:pt x="459" y="253"/>
                    <a:pt x="459" y="251"/>
                    <a:pt x="459" y="250"/>
                  </a:cubicBezTo>
                  <a:cubicBezTo>
                    <a:pt x="459" y="248"/>
                    <a:pt x="457" y="246"/>
                    <a:pt x="455" y="244"/>
                  </a:cubicBezTo>
                  <a:cubicBezTo>
                    <a:pt x="454" y="243"/>
                    <a:pt x="449" y="241"/>
                    <a:pt x="447" y="239"/>
                  </a:cubicBezTo>
                  <a:cubicBezTo>
                    <a:pt x="446" y="238"/>
                    <a:pt x="444" y="236"/>
                    <a:pt x="443" y="235"/>
                  </a:cubicBezTo>
                  <a:cubicBezTo>
                    <a:pt x="441" y="234"/>
                    <a:pt x="438" y="232"/>
                    <a:pt x="437" y="231"/>
                  </a:cubicBezTo>
                  <a:cubicBezTo>
                    <a:pt x="435" y="228"/>
                    <a:pt x="435" y="223"/>
                    <a:pt x="434" y="220"/>
                  </a:cubicBezTo>
                  <a:cubicBezTo>
                    <a:pt x="433" y="219"/>
                    <a:pt x="432" y="216"/>
                    <a:pt x="432" y="214"/>
                  </a:cubicBezTo>
                  <a:cubicBezTo>
                    <a:pt x="432" y="213"/>
                    <a:pt x="431" y="210"/>
                    <a:pt x="431" y="209"/>
                  </a:cubicBezTo>
                  <a:cubicBezTo>
                    <a:pt x="430" y="208"/>
                    <a:pt x="428" y="207"/>
                    <a:pt x="427" y="206"/>
                  </a:cubicBezTo>
                  <a:cubicBezTo>
                    <a:pt x="427" y="205"/>
                    <a:pt x="427" y="202"/>
                    <a:pt x="426" y="201"/>
                  </a:cubicBezTo>
                  <a:cubicBezTo>
                    <a:pt x="426" y="200"/>
                    <a:pt x="426" y="198"/>
                    <a:pt x="426" y="197"/>
                  </a:cubicBezTo>
                  <a:cubicBezTo>
                    <a:pt x="425" y="195"/>
                    <a:pt x="422" y="193"/>
                    <a:pt x="422" y="193"/>
                  </a:cubicBezTo>
                  <a:cubicBezTo>
                    <a:pt x="422" y="193"/>
                    <a:pt x="420" y="191"/>
                    <a:pt x="420" y="190"/>
                  </a:cubicBezTo>
                  <a:cubicBezTo>
                    <a:pt x="420" y="189"/>
                    <a:pt x="421" y="188"/>
                    <a:pt x="421" y="187"/>
                  </a:cubicBezTo>
                  <a:cubicBezTo>
                    <a:pt x="421" y="186"/>
                    <a:pt x="423" y="185"/>
                    <a:pt x="423" y="184"/>
                  </a:cubicBezTo>
                  <a:cubicBezTo>
                    <a:pt x="424" y="183"/>
                    <a:pt x="425" y="181"/>
                    <a:pt x="425" y="180"/>
                  </a:cubicBezTo>
                  <a:cubicBezTo>
                    <a:pt x="426" y="179"/>
                    <a:pt x="427" y="177"/>
                    <a:pt x="426" y="175"/>
                  </a:cubicBezTo>
                  <a:cubicBezTo>
                    <a:pt x="426" y="174"/>
                    <a:pt x="424" y="174"/>
                    <a:pt x="424" y="173"/>
                  </a:cubicBezTo>
                  <a:cubicBezTo>
                    <a:pt x="423" y="172"/>
                    <a:pt x="422" y="171"/>
                    <a:pt x="422" y="171"/>
                  </a:cubicBezTo>
                  <a:cubicBezTo>
                    <a:pt x="422" y="170"/>
                    <a:pt x="423" y="169"/>
                    <a:pt x="423" y="168"/>
                  </a:cubicBezTo>
                  <a:cubicBezTo>
                    <a:pt x="423" y="167"/>
                    <a:pt x="422" y="166"/>
                    <a:pt x="422" y="165"/>
                  </a:cubicBezTo>
                  <a:cubicBezTo>
                    <a:pt x="423" y="164"/>
                    <a:pt x="424" y="163"/>
                    <a:pt x="425" y="162"/>
                  </a:cubicBezTo>
                  <a:cubicBezTo>
                    <a:pt x="425" y="161"/>
                    <a:pt x="426" y="158"/>
                    <a:pt x="426" y="157"/>
                  </a:cubicBezTo>
                  <a:cubicBezTo>
                    <a:pt x="425" y="156"/>
                    <a:pt x="423" y="155"/>
                    <a:pt x="423" y="154"/>
                  </a:cubicBezTo>
                  <a:cubicBezTo>
                    <a:pt x="423" y="154"/>
                    <a:pt x="422" y="152"/>
                    <a:pt x="422" y="152"/>
                  </a:cubicBezTo>
                  <a:cubicBezTo>
                    <a:pt x="423" y="151"/>
                    <a:pt x="424" y="149"/>
                    <a:pt x="425" y="149"/>
                  </a:cubicBezTo>
                  <a:cubicBezTo>
                    <a:pt x="426" y="148"/>
                    <a:pt x="428" y="147"/>
                    <a:pt x="429" y="146"/>
                  </a:cubicBezTo>
                  <a:cubicBezTo>
                    <a:pt x="429" y="145"/>
                    <a:pt x="431" y="143"/>
                    <a:pt x="431" y="142"/>
                  </a:cubicBezTo>
                  <a:cubicBezTo>
                    <a:pt x="431" y="141"/>
                    <a:pt x="429" y="139"/>
                    <a:pt x="428" y="139"/>
                  </a:cubicBezTo>
                  <a:cubicBezTo>
                    <a:pt x="427" y="138"/>
                    <a:pt x="425" y="138"/>
                    <a:pt x="425" y="137"/>
                  </a:cubicBezTo>
                  <a:cubicBezTo>
                    <a:pt x="424" y="136"/>
                    <a:pt x="424" y="133"/>
                    <a:pt x="424" y="132"/>
                  </a:cubicBezTo>
                  <a:cubicBezTo>
                    <a:pt x="424" y="131"/>
                    <a:pt x="423" y="130"/>
                    <a:pt x="422" y="130"/>
                  </a:cubicBezTo>
                  <a:cubicBezTo>
                    <a:pt x="422" y="128"/>
                    <a:pt x="421" y="124"/>
                    <a:pt x="420" y="123"/>
                  </a:cubicBezTo>
                  <a:cubicBezTo>
                    <a:pt x="419" y="122"/>
                    <a:pt x="417" y="121"/>
                    <a:pt x="416" y="121"/>
                  </a:cubicBezTo>
                  <a:cubicBezTo>
                    <a:pt x="415" y="120"/>
                    <a:pt x="412" y="119"/>
                    <a:pt x="411" y="119"/>
                  </a:cubicBezTo>
                  <a:cubicBezTo>
                    <a:pt x="410" y="119"/>
                    <a:pt x="408" y="119"/>
                    <a:pt x="407" y="119"/>
                  </a:cubicBezTo>
                  <a:cubicBezTo>
                    <a:pt x="406" y="118"/>
                    <a:pt x="405" y="117"/>
                    <a:pt x="404" y="116"/>
                  </a:cubicBezTo>
                  <a:cubicBezTo>
                    <a:pt x="404" y="115"/>
                    <a:pt x="404" y="113"/>
                    <a:pt x="404" y="112"/>
                  </a:cubicBezTo>
                  <a:cubicBezTo>
                    <a:pt x="404" y="111"/>
                    <a:pt x="405" y="110"/>
                    <a:pt x="406" y="110"/>
                  </a:cubicBezTo>
                  <a:cubicBezTo>
                    <a:pt x="406" y="110"/>
                    <a:pt x="407" y="111"/>
                    <a:pt x="407" y="111"/>
                  </a:cubicBezTo>
                  <a:cubicBezTo>
                    <a:pt x="408" y="112"/>
                    <a:pt x="408" y="114"/>
                    <a:pt x="409" y="114"/>
                  </a:cubicBezTo>
                  <a:cubicBezTo>
                    <a:pt x="410" y="114"/>
                    <a:pt x="411" y="114"/>
                    <a:pt x="411" y="114"/>
                  </a:cubicBezTo>
                  <a:cubicBezTo>
                    <a:pt x="413" y="113"/>
                    <a:pt x="415" y="112"/>
                    <a:pt x="416" y="111"/>
                  </a:cubicBezTo>
                  <a:cubicBezTo>
                    <a:pt x="417" y="111"/>
                    <a:pt x="418" y="110"/>
                    <a:pt x="419" y="109"/>
                  </a:cubicBezTo>
                  <a:cubicBezTo>
                    <a:pt x="419" y="108"/>
                    <a:pt x="420" y="106"/>
                    <a:pt x="420" y="105"/>
                  </a:cubicBezTo>
                  <a:cubicBezTo>
                    <a:pt x="421" y="104"/>
                    <a:pt x="422" y="102"/>
                    <a:pt x="421" y="102"/>
                  </a:cubicBezTo>
                  <a:cubicBezTo>
                    <a:pt x="421" y="101"/>
                    <a:pt x="419" y="101"/>
                    <a:pt x="418" y="100"/>
                  </a:cubicBezTo>
                  <a:cubicBezTo>
                    <a:pt x="418" y="99"/>
                    <a:pt x="419" y="98"/>
                    <a:pt x="419" y="98"/>
                  </a:cubicBezTo>
                  <a:cubicBezTo>
                    <a:pt x="419" y="96"/>
                    <a:pt x="419" y="93"/>
                    <a:pt x="420" y="92"/>
                  </a:cubicBezTo>
                  <a:cubicBezTo>
                    <a:pt x="421" y="91"/>
                    <a:pt x="424" y="91"/>
                    <a:pt x="424" y="91"/>
                  </a:cubicBezTo>
                  <a:cubicBezTo>
                    <a:pt x="425" y="90"/>
                    <a:pt x="425" y="89"/>
                    <a:pt x="425" y="89"/>
                  </a:cubicBezTo>
                  <a:cubicBezTo>
                    <a:pt x="425" y="88"/>
                    <a:pt x="424" y="87"/>
                    <a:pt x="424" y="86"/>
                  </a:cubicBezTo>
                  <a:cubicBezTo>
                    <a:pt x="423" y="86"/>
                    <a:pt x="422" y="84"/>
                    <a:pt x="422" y="83"/>
                  </a:cubicBezTo>
                  <a:cubicBezTo>
                    <a:pt x="422" y="83"/>
                    <a:pt x="422" y="81"/>
                    <a:pt x="423" y="81"/>
                  </a:cubicBezTo>
                  <a:cubicBezTo>
                    <a:pt x="424" y="80"/>
                    <a:pt x="425" y="80"/>
                    <a:pt x="426" y="80"/>
                  </a:cubicBezTo>
                  <a:cubicBezTo>
                    <a:pt x="427" y="80"/>
                    <a:pt x="427" y="80"/>
                    <a:pt x="428" y="81"/>
                  </a:cubicBezTo>
                  <a:cubicBezTo>
                    <a:pt x="428" y="81"/>
                    <a:pt x="429" y="83"/>
                    <a:pt x="429" y="84"/>
                  </a:cubicBezTo>
                  <a:cubicBezTo>
                    <a:pt x="429" y="84"/>
                    <a:pt x="429" y="86"/>
                    <a:pt x="429" y="87"/>
                  </a:cubicBezTo>
                  <a:cubicBezTo>
                    <a:pt x="429" y="88"/>
                    <a:pt x="430" y="90"/>
                    <a:pt x="431" y="90"/>
                  </a:cubicBezTo>
                  <a:cubicBezTo>
                    <a:pt x="431" y="90"/>
                    <a:pt x="432" y="89"/>
                    <a:pt x="432" y="89"/>
                  </a:cubicBezTo>
                  <a:cubicBezTo>
                    <a:pt x="433" y="88"/>
                    <a:pt x="434" y="86"/>
                    <a:pt x="434" y="85"/>
                  </a:cubicBezTo>
                  <a:cubicBezTo>
                    <a:pt x="434" y="84"/>
                    <a:pt x="433" y="83"/>
                    <a:pt x="432" y="82"/>
                  </a:cubicBezTo>
                  <a:cubicBezTo>
                    <a:pt x="432" y="81"/>
                    <a:pt x="432" y="79"/>
                    <a:pt x="433" y="78"/>
                  </a:cubicBezTo>
                  <a:cubicBezTo>
                    <a:pt x="433" y="78"/>
                    <a:pt x="434" y="77"/>
                    <a:pt x="435" y="77"/>
                  </a:cubicBezTo>
                  <a:cubicBezTo>
                    <a:pt x="435" y="78"/>
                    <a:pt x="436" y="79"/>
                    <a:pt x="437" y="79"/>
                  </a:cubicBezTo>
                  <a:cubicBezTo>
                    <a:pt x="437" y="79"/>
                    <a:pt x="438" y="78"/>
                    <a:pt x="439" y="78"/>
                  </a:cubicBezTo>
                  <a:cubicBezTo>
                    <a:pt x="440" y="77"/>
                    <a:pt x="441" y="75"/>
                    <a:pt x="442" y="74"/>
                  </a:cubicBezTo>
                  <a:cubicBezTo>
                    <a:pt x="442" y="73"/>
                    <a:pt x="443" y="70"/>
                    <a:pt x="443" y="69"/>
                  </a:cubicBezTo>
                  <a:cubicBezTo>
                    <a:pt x="444" y="68"/>
                    <a:pt x="446" y="67"/>
                    <a:pt x="447" y="66"/>
                  </a:cubicBezTo>
                  <a:cubicBezTo>
                    <a:pt x="447" y="66"/>
                    <a:pt x="447" y="63"/>
                    <a:pt x="448" y="62"/>
                  </a:cubicBezTo>
                  <a:cubicBezTo>
                    <a:pt x="448" y="61"/>
                    <a:pt x="451" y="61"/>
                    <a:pt x="452" y="60"/>
                  </a:cubicBezTo>
                  <a:cubicBezTo>
                    <a:pt x="453" y="60"/>
                    <a:pt x="454" y="58"/>
                    <a:pt x="454" y="57"/>
                  </a:cubicBezTo>
                  <a:cubicBezTo>
                    <a:pt x="455" y="56"/>
                    <a:pt x="454" y="54"/>
                    <a:pt x="453" y="53"/>
                  </a:cubicBezTo>
                  <a:cubicBezTo>
                    <a:pt x="453" y="53"/>
                    <a:pt x="452" y="52"/>
                    <a:pt x="451" y="51"/>
                  </a:cubicBezTo>
                  <a:cubicBezTo>
                    <a:pt x="450" y="51"/>
                    <a:pt x="449" y="52"/>
                    <a:pt x="448" y="52"/>
                  </a:cubicBezTo>
                  <a:cubicBezTo>
                    <a:pt x="448" y="52"/>
                    <a:pt x="447" y="52"/>
                    <a:pt x="446" y="52"/>
                  </a:cubicBezTo>
                  <a:cubicBezTo>
                    <a:pt x="446" y="51"/>
                    <a:pt x="445" y="49"/>
                    <a:pt x="445" y="49"/>
                  </a:cubicBezTo>
                  <a:cubicBezTo>
                    <a:pt x="445" y="47"/>
                    <a:pt x="445" y="44"/>
                    <a:pt x="446" y="43"/>
                  </a:cubicBezTo>
                  <a:cubicBezTo>
                    <a:pt x="447" y="41"/>
                    <a:pt x="449" y="39"/>
                    <a:pt x="451" y="39"/>
                  </a:cubicBezTo>
                  <a:cubicBezTo>
                    <a:pt x="452" y="38"/>
                    <a:pt x="454" y="39"/>
                    <a:pt x="455" y="39"/>
                  </a:cubicBezTo>
                  <a:cubicBezTo>
                    <a:pt x="456" y="38"/>
                    <a:pt x="456" y="36"/>
                    <a:pt x="457" y="36"/>
                  </a:cubicBezTo>
                  <a:cubicBezTo>
                    <a:pt x="458" y="35"/>
                    <a:pt x="459" y="35"/>
                    <a:pt x="460" y="35"/>
                  </a:cubicBezTo>
                  <a:cubicBezTo>
                    <a:pt x="461" y="35"/>
                    <a:pt x="462" y="36"/>
                    <a:pt x="462" y="36"/>
                  </a:cubicBezTo>
                  <a:cubicBezTo>
                    <a:pt x="463" y="37"/>
                    <a:pt x="463" y="39"/>
                    <a:pt x="462" y="40"/>
                  </a:cubicBezTo>
                  <a:cubicBezTo>
                    <a:pt x="462" y="41"/>
                    <a:pt x="461" y="42"/>
                    <a:pt x="461" y="43"/>
                  </a:cubicBezTo>
                  <a:cubicBezTo>
                    <a:pt x="461" y="44"/>
                    <a:pt x="460" y="46"/>
                    <a:pt x="460" y="47"/>
                  </a:cubicBezTo>
                  <a:cubicBezTo>
                    <a:pt x="460" y="48"/>
                    <a:pt x="460" y="51"/>
                    <a:pt x="461" y="52"/>
                  </a:cubicBezTo>
                  <a:cubicBezTo>
                    <a:pt x="462" y="52"/>
                    <a:pt x="464" y="52"/>
                    <a:pt x="464" y="53"/>
                  </a:cubicBezTo>
                  <a:cubicBezTo>
                    <a:pt x="465" y="54"/>
                    <a:pt x="464" y="56"/>
                    <a:pt x="464" y="57"/>
                  </a:cubicBezTo>
                  <a:cubicBezTo>
                    <a:pt x="464" y="58"/>
                    <a:pt x="463" y="59"/>
                    <a:pt x="463" y="60"/>
                  </a:cubicBezTo>
                  <a:cubicBezTo>
                    <a:pt x="462" y="61"/>
                    <a:pt x="460" y="62"/>
                    <a:pt x="460" y="63"/>
                  </a:cubicBezTo>
                  <a:cubicBezTo>
                    <a:pt x="459" y="63"/>
                    <a:pt x="459" y="65"/>
                    <a:pt x="460" y="65"/>
                  </a:cubicBezTo>
                  <a:cubicBezTo>
                    <a:pt x="461" y="66"/>
                    <a:pt x="462" y="65"/>
                    <a:pt x="462" y="65"/>
                  </a:cubicBezTo>
                  <a:cubicBezTo>
                    <a:pt x="463" y="65"/>
                    <a:pt x="465" y="65"/>
                    <a:pt x="466" y="66"/>
                  </a:cubicBezTo>
                  <a:cubicBezTo>
                    <a:pt x="466" y="67"/>
                    <a:pt x="465" y="70"/>
                    <a:pt x="464" y="71"/>
                  </a:cubicBezTo>
                  <a:cubicBezTo>
                    <a:pt x="463" y="71"/>
                    <a:pt x="461" y="71"/>
                    <a:pt x="460" y="71"/>
                  </a:cubicBezTo>
                  <a:cubicBezTo>
                    <a:pt x="459" y="71"/>
                    <a:pt x="457" y="70"/>
                    <a:pt x="456" y="69"/>
                  </a:cubicBezTo>
                  <a:cubicBezTo>
                    <a:pt x="455" y="69"/>
                    <a:pt x="453" y="70"/>
                    <a:pt x="452" y="70"/>
                  </a:cubicBezTo>
                  <a:cubicBezTo>
                    <a:pt x="452" y="71"/>
                    <a:pt x="452" y="73"/>
                    <a:pt x="451" y="74"/>
                  </a:cubicBezTo>
                  <a:cubicBezTo>
                    <a:pt x="451" y="74"/>
                    <a:pt x="450" y="75"/>
                    <a:pt x="450" y="75"/>
                  </a:cubicBezTo>
                  <a:cubicBezTo>
                    <a:pt x="450" y="75"/>
                    <a:pt x="449" y="77"/>
                    <a:pt x="449" y="77"/>
                  </a:cubicBezTo>
                  <a:cubicBezTo>
                    <a:pt x="448" y="78"/>
                    <a:pt x="448" y="78"/>
                    <a:pt x="447" y="78"/>
                  </a:cubicBezTo>
                  <a:cubicBezTo>
                    <a:pt x="446" y="79"/>
                    <a:pt x="444" y="79"/>
                    <a:pt x="444" y="80"/>
                  </a:cubicBezTo>
                  <a:cubicBezTo>
                    <a:pt x="444" y="80"/>
                    <a:pt x="443" y="82"/>
                    <a:pt x="444" y="82"/>
                  </a:cubicBezTo>
                  <a:cubicBezTo>
                    <a:pt x="444" y="83"/>
                    <a:pt x="446" y="84"/>
                    <a:pt x="446" y="86"/>
                  </a:cubicBezTo>
                  <a:cubicBezTo>
                    <a:pt x="446" y="86"/>
                    <a:pt x="445" y="87"/>
                    <a:pt x="445" y="88"/>
                  </a:cubicBezTo>
                  <a:cubicBezTo>
                    <a:pt x="445" y="89"/>
                    <a:pt x="444" y="90"/>
                    <a:pt x="443" y="91"/>
                  </a:cubicBezTo>
                  <a:cubicBezTo>
                    <a:pt x="443" y="92"/>
                    <a:pt x="442" y="94"/>
                    <a:pt x="442" y="95"/>
                  </a:cubicBezTo>
                  <a:cubicBezTo>
                    <a:pt x="441" y="96"/>
                    <a:pt x="441" y="99"/>
                    <a:pt x="441" y="100"/>
                  </a:cubicBezTo>
                  <a:cubicBezTo>
                    <a:pt x="441" y="101"/>
                    <a:pt x="441" y="103"/>
                    <a:pt x="441" y="104"/>
                  </a:cubicBezTo>
                  <a:cubicBezTo>
                    <a:pt x="440" y="105"/>
                    <a:pt x="438" y="107"/>
                    <a:pt x="438" y="108"/>
                  </a:cubicBezTo>
                  <a:cubicBezTo>
                    <a:pt x="438" y="109"/>
                    <a:pt x="439" y="111"/>
                    <a:pt x="439" y="112"/>
                  </a:cubicBezTo>
                  <a:cubicBezTo>
                    <a:pt x="439" y="113"/>
                    <a:pt x="439" y="114"/>
                    <a:pt x="439" y="115"/>
                  </a:cubicBezTo>
                  <a:cubicBezTo>
                    <a:pt x="440" y="115"/>
                    <a:pt x="442" y="115"/>
                    <a:pt x="443" y="116"/>
                  </a:cubicBezTo>
                  <a:cubicBezTo>
                    <a:pt x="444" y="116"/>
                    <a:pt x="445" y="119"/>
                    <a:pt x="446" y="120"/>
                  </a:cubicBezTo>
                  <a:cubicBezTo>
                    <a:pt x="446" y="121"/>
                    <a:pt x="447" y="122"/>
                    <a:pt x="447" y="123"/>
                  </a:cubicBezTo>
                  <a:cubicBezTo>
                    <a:pt x="447" y="124"/>
                    <a:pt x="448" y="126"/>
                    <a:pt x="448" y="127"/>
                  </a:cubicBezTo>
                  <a:cubicBezTo>
                    <a:pt x="448" y="128"/>
                    <a:pt x="448" y="130"/>
                    <a:pt x="448" y="131"/>
                  </a:cubicBezTo>
                  <a:cubicBezTo>
                    <a:pt x="448" y="132"/>
                    <a:pt x="449" y="135"/>
                    <a:pt x="450" y="136"/>
                  </a:cubicBezTo>
                  <a:cubicBezTo>
                    <a:pt x="450" y="136"/>
                    <a:pt x="451" y="137"/>
                    <a:pt x="452" y="137"/>
                  </a:cubicBezTo>
                  <a:cubicBezTo>
                    <a:pt x="453" y="137"/>
                    <a:pt x="454" y="137"/>
                    <a:pt x="455" y="136"/>
                  </a:cubicBezTo>
                  <a:cubicBezTo>
                    <a:pt x="455" y="136"/>
                    <a:pt x="455" y="134"/>
                    <a:pt x="455" y="134"/>
                  </a:cubicBezTo>
                  <a:cubicBezTo>
                    <a:pt x="455" y="133"/>
                    <a:pt x="453" y="132"/>
                    <a:pt x="453" y="132"/>
                  </a:cubicBezTo>
                  <a:cubicBezTo>
                    <a:pt x="452" y="131"/>
                    <a:pt x="452" y="129"/>
                    <a:pt x="452" y="129"/>
                  </a:cubicBezTo>
                  <a:cubicBezTo>
                    <a:pt x="452" y="128"/>
                    <a:pt x="452" y="126"/>
                    <a:pt x="452" y="125"/>
                  </a:cubicBezTo>
                  <a:cubicBezTo>
                    <a:pt x="452" y="124"/>
                    <a:pt x="452" y="122"/>
                    <a:pt x="453" y="122"/>
                  </a:cubicBezTo>
                  <a:cubicBezTo>
                    <a:pt x="453" y="121"/>
                    <a:pt x="454" y="120"/>
                    <a:pt x="455" y="120"/>
                  </a:cubicBezTo>
                  <a:cubicBezTo>
                    <a:pt x="456" y="120"/>
                    <a:pt x="458" y="119"/>
                    <a:pt x="458" y="120"/>
                  </a:cubicBezTo>
                  <a:cubicBezTo>
                    <a:pt x="459" y="120"/>
                    <a:pt x="459" y="121"/>
                    <a:pt x="459" y="122"/>
                  </a:cubicBezTo>
                  <a:cubicBezTo>
                    <a:pt x="459" y="123"/>
                    <a:pt x="459" y="124"/>
                    <a:pt x="459" y="124"/>
                  </a:cubicBezTo>
                  <a:cubicBezTo>
                    <a:pt x="459" y="125"/>
                    <a:pt x="458" y="126"/>
                    <a:pt x="457" y="126"/>
                  </a:cubicBezTo>
                  <a:cubicBezTo>
                    <a:pt x="457" y="127"/>
                    <a:pt x="457" y="128"/>
                    <a:pt x="457" y="129"/>
                  </a:cubicBezTo>
                  <a:cubicBezTo>
                    <a:pt x="457" y="129"/>
                    <a:pt x="458" y="131"/>
                    <a:pt x="458" y="131"/>
                  </a:cubicBezTo>
                  <a:cubicBezTo>
                    <a:pt x="459" y="132"/>
                    <a:pt x="460" y="132"/>
                    <a:pt x="461" y="133"/>
                  </a:cubicBezTo>
                  <a:cubicBezTo>
                    <a:pt x="461" y="134"/>
                    <a:pt x="461" y="136"/>
                    <a:pt x="461" y="137"/>
                  </a:cubicBezTo>
                  <a:cubicBezTo>
                    <a:pt x="461" y="137"/>
                    <a:pt x="460" y="139"/>
                    <a:pt x="459" y="139"/>
                  </a:cubicBezTo>
                  <a:cubicBezTo>
                    <a:pt x="458" y="140"/>
                    <a:pt x="457" y="142"/>
                    <a:pt x="457" y="142"/>
                  </a:cubicBezTo>
                  <a:cubicBezTo>
                    <a:pt x="456" y="143"/>
                    <a:pt x="454" y="143"/>
                    <a:pt x="453" y="143"/>
                  </a:cubicBezTo>
                  <a:cubicBezTo>
                    <a:pt x="451" y="143"/>
                    <a:pt x="449" y="143"/>
                    <a:pt x="448" y="142"/>
                  </a:cubicBezTo>
                  <a:cubicBezTo>
                    <a:pt x="447" y="142"/>
                    <a:pt x="445" y="140"/>
                    <a:pt x="445" y="140"/>
                  </a:cubicBezTo>
                  <a:cubicBezTo>
                    <a:pt x="444" y="139"/>
                    <a:pt x="443" y="137"/>
                    <a:pt x="442" y="136"/>
                  </a:cubicBezTo>
                  <a:cubicBezTo>
                    <a:pt x="442" y="135"/>
                    <a:pt x="442" y="132"/>
                    <a:pt x="441" y="132"/>
                  </a:cubicBezTo>
                  <a:cubicBezTo>
                    <a:pt x="441" y="131"/>
                    <a:pt x="439" y="131"/>
                    <a:pt x="439" y="132"/>
                  </a:cubicBezTo>
                  <a:cubicBezTo>
                    <a:pt x="438" y="132"/>
                    <a:pt x="438" y="135"/>
                    <a:pt x="437" y="136"/>
                  </a:cubicBezTo>
                  <a:cubicBezTo>
                    <a:pt x="437" y="137"/>
                    <a:pt x="438" y="139"/>
                    <a:pt x="438" y="140"/>
                  </a:cubicBezTo>
                  <a:cubicBezTo>
                    <a:pt x="438" y="142"/>
                    <a:pt x="438" y="144"/>
                    <a:pt x="437" y="145"/>
                  </a:cubicBezTo>
                  <a:cubicBezTo>
                    <a:pt x="437" y="146"/>
                    <a:pt x="436" y="149"/>
                    <a:pt x="436" y="150"/>
                  </a:cubicBezTo>
                  <a:cubicBezTo>
                    <a:pt x="436" y="150"/>
                    <a:pt x="437" y="154"/>
                    <a:pt x="437" y="155"/>
                  </a:cubicBezTo>
                  <a:cubicBezTo>
                    <a:pt x="437" y="156"/>
                    <a:pt x="437" y="159"/>
                    <a:pt x="437" y="161"/>
                  </a:cubicBezTo>
                  <a:cubicBezTo>
                    <a:pt x="438" y="162"/>
                    <a:pt x="438" y="165"/>
                    <a:pt x="438" y="166"/>
                  </a:cubicBezTo>
                  <a:cubicBezTo>
                    <a:pt x="438" y="167"/>
                    <a:pt x="438" y="169"/>
                    <a:pt x="439" y="170"/>
                  </a:cubicBezTo>
                  <a:cubicBezTo>
                    <a:pt x="439" y="170"/>
                    <a:pt x="440" y="172"/>
                    <a:pt x="440" y="171"/>
                  </a:cubicBezTo>
                  <a:cubicBezTo>
                    <a:pt x="441" y="171"/>
                    <a:pt x="442" y="169"/>
                    <a:pt x="443" y="169"/>
                  </a:cubicBezTo>
                  <a:cubicBezTo>
                    <a:pt x="443" y="168"/>
                    <a:pt x="444" y="167"/>
                    <a:pt x="445" y="167"/>
                  </a:cubicBezTo>
                  <a:cubicBezTo>
                    <a:pt x="445" y="166"/>
                    <a:pt x="446" y="165"/>
                    <a:pt x="446" y="164"/>
                  </a:cubicBezTo>
                  <a:cubicBezTo>
                    <a:pt x="446" y="163"/>
                    <a:pt x="444" y="162"/>
                    <a:pt x="444" y="162"/>
                  </a:cubicBezTo>
                  <a:cubicBezTo>
                    <a:pt x="443" y="161"/>
                    <a:pt x="442" y="160"/>
                    <a:pt x="442" y="159"/>
                  </a:cubicBezTo>
                  <a:cubicBezTo>
                    <a:pt x="442" y="159"/>
                    <a:pt x="443" y="158"/>
                    <a:pt x="444" y="157"/>
                  </a:cubicBezTo>
                  <a:cubicBezTo>
                    <a:pt x="444" y="157"/>
                    <a:pt x="446" y="158"/>
                    <a:pt x="447" y="157"/>
                  </a:cubicBezTo>
                  <a:cubicBezTo>
                    <a:pt x="447" y="157"/>
                    <a:pt x="448" y="155"/>
                    <a:pt x="448" y="155"/>
                  </a:cubicBezTo>
                  <a:cubicBezTo>
                    <a:pt x="448" y="154"/>
                    <a:pt x="447" y="152"/>
                    <a:pt x="447" y="152"/>
                  </a:cubicBezTo>
                  <a:cubicBezTo>
                    <a:pt x="447" y="151"/>
                    <a:pt x="448" y="150"/>
                    <a:pt x="449" y="149"/>
                  </a:cubicBezTo>
                  <a:cubicBezTo>
                    <a:pt x="449" y="149"/>
                    <a:pt x="450" y="150"/>
                    <a:pt x="450" y="150"/>
                  </a:cubicBezTo>
                  <a:cubicBezTo>
                    <a:pt x="451" y="151"/>
                    <a:pt x="450" y="153"/>
                    <a:pt x="451" y="154"/>
                  </a:cubicBezTo>
                  <a:cubicBezTo>
                    <a:pt x="451" y="155"/>
                    <a:pt x="452" y="155"/>
                    <a:pt x="453" y="155"/>
                  </a:cubicBezTo>
                  <a:cubicBezTo>
                    <a:pt x="453" y="154"/>
                    <a:pt x="454" y="153"/>
                    <a:pt x="454" y="152"/>
                  </a:cubicBezTo>
                  <a:cubicBezTo>
                    <a:pt x="454" y="152"/>
                    <a:pt x="453" y="150"/>
                    <a:pt x="453" y="149"/>
                  </a:cubicBezTo>
                  <a:cubicBezTo>
                    <a:pt x="453" y="149"/>
                    <a:pt x="455" y="148"/>
                    <a:pt x="455" y="148"/>
                  </a:cubicBezTo>
                  <a:cubicBezTo>
                    <a:pt x="456" y="148"/>
                    <a:pt x="457" y="149"/>
                    <a:pt x="458" y="149"/>
                  </a:cubicBezTo>
                  <a:cubicBezTo>
                    <a:pt x="458" y="150"/>
                    <a:pt x="459" y="152"/>
                    <a:pt x="459" y="153"/>
                  </a:cubicBezTo>
                  <a:cubicBezTo>
                    <a:pt x="459" y="154"/>
                    <a:pt x="460" y="157"/>
                    <a:pt x="460" y="158"/>
                  </a:cubicBezTo>
                  <a:cubicBezTo>
                    <a:pt x="461" y="159"/>
                    <a:pt x="462" y="161"/>
                    <a:pt x="463" y="162"/>
                  </a:cubicBezTo>
                  <a:cubicBezTo>
                    <a:pt x="463" y="163"/>
                    <a:pt x="465" y="164"/>
                    <a:pt x="465" y="165"/>
                  </a:cubicBezTo>
                  <a:cubicBezTo>
                    <a:pt x="465" y="166"/>
                    <a:pt x="465" y="169"/>
                    <a:pt x="464" y="170"/>
                  </a:cubicBezTo>
                  <a:cubicBezTo>
                    <a:pt x="463" y="170"/>
                    <a:pt x="461" y="170"/>
                    <a:pt x="460" y="170"/>
                  </a:cubicBezTo>
                  <a:cubicBezTo>
                    <a:pt x="459" y="170"/>
                    <a:pt x="457" y="169"/>
                    <a:pt x="457" y="168"/>
                  </a:cubicBezTo>
                  <a:cubicBezTo>
                    <a:pt x="456" y="167"/>
                    <a:pt x="456" y="164"/>
                    <a:pt x="455" y="164"/>
                  </a:cubicBezTo>
                  <a:cubicBezTo>
                    <a:pt x="455" y="164"/>
                    <a:pt x="453" y="164"/>
                    <a:pt x="453" y="165"/>
                  </a:cubicBezTo>
                  <a:cubicBezTo>
                    <a:pt x="453" y="165"/>
                    <a:pt x="453" y="167"/>
                    <a:pt x="453" y="168"/>
                  </a:cubicBezTo>
                  <a:cubicBezTo>
                    <a:pt x="453" y="169"/>
                    <a:pt x="452" y="170"/>
                    <a:pt x="451" y="170"/>
                  </a:cubicBezTo>
                  <a:cubicBezTo>
                    <a:pt x="451" y="171"/>
                    <a:pt x="450" y="172"/>
                    <a:pt x="449" y="173"/>
                  </a:cubicBezTo>
                  <a:cubicBezTo>
                    <a:pt x="449" y="174"/>
                    <a:pt x="450" y="177"/>
                    <a:pt x="450" y="178"/>
                  </a:cubicBezTo>
                  <a:cubicBezTo>
                    <a:pt x="449" y="179"/>
                    <a:pt x="448" y="180"/>
                    <a:pt x="447" y="181"/>
                  </a:cubicBezTo>
                  <a:cubicBezTo>
                    <a:pt x="447" y="182"/>
                    <a:pt x="447" y="184"/>
                    <a:pt x="447" y="185"/>
                  </a:cubicBezTo>
                  <a:cubicBezTo>
                    <a:pt x="447" y="186"/>
                    <a:pt x="447" y="188"/>
                    <a:pt x="447" y="189"/>
                  </a:cubicBezTo>
                  <a:cubicBezTo>
                    <a:pt x="448" y="191"/>
                    <a:pt x="447" y="194"/>
                    <a:pt x="448" y="196"/>
                  </a:cubicBezTo>
                  <a:cubicBezTo>
                    <a:pt x="448" y="197"/>
                    <a:pt x="450" y="198"/>
                    <a:pt x="451" y="198"/>
                  </a:cubicBezTo>
                  <a:cubicBezTo>
                    <a:pt x="451" y="199"/>
                    <a:pt x="453" y="199"/>
                    <a:pt x="453" y="199"/>
                  </a:cubicBezTo>
                  <a:cubicBezTo>
                    <a:pt x="454" y="198"/>
                    <a:pt x="455" y="196"/>
                    <a:pt x="455" y="195"/>
                  </a:cubicBezTo>
                  <a:cubicBezTo>
                    <a:pt x="455" y="195"/>
                    <a:pt x="455" y="194"/>
                    <a:pt x="455" y="193"/>
                  </a:cubicBezTo>
                  <a:cubicBezTo>
                    <a:pt x="454" y="193"/>
                    <a:pt x="453" y="192"/>
                    <a:pt x="453" y="192"/>
                  </a:cubicBezTo>
                  <a:cubicBezTo>
                    <a:pt x="452" y="191"/>
                    <a:pt x="452" y="190"/>
                    <a:pt x="452" y="189"/>
                  </a:cubicBezTo>
                  <a:cubicBezTo>
                    <a:pt x="452" y="188"/>
                    <a:pt x="453" y="187"/>
                    <a:pt x="453" y="187"/>
                  </a:cubicBezTo>
                  <a:cubicBezTo>
                    <a:pt x="454" y="186"/>
                    <a:pt x="455" y="186"/>
                    <a:pt x="455" y="187"/>
                  </a:cubicBezTo>
                  <a:cubicBezTo>
                    <a:pt x="456" y="187"/>
                    <a:pt x="456" y="189"/>
                    <a:pt x="456" y="190"/>
                  </a:cubicBezTo>
                  <a:cubicBezTo>
                    <a:pt x="457" y="190"/>
                    <a:pt x="459" y="190"/>
                    <a:pt x="460" y="189"/>
                  </a:cubicBezTo>
                  <a:cubicBezTo>
                    <a:pt x="460" y="189"/>
                    <a:pt x="459" y="187"/>
                    <a:pt x="459" y="187"/>
                  </a:cubicBezTo>
                  <a:cubicBezTo>
                    <a:pt x="459" y="186"/>
                    <a:pt x="460" y="185"/>
                    <a:pt x="461" y="185"/>
                  </a:cubicBezTo>
                  <a:cubicBezTo>
                    <a:pt x="461" y="185"/>
                    <a:pt x="462" y="185"/>
                    <a:pt x="463" y="186"/>
                  </a:cubicBezTo>
                  <a:cubicBezTo>
                    <a:pt x="463" y="186"/>
                    <a:pt x="463" y="189"/>
                    <a:pt x="464" y="189"/>
                  </a:cubicBezTo>
                  <a:cubicBezTo>
                    <a:pt x="464" y="190"/>
                    <a:pt x="466" y="190"/>
                    <a:pt x="467" y="191"/>
                  </a:cubicBezTo>
                  <a:cubicBezTo>
                    <a:pt x="468" y="192"/>
                    <a:pt x="468" y="193"/>
                    <a:pt x="469" y="194"/>
                  </a:cubicBezTo>
                  <a:cubicBezTo>
                    <a:pt x="470" y="194"/>
                    <a:pt x="471" y="194"/>
                    <a:pt x="472" y="194"/>
                  </a:cubicBezTo>
                  <a:cubicBezTo>
                    <a:pt x="473" y="194"/>
                    <a:pt x="474" y="194"/>
                    <a:pt x="475" y="194"/>
                  </a:cubicBezTo>
                  <a:cubicBezTo>
                    <a:pt x="476" y="194"/>
                    <a:pt x="477" y="195"/>
                    <a:pt x="478" y="196"/>
                  </a:cubicBezTo>
                  <a:cubicBezTo>
                    <a:pt x="478" y="197"/>
                    <a:pt x="478" y="198"/>
                    <a:pt x="478" y="199"/>
                  </a:cubicBezTo>
                  <a:cubicBezTo>
                    <a:pt x="477" y="200"/>
                    <a:pt x="475" y="200"/>
                    <a:pt x="475" y="201"/>
                  </a:cubicBezTo>
                  <a:cubicBezTo>
                    <a:pt x="474" y="201"/>
                    <a:pt x="473" y="203"/>
                    <a:pt x="472" y="203"/>
                  </a:cubicBezTo>
                  <a:cubicBezTo>
                    <a:pt x="471" y="203"/>
                    <a:pt x="470" y="203"/>
                    <a:pt x="469" y="203"/>
                  </a:cubicBezTo>
                  <a:cubicBezTo>
                    <a:pt x="468" y="202"/>
                    <a:pt x="467" y="201"/>
                    <a:pt x="467" y="201"/>
                  </a:cubicBezTo>
                  <a:cubicBezTo>
                    <a:pt x="466" y="201"/>
                    <a:pt x="465" y="203"/>
                    <a:pt x="464" y="204"/>
                  </a:cubicBezTo>
                  <a:cubicBezTo>
                    <a:pt x="464" y="204"/>
                    <a:pt x="464" y="205"/>
                    <a:pt x="464" y="206"/>
                  </a:cubicBezTo>
                  <a:cubicBezTo>
                    <a:pt x="463" y="206"/>
                    <a:pt x="462" y="206"/>
                    <a:pt x="462" y="206"/>
                  </a:cubicBezTo>
                  <a:cubicBezTo>
                    <a:pt x="462" y="207"/>
                    <a:pt x="464" y="208"/>
                    <a:pt x="464" y="208"/>
                  </a:cubicBezTo>
                  <a:cubicBezTo>
                    <a:pt x="464" y="209"/>
                    <a:pt x="462" y="210"/>
                    <a:pt x="461" y="211"/>
                  </a:cubicBezTo>
                  <a:cubicBezTo>
                    <a:pt x="461" y="212"/>
                    <a:pt x="461" y="213"/>
                    <a:pt x="461" y="214"/>
                  </a:cubicBezTo>
                  <a:cubicBezTo>
                    <a:pt x="461" y="214"/>
                    <a:pt x="463" y="215"/>
                    <a:pt x="463" y="215"/>
                  </a:cubicBezTo>
                  <a:cubicBezTo>
                    <a:pt x="464" y="216"/>
                    <a:pt x="465" y="218"/>
                    <a:pt x="466" y="219"/>
                  </a:cubicBezTo>
                  <a:cubicBezTo>
                    <a:pt x="467" y="219"/>
                    <a:pt x="469" y="217"/>
                    <a:pt x="470" y="217"/>
                  </a:cubicBezTo>
                  <a:cubicBezTo>
                    <a:pt x="470" y="218"/>
                    <a:pt x="470" y="220"/>
                    <a:pt x="470" y="221"/>
                  </a:cubicBezTo>
                  <a:cubicBezTo>
                    <a:pt x="470" y="222"/>
                    <a:pt x="469" y="224"/>
                    <a:pt x="469" y="224"/>
                  </a:cubicBezTo>
                  <a:cubicBezTo>
                    <a:pt x="468" y="225"/>
                    <a:pt x="466" y="224"/>
                    <a:pt x="465" y="224"/>
                  </a:cubicBezTo>
                  <a:cubicBezTo>
                    <a:pt x="463" y="224"/>
                    <a:pt x="461" y="225"/>
                    <a:pt x="460" y="226"/>
                  </a:cubicBezTo>
                  <a:cubicBezTo>
                    <a:pt x="460" y="227"/>
                    <a:pt x="460" y="228"/>
                    <a:pt x="460" y="229"/>
                  </a:cubicBezTo>
                  <a:cubicBezTo>
                    <a:pt x="461" y="230"/>
                    <a:pt x="463" y="233"/>
                    <a:pt x="464" y="234"/>
                  </a:cubicBezTo>
                  <a:cubicBezTo>
                    <a:pt x="465" y="235"/>
                    <a:pt x="467" y="235"/>
                    <a:pt x="468" y="236"/>
                  </a:cubicBezTo>
                  <a:cubicBezTo>
                    <a:pt x="469" y="237"/>
                    <a:pt x="470" y="239"/>
                    <a:pt x="471" y="240"/>
                  </a:cubicBezTo>
                  <a:cubicBezTo>
                    <a:pt x="471" y="242"/>
                    <a:pt x="470" y="244"/>
                    <a:pt x="471" y="245"/>
                  </a:cubicBezTo>
                  <a:cubicBezTo>
                    <a:pt x="471" y="246"/>
                    <a:pt x="473" y="247"/>
                    <a:pt x="473" y="247"/>
                  </a:cubicBezTo>
                  <a:cubicBezTo>
                    <a:pt x="474" y="247"/>
                    <a:pt x="476" y="246"/>
                    <a:pt x="477" y="246"/>
                  </a:cubicBezTo>
                  <a:cubicBezTo>
                    <a:pt x="478" y="246"/>
                    <a:pt x="479" y="248"/>
                    <a:pt x="479" y="249"/>
                  </a:cubicBezTo>
                  <a:cubicBezTo>
                    <a:pt x="479" y="250"/>
                    <a:pt x="477" y="250"/>
                    <a:pt x="476" y="250"/>
                  </a:cubicBezTo>
                  <a:cubicBezTo>
                    <a:pt x="476" y="251"/>
                    <a:pt x="476" y="253"/>
                    <a:pt x="476" y="254"/>
                  </a:cubicBezTo>
                  <a:cubicBezTo>
                    <a:pt x="477" y="254"/>
                    <a:pt x="477" y="256"/>
                    <a:pt x="478" y="256"/>
                  </a:cubicBezTo>
                  <a:cubicBezTo>
                    <a:pt x="479" y="256"/>
                    <a:pt x="480" y="256"/>
                    <a:pt x="481" y="256"/>
                  </a:cubicBezTo>
                  <a:cubicBezTo>
                    <a:pt x="482" y="256"/>
                    <a:pt x="484" y="256"/>
                    <a:pt x="485" y="256"/>
                  </a:cubicBezTo>
                  <a:cubicBezTo>
                    <a:pt x="486" y="257"/>
                    <a:pt x="487" y="259"/>
                    <a:pt x="487" y="259"/>
                  </a:cubicBezTo>
                  <a:cubicBezTo>
                    <a:pt x="488" y="260"/>
                    <a:pt x="489" y="262"/>
                    <a:pt x="489" y="263"/>
                  </a:cubicBezTo>
                  <a:cubicBezTo>
                    <a:pt x="490" y="264"/>
                    <a:pt x="492" y="265"/>
                    <a:pt x="493" y="266"/>
                  </a:cubicBezTo>
                  <a:cubicBezTo>
                    <a:pt x="493" y="267"/>
                    <a:pt x="495" y="267"/>
                    <a:pt x="495" y="267"/>
                  </a:cubicBezTo>
                  <a:cubicBezTo>
                    <a:pt x="496" y="267"/>
                    <a:pt x="498" y="267"/>
                    <a:pt x="498" y="267"/>
                  </a:cubicBezTo>
                  <a:cubicBezTo>
                    <a:pt x="499" y="266"/>
                    <a:pt x="500" y="265"/>
                    <a:pt x="499" y="264"/>
                  </a:cubicBezTo>
                  <a:cubicBezTo>
                    <a:pt x="499" y="263"/>
                    <a:pt x="498" y="262"/>
                    <a:pt x="497" y="262"/>
                  </a:cubicBezTo>
                  <a:cubicBezTo>
                    <a:pt x="496" y="262"/>
                    <a:pt x="494" y="263"/>
                    <a:pt x="494" y="263"/>
                  </a:cubicBezTo>
                  <a:cubicBezTo>
                    <a:pt x="493" y="263"/>
                    <a:pt x="491" y="261"/>
                    <a:pt x="491" y="260"/>
                  </a:cubicBezTo>
                  <a:cubicBezTo>
                    <a:pt x="491" y="260"/>
                    <a:pt x="491" y="258"/>
                    <a:pt x="491" y="258"/>
                  </a:cubicBezTo>
                  <a:cubicBezTo>
                    <a:pt x="492" y="257"/>
                    <a:pt x="494" y="258"/>
                    <a:pt x="495" y="257"/>
                  </a:cubicBezTo>
                  <a:cubicBezTo>
                    <a:pt x="495" y="257"/>
                    <a:pt x="496" y="256"/>
                    <a:pt x="497" y="256"/>
                  </a:cubicBezTo>
                  <a:cubicBezTo>
                    <a:pt x="498" y="255"/>
                    <a:pt x="499" y="256"/>
                    <a:pt x="500" y="256"/>
                  </a:cubicBezTo>
                  <a:cubicBezTo>
                    <a:pt x="500" y="257"/>
                    <a:pt x="501" y="258"/>
                    <a:pt x="501" y="259"/>
                  </a:cubicBezTo>
                  <a:cubicBezTo>
                    <a:pt x="501" y="260"/>
                    <a:pt x="501" y="261"/>
                    <a:pt x="502" y="261"/>
                  </a:cubicBezTo>
                  <a:cubicBezTo>
                    <a:pt x="502" y="261"/>
                    <a:pt x="505" y="261"/>
                    <a:pt x="506" y="261"/>
                  </a:cubicBezTo>
                  <a:cubicBezTo>
                    <a:pt x="506" y="261"/>
                    <a:pt x="506" y="263"/>
                    <a:pt x="507" y="263"/>
                  </a:cubicBezTo>
                  <a:cubicBezTo>
                    <a:pt x="507" y="264"/>
                    <a:pt x="508" y="265"/>
                    <a:pt x="508" y="265"/>
                  </a:cubicBezTo>
                  <a:cubicBezTo>
                    <a:pt x="509" y="265"/>
                    <a:pt x="512" y="266"/>
                    <a:pt x="512" y="265"/>
                  </a:cubicBezTo>
                  <a:cubicBezTo>
                    <a:pt x="513" y="264"/>
                    <a:pt x="512" y="262"/>
                    <a:pt x="512" y="262"/>
                  </a:cubicBezTo>
                  <a:cubicBezTo>
                    <a:pt x="511" y="261"/>
                    <a:pt x="510" y="260"/>
                    <a:pt x="510" y="259"/>
                  </a:cubicBezTo>
                  <a:cubicBezTo>
                    <a:pt x="510" y="258"/>
                    <a:pt x="510" y="257"/>
                    <a:pt x="510" y="256"/>
                  </a:cubicBezTo>
                  <a:cubicBezTo>
                    <a:pt x="510" y="255"/>
                    <a:pt x="510" y="254"/>
                    <a:pt x="509" y="253"/>
                  </a:cubicBezTo>
                  <a:cubicBezTo>
                    <a:pt x="509" y="252"/>
                    <a:pt x="507" y="252"/>
                    <a:pt x="507" y="251"/>
                  </a:cubicBezTo>
                  <a:cubicBezTo>
                    <a:pt x="506" y="250"/>
                    <a:pt x="506" y="249"/>
                    <a:pt x="506" y="248"/>
                  </a:cubicBezTo>
                  <a:cubicBezTo>
                    <a:pt x="506" y="247"/>
                    <a:pt x="509" y="246"/>
                    <a:pt x="509" y="245"/>
                  </a:cubicBezTo>
                  <a:cubicBezTo>
                    <a:pt x="510" y="244"/>
                    <a:pt x="509" y="242"/>
                    <a:pt x="509" y="241"/>
                  </a:cubicBezTo>
                  <a:cubicBezTo>
                    <a:pt x="509" y="240"/>
                    <a:pt x="508" y="239"/>
                    <a:pt x="508" y="238"/>
                  </a:cubicBezTo>
                  <a:cubicBezTo>
                    <a:pt x="509" y="237"/>
                    <a:pt x="510" y="237"/>
                    <a:pt x="511" y="237"/>
                  </a:cubicBezTo>
                  <a:cubicBezTo>
                    <a:pt x="512" y="237"/>
                    <a:pt x="514" y="238"/>
                    <a:pt x="514" y="238"/>
                  </a:cubicBezTo>
                  <a:cubicBezTo>
                    <a:pt x="515" y="239"/>
                    <a:pt x="516" y="241"/>
                    <a:pt x="516" y="242"/>
                  </a:cubicBezTo>
                  <a:cubicBezTo>
                    <a:pt x="516" y="242"/>
                    <a:pt x="516" y="243"/>
                    <a:pt x="515" y="244"/>
                  </a:cubicBezTo>
                  <a:cubicBezTo>
                    <a:pt x="515" y="245"/>
                    <a:pt x="515" y="245"/>
                    <a:pt x="515" y="246"/>
                  </a:cubicBezTo>
                  <a:cubicBezTo>
                    <a:pt x="514" y="246"/>
                    <a:pt x="513" y="246"/>
                    <a:pt x="513" y="247"/>
                  </a:cubicBezTo>
                  <a:cubicBezTo>
                    <a:pt x="512" y="247"/>
                    <a:pt x="513" y="249"/>
                    <a:pt x="513" y="250"/>
                  </a:cubicBezTo>
                  <a:cubicBezTo>
                    <a:pt x="514" y="250"/>
                    <a:pt x="515" y="251"/>
                    <a:pt x="516" y="252"/>
                  </a:cubicBezTo>
                  <a:cubicBezTo>
                    <a:pt x="516" y="253"/>
                    <a:pt x="516" y="255"/>
                    <a:pt x="517" y="256"/>
                  </a:cubicBezTo>
                  <a:cubicBezTo>
                    <a:pt x="517" y="256"/>
                    <a:pt x="519" y="256"/>
                    <a:pt x="519" y="256"/>
                  </a:cubicBezTo>
                  <a:cubicBezTo>
                    <a:pt x="519" y="257"/>
                    <a:pt x="519" y="259"/>
                    <a:pt x="520" y="259"/>
                  </a:cubicBezTo>
                  <a:cubicBezTo>
                    <a:pt x="520" y="260"/>
                    <a:pt x="522" y="259"/>
                    <a:pt x="522" y="259"/>
                  </a:cubicBezTo>
                  <a:cubicBezTo>
                    <a:pt x="523" y="258"/>
                    <a:pt x="523" y="257"/>
                    <a:pt x="523" y="257"/>
                  </a:cubicBezTo>
                  <a:cubicBezTo>
                    <a:pt x="523" y="256"/>
                    <a:pt x="521" y="255"/>
                    <a:pt x="521" y="254"/>
                  </a:cubicBezTo>
                  <a:cubicBezTo>
                    <a:pt x="521" y="253"/>
                    <a:pt x="521" y="252"/>
                    <a:pt x="522" y="252"/>
                  </a:cubicBezTo>
                  <a:cubicBezTo>
                    <a:pt x="523" y="252"/>
                    <a:pt x="525" y="253"/>
                    <a:pt x="526" y="253"/>
                  </a:cubicBezTo>
                  <a:cubicBezTo>
                    <a:pt x="526" y="254"/>
                    <a:pt x="527" y="255"/>
                    <a:pt x="528" y="256"/>
                  </a:cubicBezTo>
                  <a:cubicBezTo>
                    <a:pt x="528" y="257"/>
                    <a:pt x="530" y="258"/>
                    <a:pt x="530" y="258"/>
                  </a:cubicBezTo>
                  <a:cubicBezTo>
                    <a:pt x="531" y="257"/>
                    <a:pt x="532" y="256"/>
                    <a:pt x="533" y="255"/>
                  </a:cubicBezTo>
                  <a:cubicBezTo>
                    <a:pt x="533" y="255"/>
                    <a:pt x="535" y="255"/>
                    <a:pt x="535" y="256"/>
                  </a:cubicBezTo>
                  <a:cubicBezTo>
                    <a:pt x="536" y="256"/>
                    <a:pt x="537" y="258"/>
                    <a:pt x="537" y="259"/>
                  </a:cubicBezTo>
                  <a:cubicBezTo>
                    <a:pt x="537" y="260"/>
                    <a:pt x="536" y="261"/>
                    <a:pt x="535" y="262"/>
                  </a:cubicBezTo>
                  <a:cubicBezTo>
                    <a:pt x="534" y="263"/>
                    <a:pt x="532" y="263"/>
                    <a:pt x="531" y="264"/>
                  </a:cubicBezTo>
                  <a:cubicBezTo>
                    <a:pt x="530" y="265"/>
                    <a:pt x="528" y="266"/>
                    <a:pt x="527" y="267"/>
                  </a:cubicBezTo>
                  <a:cubicBezTo>
                    <a:pt x="527" y="268"/>
                    <a:pt x="526" y="269"/>
                    <a:pt x="526" y="270"/>
                  </a:cubicBezTo>
                  <a:cubicBezTo>
                    <a:pt x="525" y="271"/>
                    <a:pt x="525" y="274"/>
                    <a:pt x="525" y="276"/>
                  </a:cubicBezTo>
                  <a:cubicBezTo>
                    <a:pt x="525" y="276"/>
                    <a:pt x="526" y="278"/>
                    <a:pt x="526" y="279"/>
                  </a:cubicBezTo>
                  <a:cubicBezTo>
                    <a:pt x="527" y="279"/>
                    <a:pt x="528" y="280"/>
                    <a:pt x="529" y="280"/>
                  </a:cubicBezTo>
                  <a:cubicBezTo>
                    <a:pt x="529" y="280"/>
                    <a:pt x="531" y="279"/>
                    <a:pt x="531" y="278"/>
                  </a:cubicBezTo>
                  <a:cubicBezTo>
                    <a:pt x="531" y="278"/>
                    <a:pt x="531" y="276"/>
                    <a:pt x="531" y="275"/>
                  </a:cubicBezTo>
                  <a:cubicBezTo>
                    <a:pt x="532" y="274"/>
                    <a:pt x="534" y="274"/>
                    <a:pt x="535" y="274"/>
                  </a:cubicBezTo>
                  <a:cubicBezTo>
                    <a:pt x="536" y="274"/>
                    <a:pt x="537" y="274"/>
                    <a:pt x="538" y="273"/>
                  </a:cubicBezTo>
                  <a:cubicBezTo>
                    <a:pt x="539" y="273"/>
                    <a:pt x="539" y="271"/>
                    <a:pt x="539" y="271"/>
                  </a:cubicBezTo>
                  <a:cubicBezTo>
                    <a:pt x="540" y="271"/>
                    <a:pt x="542" y="271"/>
                    <a:pt x="542" y="272"/>
                  </a:cubicBezTo>
                  <a:cubicBezTo>
                    <a:pt x="543" y="272"/>
                    <a:pt x="543" y="275"/>
                    <a:pt x="542" y="276"/>
                  </a:cubicBezTo>
                  <a:cubicBezTo>
                    <a:pt x="542" y="276"/>
                    <a:pt x="540" y="277"/>
                    <a:pt x="539" y="278"/>
                  </a:cubicBezTo>
                  <a:cubicBezTo>
                    <a:pt x="539" y="279"/>
                    <a:pt x="538" y="281"/>
                    <a:pt x="538" y="282"/>
                  </a:cubicBezTo>
                  <a:cubicBezTo>
                    <a:pt x="538" y="283"/>
                    <a:pt x="538" y="285"/>
                    <a:pt x="539" y="285"/>
                  </a:cubicBezTo>
                  <a:cubicBezTo>
                    <a:pt x="539" y="286"/>
                    <a:pt x="540" y="287"/>
                    <a:pt x="541" y="286"/>
                  </a:cubicBezTo>
                  <a:cubicBezTo>
                    <a:pt x="542" y="286"/>
                    <a:pt x="542" y="283"/>
                    <a:pt x="543" y="283"/>
                  </a:cubicBezTo>
                  <a:cubicBezTo>
                    <a:pt x="544" y="282"/>
                    <a:pt x="546" y="282"/>
                    <a:pt x="547" y="283"/>
                  </a:cubicBezTo>
                  <a:cubicBezTo>
                    <a:pt x="547" y="283"/>
                    <a:pt x="548" y="284"/>
                    <a:pt x="548" y="285"/>
                  </a:cubicBezTo>
                  <a:cubicBezTo>
                    <a:pt x="548" y="286"/>
                    <a:pt x="547" y="288"/>
                    <a:pt x="546" y="289"/>
                  </a:cubicBezTo>
                  <a:cubicBezTo>
                    <a:pt x="545" y="289"/>
                    <a:pt x="542" y="289"/>
                    <a:pt x="542" y="290"/>
                  </a:cubicBezTo>
                  <a:cubicBezTo>
                    <a:pt x="541" y="291"/>
                    <a:pt x="541" y="293"/>
                    <a:pt x="541" y="295"/>
                  </a:cubicBezTo>
                  <a:cubicBezTo>
                    <a:pt x="540" y="296"/>
                    <a:pt x="540" y="297"/>
                    <a:pt x="540" y="298"/>
                  </a:cubicBezTo>
                  <a:cubicBezTo>
                    <a:pt x="540" y="300"/>
                    <a:pt x="542" y="302"/>
                    <a:pt x="542" y="303"/>
                  </a:cubicBezTo>
                  <a:cubicBezTo>
                    <a:pt x="542" y="304"/>
                    <a:pt x="543" y="307"/>
                    <a:pt x="543" y="308"/>
                  </a:cubicBezTo>
                  <a:cubicBezTo>
                    <a:pt x="543" y="309"/>
                    <a:pt x="542" y="311"/>
                    <a:pt x="543" y="312"/>
                  </a:cubicBezTo>
                  <a:cubicBezTo>
                    <a:pt x="543" y="312"/>
                    <a:pt x="546" y="311"/>
                    <a:pt x="547" y="311"/>
                  </a:cubicBezTo>
                  <a:cubicBezTo>
                    <a:pt x="548" y="310"/>
                    <a:pt x="549" y="309"/>
                    <a:pt x="550" y="308"/>
                  </a:cubicBezTo>
                  <a:cubicBezTo>
                    <a:pt x="551" y="306"/>
                    <a:pt x="553" y="303"/>
                    <a:pt x="554" y="301"/>
                  </a:cubicBezTo>
                  <a:cubicBezTo>
                    <a:pt x="554" y="300"/>
                    <a:pt x="555" y="298"/>
                    <a:pt x="556" y="297"/>
                  </a:cubicBezTo>
                  <a:cubicBezTo>
                    <a:pt x="557" y="297"/>
                    <a:pt x="560" y="298"/>
                    <a:pt x="562" y="298"/>
                  </a:cubicBezTo>
                  <a:cubicBezTo>
                    <a:pt x="562" y="298"/>
                    <a:pt x="562" y="298"/>
                    <a:pt x="563" y="298"/>
                  </a:cubicBezTo>
                  <a:cubicBezTo>
                    <a:pt x="563" y="297"/>
                    <a:pt x="563" y="297"/>
                    <a:pt x="563" y="296"/>
                  </a:cubicBezTo>
                  <a:cubicBezTo>
                    <a:pt x="565" y="293"/>
                    <a:pt x="565" y="293"/>
                    <a:pt x="565" y="293"/>
                  </a:cubicBezTo>
                  <a:cubicBezTo>
                    <a:pt x="570" y="293"/>
                    <a:pt x="570" y="293"/>
                    <a:pt x="570" y="293"/>
                  </a:cubicBezTo>
                  <a:cubicBezTo>
                    <a:pt x="570" y="287"/>
                    <a:pt x="570" y="287"/>
                    <a:pt x="570" y="287"/>
                  </a:cubicBezTo>
                  <a:cubicBezTo>
                    <a:pt x="627" y="263"/>
                    <a:pt x="627" y="263"/>
                    <a:pt x="627" y="263"/>
                  </a:cubicBezTo>
                  <a:cubicBezTo>
                    <a:pt x="629" y="260"/>
                    <a:pt x="630" y="257"/>
                    <a:pt x="630" y="255"/>
                  </a:cubicBezTo>
                  <a:cubicBezTo>
                    <a:pt x="631" y="251"/>
                    <a:pt x="631" y="243"/>
                    <a:pt x="631" y="239"/>
                  </a:cubicBezTo>
                  <a:cubicBezTo>
                    <a:pt x="631" y="234"/>
                    <a:pt x="628" y="226"/>
                    <a:pt x="629" y="221"/>
                  </a:cubicBezTo>
                  <a:cubicBezTo>
                    <a:pt x="629" y="219"/>
                    <a:pt x="633" y="215"/>
                    <a:pt x="633" y="212"/>
                  </a:cubicBezTo>
                  <a:cubicBezTo>
                    <a:pt x="634" y="209"/>
                    <a:pt x="632" y="204"/>
                    <a:pt x="632" y="201"/>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2" name="Freeform 261"/>
            <p:cNvSpPr>
              <a:spLocks/>
            </p:cNvSpPr>
            <p:nvPr/>
          </p:nvSpPr>
          <p:spPr bwMode="auto">
            <a:xfrm>
              <a:off x="5837233" y="3032127"/>
              <a:ext cx="127000" cy="198438"/>
            </a:xfrm>
            <a:custGeom>
              <a:avLst/>
              <a:gdLst>
                <a:gd name="T0" fmla="*/ 5 w 151"/>
                <a:gd name="T1" fmla="*/ 22 h 235"/>
                <a:gd name="T2" fmla="*/ 4 w 151"/>
                <a:gd name="T3" fmla="*/ 30 h 235"/>
                <a:gd name="T4" fmla="*/ 4 w 151"/>
                <a:gd name="T5" fmla="*/ 35 h 235"/>
                <a:gd name="T6" fmla="*/ 8 w 151"/>
                <a:gd name="T7" fmla="*/ 47 h 235"/>
                <a:gd name="T8" fmla="*/ 69 w 151"/>
                <a:gd name="T9" fmla="*/ 235 h 235"/>
                <a:gd name="T10" fmla="*/ 151 w 151"/>
                <a:gd name="T11" fmla="*/ 215 h 235"/>
                <a:gd name="T12" fmla="*/ 147 w 151"/>
                <a:gd name="T13" fmla="*/ 207 h 235"/>
                <a:gd name="T14" fmla="*/ 142 w 151"/>
                <a:gd name="T15" fmla="*/ 193 h 235"/>
                <a:gd name="T16" fmla="*/ 139 w 151"/>
                <a:gd name="T17" fmla="*/ 187 h 235"/>
                <a:gd name="T18" fmla="*/ 136 w 151"/>
                <a:gd name="T19" fmla="*/ 175 h 235"/>
                <a:gd name="T20" fmla="*/ 133 w 151"/>
                <a:gd name="T21" fmla="*/ 169 h 235"/>
                <a:gd name="T22" fmla="*/ 130 w 151"/>
                <a:gd name="T23" fmla="*/ 162 h 235"/>
                <a:gd name="T24" fmla="*/ 129 w 151"/>
                <a:gd name="T25" fmla="*/ 165 h 235"/>
                <a:gd name="T26" fmla="*/ 125 w 151"/>
                <a:gd name="T27" fmla="*/ 166 h 235"/>
                <a:gd name="T28" fmla="*/ 121 w 151"/>
                <a:gd name="T29" fmla="*/ 166 h 235"/>
                <a:gd name="T30" fmla="*/ 116 w 151"/>
                <a:gd name="T31" fmla="*/ 164 h 235"/>
                <a:gd name="T32" fmla="*/ 108 w 151"/>
                <a:gd name="T33" fmla="*/ 158 h 235"/>
                <a:gd name="T34" fmla="*/ 102 w 151"/>
                <a:gd name="T35" fmla="*/ 153 h 235"/>
                <a:gd name="T36" fmla="*/ 97 w 151"/>
                <a:gd name="T37" fmla="*/ 151 h 235"/>
                <a:gd name="T38" fmla="*/ 95 w 151"/>
                <a:gd name="T39" fmla="*/ 145 h 235"/>
                <a:gd name="T40" fmla="*/ 91 w 151"/>
                <a:gd name="T41" fmla="*/ 138 h 235"/>
                <a:gd name="T42" fmla="*/ 87 w 151"/>
                <a:gd name="T43" fmla="*/ 133 h 235"/>
                <a:gd name="T44" fmla="*/ 82 w 151"/>
                <a:gd name="T45" fmla="*/ 131 h 235"/>
                <a:gd name="T46" fmla="*/ 78 w 151"/>
                <a:gd name="T47" fmla="*/ 128 h 235"/>
                <a:gd name="T48" fmla="*/ 76 w 151"/>
                <a:gd name="T49" fmla="*/ 124 h 235"/>
                <a:gd name="T50" fmla="*/ 72 w 151"/>
                <a:gd name="T51" fmla="*/ 114 h 235"/>
                <a:gd name="T52" fmla="*/ 72 w 151"/>
                <a:gd name="T53" fmla="*/ 109 h 235"/>
                <a:gd name="T54" fmla="*/ 73 w 151"/>
                <a:gd name="T55" fmla="*/ 106 h 235"/>
                <a:gd name="T56" fmla="*/ 71 w 151"/>
                <a:gd name="T57" fmla="*/ 102 h 235"/>
                <a:gd name="T58" fmla="*/ 69 w 151"/>
                <a:gd name="T59" fmla="*/ 97 h 235"/>
                <a:gd name="T60" fmla="*/ 62 w 151"/>
                <a:gd name="T61" fmla="*/ 91 h 235"/>
                <a:gd name="T62" fmla="*/ 60 w 151"/>
                <a:gd name="T63" fmla="*/ 87 h 235"/>
                <a:gd name="T64" fmla="*/ 55 w 151"/>
                <a:gd name="T65" fmla="*/ 86 h 235"/>
                <a:gd name="T66" fmla="*/ 51 w 151"/>
                <a:gd name="T67" fmla="*/ 82 h 235"/>
                <a:gd name="T68" fmla="*/ 47 w 151"/>
                <a:gd name="T69" fmla="*/ 78 h 235"/>
                <a:gd name="T70" fmla="*/ 42 w 151"/>
                <a:gd name="T71" fmla="*/ 74 h 235"/>
                <a:gd name="T72" fmla="*/ 38 w 151"/>
                <a:gd name="T73" fmla="*/ 71 h 235"/>
                <a:gd name="T74" fmla="*/ 34 w 151"/>
                <a:gd name="T75" fmla="*/ 68 h 235"/>
                <a:gd name="T76" fmla="*/ 33 w 151"/>
                <a:gd name="T77" fmla="*/ 65 h 235"/>
                <a:gd name="T78" fmla="*/ 33 w 151"/>
                <a:gd name="T79" fmla="*/ 61 h 235"/>
                <a:gd name="T80" fmla="*/ 35 w 151"/>
                <a:gd name="T81" fmla="*/ 58 h 235"/>
                <a:gd name="T82" fmla="*/ 33 w 151"/>
                <a:gd name="T83" fmla="*/ 54 h 235"/>
                <a:gd name="T84" fmla="*/ 32 w 151"/>
                <a:gd name="T85" fmla="*/ 50 h 235"/>
                <a:gd name="T86" fmla="*/ 30 w 151"/>
                <a:gd name="T87" fmla="*/ 49 h 235"/>
                <a:gd name="T88" fmla="*/ 25 w 151"/>
                <a:gd name="T89" fmla="*/ 47 h 235"/>
                <a:gd name="T90" fmla="*/ 23 w 151"/>
                <a:gd name="T91" fmla="*/ 42 h 235"/>
                <a:gd name="T92" fmla="*/ 24 w 151"/>
                <a:gd name="T93" fmla="*/ 38 h 235"/>
                <a:gd name="T94" fmla="*/ 26 w 151"/>
                <a:gd name="T95" fmla="*/ 32 h 235"/>
                <a:gd name="T96" fmla="*/ 31 w 151"/>
                <a:gd name="T97" fmla="*/ 28 h 235"/>
                <a:gd name="T98" fmla="*/ 33 w 151"/>
                <a:gd name="T99" fmla="*/ 23 h 235"/>
                <a:gd name="T100" fmla="*/ 35 w 151"/>
                <a:gd name="T101" fmla="*/ 24 h 235"/>
                <a:gd name="T102" fmla="*/ 36 w 151"/>
                <a:gd name="T103" fmla="*/ 22 h 235"/>
                <a:gd name="T104" fmla="*/ 39 w 151"/>
                <a:gd name="T105" fmla="*/ 18 h 235"/>
                <a:gd name="T106" fmla="*/ 38 w 151"/>
                <a:gd name="T107" fmla="*/ 11 h 235"/>
                <a:gd name="T108" fmla="*/ 41 w 151"/>
                <a:gd name="T109" fmla="*/ 8 h 235"/>
                <a:gd name="T110" fmla="*/ 42 w 151"/>
                <a:gd name="T111" fmla="*/ 4 h 235"/>
                <a:gd name="T112" fmla="*/ 37 w 151"/>
                <a:gd name="T113" fmla="*/ 2 h 235"/>
                <a:gd name="T114" fmla="*/ 28 w 151"/>
                <a:gd name="T115" fmla="*/ 0 h 235"/>
                <a:gd name="T116" fmla="*/ 18 w 151"/>
                <a:gd name="T117" fmla="*/ 3 h 235"/>
                <a:gd name="T118" fmla="*/ 10 w 151"/>
                <a:gd name="T119" fmla="*/ 9 h 235"/>
                <a:gd name="T120" fmla="*/ 3 w 151"/>
                <a:gd name="T121" fmla="*/ 17 h 235"/>
                <a:gd name="T122" fmla="*/ 0 w 151"/>
                <a:gd name="T123" fmla="*/ 24 h 235"/>
                <a:gd name="T124" fmla="*/ 5 w 151"/>
                <a:gd name="T125" fmla="*/ 22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1" h="235">
                  <a:moveTo>
                    <a:pt x="5" y="22"/>
                  </a:moveTo>
                  <a:cubicBezTo>
                    <a:pt x="4" y="30"/>
                    <a:pt x="4" y="30"/>
                    <a:pt x="4" y="30"/>
                  </a:cubicBezTo>
                  <a:cubicBezTo>
                    <a:pt x="4" y="32"/>
                    <a:pt x="4" y="34"/>
                    <a:pt x="4" y="35"/>
                  </a:cubicBezTo>
                  <a:cubicBezTo>
                    <a:pt x="4" y="37"/>
                    <a:pt x="6" y="43"/>
                    <a:pt x="8" y="47"/>
                  </a:cubicBezTo>
                  <a:cubicBezTo>
                    <a:pt x="69" y="235"/>
                    <a:pt x="69" y="235"/>
                    <a:pt x="69" y="235"/>
                  </a:cubicBezTo>
                  <a:cubicBezTo>
                    <a:pt x="151" y="215"/>
                    <a:pt x="151" y="215"/>
                    <a:pt x="151" y="215"/>
                  </a:cubicBezTo>
                  <a:cubicBezTo>
                    <a:pt x="150" y="212"/>
                    <a:pt x="148" y="209"/>
                    <a:pt x="147" y="207"/>
                  </a:cubicBezTo>
                  <a:cubicBezTo>
                    <a:pt x="145" y="203"/>
                    <a:pt x="143" y="196"/>
                    <a:pt x="142" y="193"/>
                  </a:cubicBezTo>
                  <a:cubicBezTo>
                    <a:pt x="141" y="191"/>
                    <a:pt x="140" y="188"/>
                    <a:pt x="139" y="187"/>
                  </a:cubicBezTo>
                  <a:cubicBezTo>
                    <a:pt x="138" y="184"/>
                    <a:pt x="137" y="178"/>
                    <a:pt x="136" y="175"/>
                  </a:cubicBezTo>
                  <a:cubicBezTo>
                    <a:pt x="135" y="174"/>
                    <a:pt x="133" y="170"/>
                    <a:pt x="133" y="169"/>
                  </a:cubicBezTo>
                  <a:cubicBezTo>
                    <a:pt x="132" y="167"/>
                    <a:pt x="132" y="162"/>
                    <a:pt x="130" y="162"/>
                  </a:cubicBezTo>
                  <a:cubicBezTo>
                    <a:pt x="129" y="162"/>
                    <a:pt x="129" y="165"/>
                    <a:pt x="129" y="165"/>
                  </a:cubicBezTo>
                  <a:cubicBezTo>
                    <a:pt x="128" y="166"/>
                    <a:pt x="126" y="166"/>
                    <a:pt x="125" y="166"/>
                  </a:cubicBezTo>
                  <a:cubicBezTo>
                    <a:pt x="124" y="166"/>
                    <a:pt x="122" y="166"/>
                    <a:pt x="121" y="166"/>
                  </a:cubicBezTo>
                  <a:cubicBezTo>
                    <a:pt x="120" y="166"/>
                    <a:pt x="117" y="164"/>
                    <a:pt x="116" y="164"/>
                  </a:cubicBezTo>
                  <a:cubicBezTo>
                    <a:pt x="114" y="163"/>
                    <a:pt x="110" y="160"/>
                    <a:pt x="108" y="158"/>
                  </a:cubicBezTo>
                  <a:cubicBezTo>
                    <a:pt x="106" y="157"/>
                    <a:pt x="104" y="154"/>
                    <a:pt x="102" y="153"/>
                  </a:cubicBezTo>
                  <a:cubicBezTo>
                    <a:pt x="101" y="153"/>
                    <a:pt x="98" y="152"/>
                    <a:pt x="97" y="151"/>
                  </a:cubicBezTo>
                  <a:cubicBezTo>
                    <a:pt x="96" y="149"/>
                    <a:pt x="96" y="146"/>
                    <a:pt x="95" y="145"/>
                  </a:cubicBezTo>
                  <a:cubicBezTo>
                    <a:pt x="94" y="143"/>
                    <a:pt x="92" y="140"/>
                    <a:pt x="91" y="138"/>
                  </a:cubicBezTo>
                  <a:cubicBezTo>
                    <a:pt x="90" y="137"/>
                    <a:pt x="88" y="134"/>
                    <a:pt x="87" y="133"/>
                  </a:cubicBezTo>
                  <a:cubicBezTo>
                    <a:pt x="86" y="132"/>
                    <a:pt x="83" y="132"/>
                    <a:pt x="82" y="131"/>
                  </a:cubicBezTo>
                  <a:cubicBezTo>
                    <a:pt x="81" y="130"/>
                    <a:pt x="79" y="129"/>
                    <a:pt x="78" y="128"/>
                  </a:cubicBezTo>
                  <a:cubicBezTo>
                    <a:pt x="77" y="127"/>
                    <a:pt x="76" y="125"/>
                    <a:pt x="76" y="124"/>
                  </a:cubicBezTo>
                  <a:cubicBezTo>
                    <a:pt x="75" y="121"/>
                    <a:pt x="73" y="116"/>
                    <a:pt x="72" y="114"/>
                  </a:cubicBezTo>
                  <a:cubicBezTo>
                    <a:pt x="72" y="112"/>
                    <a:pt x="71" y="110"/>
                    <a:pt x="72" y="109"/>
                  </a:cubicBezTo>
                  <a:cubicBezTo>
                    <a:pt x="72" y="108"/>
                    <a:pt x="73" y="107"/>
                    <a:pt x="73" y="106"/>
                  </a:cubicBezTo>
                  <a:cubicBezTo>
                    <a:pt x="73" y="105"/>
                    <a:pt x="72" y="103"/>
                    <a:pt x="71" y="102"/>
                  </a:cubicBezTo>
                  <a:cubicBezTo>
                    <a:pt x="71" y="101"/>
                    <a:pt x="70" y="98"/>
                    <a:pt x="69" y="97"/>
                  </a:cubicBezTo>
                  <a:cubicBezTo>
                    <a:pt x="68" y="95"/>
                    <a:pt x="64" y="93"/>
                    <a:pt x="62" y="91"/>
                  </a:cubicBezTo>
                  <a:cubicBezTo>
                    <a:pt x="62" y="90"/>
                    <a:pt x="61" y="88"/>
                    <a:pt x="60" y="87"/>
                  </a:cubicBezTo>
                  <a:cubicBezTo>
                    <a:pt x="59" y="86"/>
                    <a:pt x="56" y="86"/>
                    <a:pt x="55" y="86"/>
                  </a:cubicBezTo>
                  <a:cubicBezTo>
                    <a:pt x="54" y="85"/>
                    <a:pt x="52" y="83"/>
                    <a:pt x="51" y="82"/>
                  </a:cubicBezTo>
                  <a:cubicBezTo>
                    <a:pt x="50" y="81"/>
                    <a:pt x="48" y="79"/>
                    <a:pt x="47" y="78"/>
                  </a:cubicBezTo>
                  <a:cubicBezTo>
                    <a:pt x="46" y="77"/>
                    <a:pt x="43" y="75"/>
                    <a:pt x="42" y="74"/>
                  </a:cubicBezTo>
                  <a:cubicBezTo>
                    <a:pt x="41" y="73"/>
                    <a:pt x="39" y="72"/>
                    <a:pt x="38" y="71"/>
                  </a:cubicBezTo>
                  <a:cubicBezTo>
                    <a:pt x="37" y="70"/>
                    <a:pt x="35" y="69"/>
                    <a:pt x="34" y="68"/>
                  </a:cubicBezTo>
                  <a:cubicBezTo>
                    <a:pt x="34" y="68"/>
                    <a:pt x="33" y="66"/>
                    <a:pt x="33" y="65"/>
                  </a:cubicBezTo>
                  <a:cubicBezTo>
                    <a:pt x="33" y="64"/>
                    <a:pt x="33" y="62"/>
                    <a:pt x="33" y="61"/>
                  </a:cubicBezTo>
                  <a:cubicBezTo>
                    <a:pt x="34" y="60"/>
                    <a:pt x="35" y="58"/>
                    <a:pt x="35" y="58"/>
                  </a:cubicBezTo>
                  <a:cubicBezTo>
                    <a:pt x="35" y="57"/>
                    <a:pt x="34" y="55"/>
                    <a:pt x="33" y="54"/>
                  </a:cubicBezTo>
                  <a:cubicBezTo>
                    <a:pt x="33" y="53"/>
                    <a:pt x="33" y="51"/>
                    <a:pt x="32" y="50"/>
                  </a:cubicBezTo>
                  <a:cubicBezTo>
                    <a:pt x="32" y="49"/>
                    <a:pt x="31" y="49"/>
                    <a:pt x="30" y="49"/>
                  </a:cubicBezTo>
                  <a:cubicBezTo>
                    <a:pt x="29" y="48"/>
                    <a:pt x="26" y="48"/>
                    <a:pt x="25" y="47"/>
                  </a:cubicBezTo>
                  <a:cubicBezTo>
                    <a:pt x="24" y="46"/>
                    <a:pt x="23" y="44"/>
                    <a:pt x="23" y="42"/>
                  </a:cubicBezTo>
                  <a:cubicBezTo>
                    <a:pt x="23" y="41"/>
                    <a:pt x="24" y="39"/>
                    <a:pt x="24" y="38"/>
                  </a:cubicBezTo>
                  <a:cubicBezTo>
                    <a:pt x="25" y="36"/>
                    <a:pt x="26" y="33"/>
                    <a:pt x="26" y="32"/>
                  </a:cubicBezTo>
                  <a:cubicBezTo>
                    <a:pt x="27" y="31"/>
                    <a:pt x="30" y="29"/>
                    <a:pt x="31" y="28"/>
                  </a:cubicBezTo>
                  <a:cubicBezTo>
                    <a:pt x="32" y="27"/>
                    <a:pt x="31" y="23"/>
                    <a:pt x="33" y="23"/>
                  </a:cubicBezTo>
                  <a:cubicBezTo>
                    <a:pt x="33" y="23"/>
                    <a:pt x="34" y="24"/>
                    <a:pt x="35" y="24"/>
                  </a:cubicBezTo>
                  <a:cubicBezTo>
                    <a:pt x="35" y="24"/>
                    <a:pt x="36" y="23"/>
                    <a:pt x="36" y="22"/>
                  </a:cubicBezTo>
                  <a:cubicBezTo>
                    <a:pt x="37" y="21"/>
                    <a:pt x="38" y="19"/>
                    <a:pt x="39" y="18"/>
                  </a:cubicBezTo>
                  <a:cubicBezTo>
                    <a:pt x="39" y="16"/>
                    <a:pt x="37" y="13"/>
                    <a:pt x="38" y="11"/>
                  </a:cubicBezTo>
                  <a:cubicBezTo>
                    <a:pt x="38" y="10"/>
                    <a:pt x="40" y="9"/>
                    <a:pt x="41" y="8"/>
                  </a:cubicBezTo>
                  <a:cubicBezTo>
                    <a:pt x="41" y="7"/>
                    <a:pt x="42" y="5"/>
                    <a:pt x="42" y="4"/>
                  </a:cubicBezTo>
                  <a:cubicBezTo>
                    <a:pt x="40" y="3"/>
                    <a:pt x="38" y="2"/>
                    <a:pt x="37" y="2"/>
                  </a:cubicBezTo>
                  <a:cubicBezTo>
                    <a:pt x="35" y="1"/>
                    <a:pt x="30" y="0"/>
                    <a:pt x="28" y="0"/>
                  </a:cubicBezTo>
                  <a:cubicBezTo>
                    <a:pt x="25" y="1"/>
                    <a:pt x="20" y="2"/>
                    <a:pt x="18" y="3"/>
                  </a:cubicBezTo>
                  <a:cubicBezTo>
                    <a:pt x="15" y="4"/>
                    <a:pt x="12" y="7"/>
                    <a:pt x="10" y="9"/>
                  </a:cubicBezTo>
                  <a:cubicBezTo>
                    <a:pt x="8" y="11"/>
                    <a:pt x="4" y="14"/>
                    <a:pt x="3" y="17"/>
                  </a:cubicBezTo>
                  <a:cubicBezTo>
                    <a:pt x="2" y="18"/>
                    <a:pt x="1" y="21"/>
                    <a:pt x="0" y="24"/>
                  </a:cubicBezTo>
                  <a:lnTo>
                    <a:pt x="5" y="22"/>
                  </a:ln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3" name="Freeform 262"/>
            <p:cNvSpPr>
              <a:spLocks/>
            </p:cNvSpPr>
            <p:nvPr/>
          </p:nvSpPr>
          <p:spPr bwMode="auto">
            <a:xfrm>
              <a:off x="5253034" y="2719391"/>
              <a:ext cx="682624" cy="458788"/>
            </a:xfrm>
            <a:custGeom>
              <a:avLst/>
              <a:gdLst>
                <a:gd name="T0" fmla="*/ 632 w 809"/>
                <a:gd name="T1" fmla="*/ 411 h 545"/>
                <a:gd name="T2" fmla="*/ 703 w 809"/>
                <a:gd name="T3" fmla="*/ 381 h 545"/>
                <a:gd name="T4" fmla="*/ 730 w 809"/>
                <a:gd name="T5" fmla="*/ 374 h 545"/>
                <a:gd name="T6" fmla="*/ 739 w 809"/>
                <a:gd name="T7" fmla="*/ 372 h 545"/>
                <a:gd name="T8" fmla="*/ 752 w 809"/>
                <a:gd name="T9" fmla="*/ 363 h 545"/>
                <a:gd name="T10" fmla="*/ 766 w 809"/>
                <a:gd name="T11" fmla="*/ 352 h 545"/>
                <a:gd name="T12" fmla="*/ 764 w 809"/>
                <a:gd name="T13" fmla="*/ 341 h 545"/>
                <a:gd name="T14" fmla="*/ 773 w 809"/>
                <a:gd name="T15" fmla="*/ 331 h 545"/>
                <a:gd name="T16" fmla="*/ 781 w 809"/>
                <a:gd name="T17" fmla="*/ 320 h 545"/>
                <a:gd name="T18" fmla="*/ 794 w 809"/>
                <a:gd name="T19" fmla="*/ 308 h 545"/>
                <a:gd name="T20" fmla="*/ 799 w 809"/>
                <a:gd name="T21" fmla="*/ 300 h 545"/>
                <a:gd name="T22" fmla="*/ 808 w 809"/>
                <a:gd name="T23" fmla="*/ 295 h 545"/>
                <a:gd name="T24" fmla="*/ 799 w 809"/>
                <a:gd name="T25" fmla="*/ 283 h 545"/>
                <a:gd name="T26" fmla="*/ 786 w 809"/>
                <a:gd name="T27" fmla="*/ 278 h 545"/>
                <a:gd name="T28" fmla="*/ 771 w 809"/>
                <a:gd name="T29" fmla="*/ 269 h 545"/>
                <a:gd name="T30" fmla="*/ 761 w 809"/>
                <a:gd name="T31" fmla="*/ 259 h 545"/>
                <a:gd name="T32" fmla="*/ 749 w 809"/>
                <a:gd name="T33" fmla="*/ 253 h 545"/>
                <a:gd name="T34" fmla="*/ 741 w 809"/>
                <a:gd name="T35" fmla="*/ 234 h 545"/>
                <a:gd name="T36" fmla="*/ 729 w 809"/>
                <a:gd name="T37" fmla="*/ 238 h 545"/>
                <a:gd name="T38" fmla="*/ 724 w 809"/>
                <a:gd name="T39" fmla="*/ 223 h 545"/>
                <a:gd name="T40" fmla="*/ 723 w 809"/>
                <a:gd name="T41" fmla="*/ 211 h 545"/>
                <a:gd name="T42" fmla="*/ 726 w 809"/>
                <a:gd name="T43" fmla="*/ 201 h 545"/>
                <a:gd name="T44" fmla="*/ 730 w 809"/>
                <a:gd name="T45" fmla="*/ 189 h 545"/>
                <a:gd name="T46" fmla="*/ 734 w 809"/>
                <a:gd name="T47" fmla="*/ 181 h 545"/>
                <a:gd name="T48" fmla="*/ 730 w 809"/>
                <a:gd name="T49" fmla="*/ 146 h 545"/>
                <a:gd name="T50" fmla="*/ 734 w 809"/>
                <a:gd name="T51" fmla="*/ 134 h 545"/>
                <a:gd name="T52" fmla="*/ 741 w 809"/>
                <a:gd name="T53" fmla="*/ 121 h 545"/>
                <a:gd name="T54" fmla="*/ 745 w 809"/>
                <a:gd name="T55" fmla="*/ 98 h 545"/>
                <a:gd name="T56" fmla="*/ 753 w 809"/>
                <a:gd name="T57" fmla="*/ 89 h 545"/>
                <a:gd name="T58" fmla="*/ 753 w 809"/>
                <a:gd name="T59" fmla="*/ 82 h 545"/>
                <a:gd name="T60" fmla="*/ 745 w 809"/>
                <a:gd name="T61" fmla="*/ 78 h 545"/>
                <a:gd name="T62" fmla="*/ 736 w 809"/>
                <a:gd name="T63" fmla="*/ 78 h 545"/>
                <a:gd name="T64" fmla="*/ 725 w 809"/>
                <a:gd name="T65" fmla="*/ 78 h 545"/>
                <a:gd name="T66" fmla="*/ 717 w 809"/>
                <a:gd name="T67" fmla="*/ 76 h 545"/>
                <a:gd name="T68" fmla="*/ 711 w 809"/>
                <a:gd name="T69" fmla="*/ 71 h 545"/>
                <a:gd name="T70" fmla="*/ 699 w 809"/>
                <a:gd name="T71" fmla="*/ 60 h 545"/>
                <a:gd name="T72" fmla="*/ 699 w 809"/>
                <a:gd name="T73" fmla="*/ 47 h 545"/>
                <a:gd name="T74" fmla="*/ 694 w 809"/>
                <a:gd name="T75" fmla="*/ 35 h 545"/>
                <a:gd name="T76" fmla="*/ 685 w 809"/>
                <a:gd name="T77" fmla="*/ 28 h 545"/>
                <a:gd name="T78" fmla="*/ 681 w 809"/>
                <a:gd name="T79" fmla="*/ 19 h 545"/>
                <a:gd name="T80" fmla="*/ 669 w 809"/>
                <a:gd name="T81" fmla="*/ 17 h 545"/>
                <a:gd name="T82" fmla="*/ 661 w 809"/>
                <a:gd name="T83" fmla="*/ 16 h 545"/>
                <a:gd name="T84" fmla="*/ 647 w 809"/>
                <a:gd name="T85" fmla="*/ 6 h 545"/>
                <a:gd name="T86" fmla="*/ 546 w 809"/>
                <a:gd name="T87" fmla="*/ 26 h 545"/>
                <a:gd name="T88" fmla="*/ 91 w 809"/>
                <a:gd name="T89" fmla="*/ 133 h 545"/>
                <a:gd name="T90" fmla="*/ 60 w 809"/>
                <a:gd name="T91" fmla="*/ 104 h 545"/>
                <a:gd name="T92" fmla="*/ 45 w 809"/>
                <a:gd name="T93" fmla="*/ 115 h 545"/>
                <a:gd name="T94" fmla="*/ 37 w 809"/>
                <a:gd name="T95" fmla="*/ 117 h 545"/>
                <a:gd name="T96" fmla="*/ 28 w 809"/>
                <a:gd name="T97" fmla="*/ 132 h 545"/>
                <a:gd name="T98" fmla="*/ 50 w 809"/>
                <a:gd name="T99" fmla="*/ 393 h 545"/>
                <a:gd name="T100" fmla="*/ 208 w 809"/>
                <a:gd name="T101" fmla="*/ 518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9" h="545">
                  <a:moveTo>
                    <a:pt x="207" y="513"/>
                  </a:moveTo>
                  <a:cubicBezTo>
                    <a:pt x="471" y="452"/>
                    <a:pt x="471" y="452"/>
                    <a:pt x="471" y="452"/>
                  </a:cubicBezTo>
                  <a:cubicBezTo>
                    <a:pt x="632" y="411"/>
                    <a:pt x="632" y="411"/>
                    <a:pt x="632" y="411"/>
                  </a:cubicBezTo>
                  <a:cubicBezTo>
                    <a:pt x="693" y="396"/>
                    <a:pt x="693" y="396"/>
                    <a:pt x="693" y="396"/>
                  </a:cubicBezTo>
                  <a:cubicBezTo>
                    <a:pt x="694" y="393"/>
                    <a:pt x="695" y="390"/>
                    <a:pt x="696" y="389"/>
                  </a:cubicBezTo>
                  <a:cubicBezTo>
                    <a:pt x="697" y="386"/>
                    <a:pt x="701" y="383"/>
                    <a:pt x="703" y="381"/>
                  </a:cubicBezTo>
                  <a:cubicBezTo>
                    <a:pt x="705" y="379"/>
                    <a:pt x="708" y="376"/>
                    <a:pt x="711" y="375"/>
                  </a:cubicBezTo>
                  <a:cubicBezTo>
                    <a:pt x="713" y="374"/>
                    <a:pt x="718" y="373"/>
                    <a:pt x="721" y="372"/>
                  </a:cubicBezTo>
                  <a:cubicBezTo>
                    <a:pt x="723" y="372"/>
                    <a:pt x="728" y="373"/>
                    <a:pt x="730" y="374"/>
                  </a:cubicBezTo>
                  <a:cubicBezTo>
                    <a:pt x="731" y="374"/>
                    <a:pt x="733" y="375"/>
                    <a:pt x="735" y="376"/>
                  </a:cubicBezTo>
                  <a:cubicBezTo>
                    <a:pt x="736" y="375"/>
                    <a:pt x="736" y="374"/>
                    <a:pt x="736" y="373"/>
                  </a:cubicBezTo>
                  <a:cubicBezTo>
                    <a:pt x="737" y="373"/>
                    <a:pt x="738" y="372"/>
                    <a:pt x="739" y="372"/>
                  </a:cubicBezTo>
                  <a:cubicBezTo>
                    <a:pt x="740" y="371"/>
                    <a:pt x="741" y="368"/>
                    <a:pt x="742" y="367"/>
                  </a:cubicBezTo>
                  <a:cubicBezTo>
                    <a:pt x="743" y="366"/>
                    <a:pt x="744" y="364"/>
                    <a:pt x="745" y="364"/>
                  </a:cubicBezTo>
                  <a:cubicBezTo>
                    <a:pt x="747" y="363"/>
                    <a:pt x="751" y="364"/>
                    <a:pt x="752" y="363"/>
                  </a:cubicBezTo>
                  <a:cubicBezTo>
                    <a:pt x="754" y="363"/>
                    <a:pt x="756" y="360"/>
                    <a:pt x="758" y="358"/>
                  </a:cubicBezTo>
                  <a:cubicBezTo>
                    <a:pt x="759" y="357"/>
                    <a:pt x="761" y="354"/>
                    <a:pt x="762" y="353"/>
                  </a:cubicBezTo>
                  <a:cubicBezTo>
                    <a:pt x="763" y="353"/>
                    <a:pt x="766" y="353"/>
                    <a:pt x="766" y="352"/>
                  </a:cubicBezTo>
                  <a:cubicBezTo>
                    <a:pt x="767" y="351"/>
                    <a:pt x="767" y="349"/>
                    <a:pt x="767" y="348"/>
                  </a:cubicBezTo>
                  <a:cubicBezTo>
                    <a:pt x="767" y="347"/>
                    <a:pt x="764" y="345"/>
                    <a:pt x="764" y="344"/>
                  </a:cubicBezTo>
                  <a:cubicBezTo>
                    <a:pt x="763" y="343"/>
                    <a:pt x="763" y="341"/>
                    <a:pt x="764" y="341"/>
                  </a:cubicBezTo>
                  <a:cubicBezTo>
                    <a:pt x="764" y="340"/>
                    <a:pt x="764" y="338"/>
                    <a:pt x="765" y="337"/>
                  </a:cubicBezTo>
                  <a:cubicBezTo>
                    <a:pt x="766" y="336"/>
                    <a:pt x="768" y="336"/>
                    <a:pt x="769" y="335"/>
                  </a:cubicBezTo>
                  <a:cubicBezTo>
                    <a:pt x="770" y="335"/>
                    <a:pt x="772" y="333"/>
                    <a:pt x="773" y="331"/>
                  </a:cubicBezTo>
                  <a:cubicBezTo>
                    <a:pt x="773" y="331"/>
                    <a:pt x="773" y="329"/>
                    <a:pt x="774" y="328"/>
                  </a:cubicBezTo>
                  <a:cubicBezTo>
                    <a:pt x="774" y="327"/>
                    <a:pt x="776" y="326"/>
                    <a:pt x="776" y="326"/>
                  </a:cubicBezTo>
                  <a:cubicBezTo>
                    <a:pt x="777" y="324"/>
                    <a:pt x="780" y="321"/>
                    <a:pt x="781" y="320"/>
                  </a:cubicBezTo>
                  <a:cubicBezTo>
                    <a:pt x="782" y="318"/>
                    <a:pt x="784" y="314"/>
                    <a:pt x="785" y="313"/>
                  </a:cubicBezTo>
                  <a:cubicBezTo>
                    <a:pt x="786" y="312"/>
                    <a:pt x="788" y="311"/>
                    <a:pt x="789" y="311"/>
                  </a:cubicBezTo>
                  <a:cubicBezTo>
                    <a:pt x="790" y="310"/>
                    <a:pt x="793" y="309"/>
                    <a:pt x="794" y="308"/>
                  </a:cubicBezTo>
                  <a:cubicBezTo>
                    <a:pt x="794" y="308"/>
                    <a:pt x="795" y="306"/>
                    <a:pt x="795" y="305"/>
                  </a:cubicBezTo>
                  <a:cubicBezTo>
                    <a:pt x="796" y="304"/>
                    <a:pt x="796" y="302"/>
                    <a:pt x="797" y="301"/>
                  </a:cubicBezTo>
                  <a:cubicBezTo>
                    <a:pt x="797" y="301"/>
                    <a:pt x="798" y="300"/>
                    <a:pt x="799" y="300"/>
                  </a:cubicBezTo>
                  <a:cubicBezTo>
                    <a:pt x="800" y="300"/>
                    <a:pt x="801" y="299"/>
                    <a:pt x="802" y="299"/>
                  </a:cubicBezTo>
                  <a:cubicBezTo>
                    <a:pt x="803" y="298"/>
                    <a:pt x="803" y="297"/>
                    <a:pt x="804" y="296"/>
                  </a:cubicBezTo>
                  <a:cubicBezTo>
                    <a:pt x="805" y="296"/>
                    <a:pt x="807" y="296"/>
                    <a:pt x="808" y="295"/>
                  </a:cubicBezTo>
                  <a:cubicBezTo>
                    <a:pt x="809" y="294"/>
                    <a:pt x="809" y="290"/>
                    <a:pt x="808" y="288"/>
                  </a:cubicBezTo>
                  <a:cubicBezTo>
                    <a:pt x="807" y="287"/>
                    <a:pt x="803" y="289"/>
                    <a:pt x="802" y="288"/>
                  </a:cubicBezTo>
                  <a:cubicBezTo>
                    <a:pt x="801" y="287"/>
                    <a:pt x="800" y="284"/>
                    <a:pt x="799" y="283"/>
                  </a:cubicBezTo>
                  <a:cubicBezTo>
                    <a:pt x="798" y="282"/>
                    <a:pt x="795" y="281"/>
                    <a:pt x="794" y="281"/>
                  </a:cubicBezTo>
                  <a:cubicBezTo>
                    <a:pt x="793" y="280"/>
                    <a:pt x="790" y="281"/>
                    <a:pt x="788" y="281"/>
                  </a:cubicBezTo>
                  <a:cubicBezTo>
                    <a:pt x="788" y="280"/>
                    <a:pt x="786" y="279"/>
                    <a:pt x="786" y="278"/>
                  </a:cubicBezTo>
                  <a:cubicBezTo>
                    <a:pt x="785" y="276"/>
                    <a:pt x="783" y="273"/>
                    <a:pt x="782" y="272"/>
                  </a:cubicBezTo>
                  <a:cubicBezTo>
                    <a:pt x="780" y="271"/>
                    <a:pt x="777" y="271"/>
                    <a:pt x="776" y="270"/>
                  </a:cubicBezTo>
                  <a:cubicBezTo>
                    <a:pt x="775" y="270"/>
                    <a:pt x="772" y="270"/>
                    <a:pt x="771" y="269"/>
                  </a:cubicBezTo>
                  <a:cubicBezTo>
                    <a:pt x="769" y="268"/>
                    <a:pt x="768" y="264"/>
                    <a:pt x="768" y="263"/>
                  </a:cubicBezTo>
                  <a:cubicBezTo>
                    <a:pt x="767" y="262"/>
                    <a:pt x="766" y="259"/>
                    <a:pt x="765" y="258"/>
                  </a:cubicBezTo>
                  <a:cubicBezTo>
                    <a:pt x="764" y="258"/>
                    <a:pt x="762" y="259"/>
                    <a:pt x="761" y="259"/>
                  </a:cubicBezTo>
                  <a:cubicBezTo>
                    <a:pt x="760" y="259"/>
                    <a:pt x="757" y="260"/>
                    <a:pt x="756" y="260"/>
                  </a:cubicBezTo>
                  <a:cubicBezTo>
                    <a:pt x="755" y="260"/>
                    <a:pt x="753" y="259"/>
                    <a:pt x="752" y="258"/>
                  </a:cubicBezTo>
                  <a:cubicBezTo>
                    <a:pt x="751" y="257"/>
                    <a:pt x="750" y="254"/>
                    <a:pt x="749" y="253"/>
                  </a:cubicBezTo>
                  <a:cubicBezTo>
                    <a:pt x="749" y="251"/>
                    <a:pt x="751" y="248"/>
                    <a:pt x="750" y="246"/>
                  </a:cubicBezTo>
                  <a:cubicBezTo>
                    <a:pt x="750" y="244"/>
                    <a:pt x="748" y="240"/>
                    <a:pt x="747" y="238"/>
                  </a:cubicBezTo>
                  <a:cubicBezTo>
                    <a:pt x="746" y="237"/>
                    <a:pt x="743" y="235"/>
                    <a:pt x="741" y="234"/>
                  </a:cubicBezTo>
                  <a:cubicBezTo>
                    <a:pt x="740" y="234"/>
                    <a:pt x="737" y="234"/>
                    <a:pt x="736" y="235"/>
                  </a:cubicBezTo>
                  <a:cubicBezTo>
                    <a:pt x="735" y="235"/>
                    <a:pt x="735" y="239"/>
                    <a:pt x="734" y="239"/>
                  </a:cubicBezTo>
                  <a:cubicBezTo>
                    <a:pt x="733" y="240"/>
                    <a:pt x="730" y="239"/>
                    <a:pt x="729" y="238"/>
                  </a:cubicBezTo>
                  <a:cubicBezTo>
                    <a:pt x="728" y="237"/>
                    <a:pt x="728" y="234"/>
                    <a:pt x="728" y="233"/>
                  </a:cubicBezTo>
                  <a:cubicBezTo>
                    <a:pt x="727" y="232"/>
                    <a:pt x="725" y="230"/>
                    <a:pt x="725" y="229"/>
                  </a:cubicBezTo>
                  <a:cubicBezTo>
                    <a:pt x="724" y="228"/>
                    <a:pt x="723" y="225"/>
                    <a:pt x="724" y="223"/>
                  </a:cubicBezTo>
                  <a:cubicBezTo>
                    <a:pt x="724" y="222"/>
                    <a:pt x="726" y="221"/>
                    <a:pt x="726" y="220"/>
                  </a:cubicBezTo>
                  <a:cubicBezTo>
                    <a:pt x="726" y="219"/>
                    <a:pt x="723" y="218"/>
                    <a:pt x="723" y="217"/>
                  </a:cubicBezTo>
                  <a:cubicBezTo>
                    <a:pt x="722" y="216"/>
                    <a:pt x="723" y="212"/>
                    <a:pt x="723" y="211"/>
                  </a:cubicBezTo>
                  <a:cubicBezTo>
                    <a:pt x="723" y="209"/>
                    <a:pt x="721" y="208"/>
                    <a:pt x="721" y="207"/>
                  </a:cubicBezTo>
                  <a:cubicBezTo>
                    <a:pt x="720" y="205"/>
                    <a:pt x="722" y="202"/>
                    <a:pt x="723" y="201"/>
                  </a:cubicBezTo>
                  <a:cubicBezTo>
                    <a:pt x="724" y="201"/>
                    <a:pt x="725" y="201"/>
                    <a:pt x="726" y="201"/>
                  </a:cubicBezTo>
                  <a:cubicBezTo>
                    <a:pt x="727" y="200"/>
                    <a:pt x="729" y="199"/>
                    <a:pt x="729" y="198"/>
                  </a:cubicBezTo>
                  <a:cubicBezTo>
                    <a:pt x="730" y="197"/>
                    <a:pt x="731" y="195"/>
                    <a:pt x="731" y="194"/>
                  </a:cubicBezTo>
                  <a:cubicBezTo>
                    <a:pt x="731" y="192"/>
                    <a:pt x="730" y="190"/>
                    <a:pt x="730" y="189"/>
                  </a:cubicBezTo>
                  <a:cubicBezTo>
                    <a:pt x="730" y="188"/>
                    <a:pt x="730" y="187"/>
                    <a:pt x="731" y="186"/>
                  </a:cubicBezTo>
                  <a:cubicBezTo>
                    <a:pt x="731" y="186"/>
                    <a:pt x="733" y="186"/>
                    <a:pt x="734" y="185"/>
                  </a:cubicBezTo>
                  <a:cubicBezTo>
                    <a:pt x="734" y="184"/>
                    <a:pt x="734" y="181"/>
                    <a:pt x="734" y="181"/>
                  </a:cubicBezTo>
                  <a:cubicBezTo>
                    <a:pt x="717" y="165"/>
                    <a:pt x="717" y="165"/>
                    <a:pt x="717" y="165"/>
                  </a:cubicBezTo>
                  <a:cubicBezTo>
                    <a:pt x="729" y="152"/>
                    <a:pt x="729" y="152"/>
                    <a:pt x="729" y="152"/>
                  </a:cubicBezTo>
                  <a:cubicBezTo>
                    <a:pt x="729" y="152"/>
                    <a:pt x="729" y="147"/>
                    <a:pt x="730" y="146"/>
                  </a:cubicBezTo>
                  <a:cubicBezTo>
                    <a:pt x="730" y="145"/>
                    <a:pt x="732" y="144"/>
                    <a:pt x="732" y="143"/>
                  </a:cubicBezTo>
                  <a:cubicBezTo>
                    <a:pt x="732" y="142"/>
                    <a:pt x="732" y="139"/>
                    <a:pt x="732" y="138"/>
                  </a:cubicBezTo>
                  <a:cubicBezTo>
                    <a:pt x="732" y="137"/>
                    <a:pt x="733" y="135"/>
                    <a:pt x="734" y="134"/>
                  </a:cubicBezTo>
                  <a:cubicBezTo>
                    <a:pt x="735" y="134"/>
                    <a:pt x="737" y="133"/>
                    <a:pt x="738" y="133"/>
                  </a:cubicBezTo>
                  <a:cubicBezTo>
                    <a:pt x="738" y="132"/>
                    <a:pt x="739" y="129"/>
                    <a:pt x="739" y="128"/>
                  </a:cubicBezTo>
                  <a:cubicBezTo>
                    <a:pt x="740" y="126"/>
                    <a:pt x="741" y="123"/>
                    <a:pt x="741" y="121"/>
                  </a:cubicBezTo>
                  <a:cubicBezTo>
                    <a:pt x="741" y="120"/>
                    <a:pt x="740" y="117"/>
                    <a:pt x="740" y="115"/>
                  </a:cubicBezTo>
                  <a:cubicBezTo>
                    <a:pt x="740" y="113"/>
                    <a:pt x="741" y="109"/>
                    <a:pt x="741" y="107"/>
                  </a:cubicBezTo>
                  <a:cubicBezTo>
                    <a:pt x="742" y="105"/>
                    <a:pt x="743" y="100"/>
                    <a:pt x="745" y="98"/>
                  </a:cubicBezTo>
                  <a:cubicBezTo>
                    <a:pt x="745" y="97"/>
                    <a:pt x="748" y="97"/>
                    <a:pt x="749" y="96"/>
                  </a:cubicBezTo>
                  <a:cubicBezTo>
                    <a:pt x="749" y="95"/>
                    <a:pt x="749" y="92"/>
                    <a:pt x="749" y="91"/>
                  </a:cubicBezTo>
                  <a:cubicBezTo>
                    <a:pt x="750" y="90"/>
                    <a:pt x="752" y="90"/>
                    <a:pt x="753" y="89"/>
                  </a:cubicBezTo>
                  <a:cubicBezTo>
                    <a:pt x="754" y="88"/>
                    <a:pt x="756" y="88"/>
                    <a:pt x="757" y="87"/>
                  </a:cubicBezTo>
                  <a:cubicBezTo>
                    <a:pt x="755" y="86"/>
                    <a:pt x="755" y="86"/>
                    <a:pt x="755" y="86"/>
                  </a:cubicBezTo>
                  <a:cubicBezTo>
                    <a:pt x="755" y="86"/>
                    <a:pt x="754" y="83"/>
                    <a:pt x="753" y="82"/>
                  </a:cubicBezTo>
                  <a:cubicBezTo>
                    <a:pt x="752" y="82"/>
                    <a:pt x="750" y="82"/>
                    <a:pt x="750" y="81"/>
                  </a:cubicBezTo>
                  <a:cubicBezTo>
                    <a:pt x="749" y="80"/>
                    <a:pt x="749" y="78"/>
                    <a:pt x="748" y="77"/>
                  </a:cubicBezTo>
                  <a:cubicBezTo>
                    <a:pt x="747" y="77"/>
                    <a:pt x="746" y="77"/>
                    <a:pt x="745" y="78"/>
                  </a:cubicBezTo>
                  <a:cubicBezTo>
                    <a:pt x="744" y="78"/>
                    <a:pt x="743" y="79"/>
                    <a:pt x="742" y="79"/>
                  </a:cubicBezTo>
                  <a:cubicBezTo>
                    <a:pt x="741" y="79"/>
                    <a:pt x="740" y="77"/>
                    <a:pt x="739" y="77"/>
                  </a:cubicBezTo>
                  <a:cubicBezTo>
                    <a:pt x="738" y="77"/>
                    <a:pt x="736" y="78"/>
                    <a:pt x="736" y="78"/>
                  </a:cubicBezTo>
                  <a:cubicBezTo>
                    <a:pt x="735" y="79"/>
                    <a:pt x="733" y="78"/>
                    <a:pt x="732" y="78"/>
                  </a:cubicBezTo>
                  <a:cubicBezTo>
                    <a:pt x="731" y="78"/>
                    <a:pt x="730" y="80"/>
                    <a:pt x="729" y="80"/>
                  </a:cubicBezTo>
                  <a:cubicBezTo>
                    <a:pt x="728" y="80"/>
                    <a:pt x="725" y="79"/>
                    <a:pt x="725" y="78"/>
                  </a:cubicBezTo>
                  <a:cubicBezTo>
                    <a:pt x="724" y="77"/>
                    <a:pt x="724" y="75"/>
                    <a:pt x="723" y="74"/>
                  </a:cubicBezTo>
                  <a:cubicBezTo>
                    <a:pt x="722" y="74"/>
                    <a:pt x="721" y="74"/>
                    <a:pt x="720" y="74"/>
                  </a:cubicBezTo>
                  <a:cubicBezTo>
                    <a:pt x="719" y="75"/>
                    <a:pt x="718" y="76"/>
                    <a:pt x="717" y="76"/>
                  </a:cubicBezTo>
                  <a:cubicBezTo>
                    <a:pt x="716" y="76"/>
                    <a:pt x="714" y="76"/>
                    <a:pt x="713" y="75"/>
                  </a:cubicBezTo>
                  <a:cubicBezTo>
                    <a:pt x="712" y="74"/>
                    <a:pt x="713" y="73"/>
                    <a:pt x="713" y="72"/>
                  </a:cubicBezTo>
                  <a:cubicBezTo>
                    <a:pt x="712" y="71"/>
                    <a:pt x="711" y="71"/>
                    <a:pt x="711" y="71"/>
                  </a:cubicBezTo>
                  <a:cubicBezTo>
                    <a:pt x="710" y="70"/>
                    <a:pt x="708" y="68"/>
                    <a:pt x="707" y="67"/>
                  </a:cubicBezTo>
                  <a:cubicBezTo>
                    <a:pt x="706" y="66"/>
                    <a:pt x="704" y="63"/>
                    <a:pt x="703" y="62"/>
                  </a:cubicBezTo>
                  <a:cubicBezTo>
                    <a:pt x="703" y="62"/>
                    <a:pt x="700" y="61"/>
                    <a:pt x="699" y="60"/>
                  </a:cubicBezTo>
                  <a:cubicBezTo>
                    <a:pt x="699" y="59"/>
                    <a:pt x="697" y="58"/>
                    <a:pt x="697" y="58"/>
                  </a:cubicBezTo>
                  <a:cubicBezTo>
                    <a:pt x="697" y="56"/>
                    <a:pt x="700" y="55"/>
                    <a:pt x="700" y="53"/>
                  </a:cubicBezTo>
                  <a:cubicBezTo>
                    <a:pt x="701" y="52"/>
                    <a:pt x="700" y="48"/>
                    <a:pt x="699" y="47"/>
                  </a:cubicBezTo>
                  <a:cubicBezTo>
                    <a:pt x="698" y="46"/>
                    <a:pt x="696" y="44"/>
                    <a:pt x="695" y="43"/>
                  </a:cubicBezTo>
                  <a:cubicBezTo>
                    <a:pt x="694" y="43"/>
                    <a:pt x="693" y="41"/>
                    <a:pt x="693" y="40"/>
                  </a:cubicBezTo>
                  <a:cubicBezTo>
                    <a:pt x="693" y="39"/>
                    <a:pt x="694" y="36"/>
                    <a:pt x="694" y="35"/>
                  </a:cubicBezTo>
                  <a:cubicBezTo>
                    <a:pt x="693" y="34"/>
                    <a:pt x="692" y="31"/>
                    <a:pt x="691" y="30"/>
                  </a:cubicBezTo>
                  <a:cubicBezTo>
                    <a:pt x="690" y="30"/>
                    <a:pt x="688" y="33"/>
                    <a:pt x="686" y="32"/>
                  </a:cubicBezTo>
                  <a:cubicBezTo>
                    <a:pt x="686" y="32"/>
                    <a:pt x="685" y="29"/>
                    <a:pt x="685" y="28"/>
                  </a:cubicBezTo>
                  <a:cubicBezTo>
                    <a:pt x="685" y="27"/>
                    <a:pt x="689" y="24"/>
                    <a:pt x="688" y="23"/>
                  </a:cubicBezTo>
                  <a:cubicBezTo>
                    <a:pt x="687" y="22"/>
                    <a:pt x="684" y="22"/>
                    <a:pt x="683" y="22"/>
                  </a:cubicBezTo>
                  <a:cubicBezTo>
                    <a:pt x="682" y="21"/>
                    <a:pt x="682" y="19"/>
                    <a:pt x="681" y="19"/>
                  </a:cubicBezTo>
                  <a:cubicBezTo>
                    <a:pt x="680" y="18"/>
                    <a:pt x="679" y="20"/>
                    <a:pt x="678" y="19"/>
                  </a:cubicBezTo>
                  <a:cubicBezTo>
                    <a:pt x="676" y="19"/>
                    <a:pt x="675" y="17"/>
                    <a:pt x="673" y="17"/>
                  </a:cubicBezTo>
                  <a:cubicBezTo>
                    <a:pt x="672" y="16"/>
                    <a:pt x="670" y="16"/>
                    <a:pt x="669" y="17"/>
                  </a:cubicBezTo>
                  <a:cubicBezTo>
                    <a:pt x="668" y="17"/>
                    <a:pt x="667" y="19"/>
                    <a:pt x="666" y="19"/>
                  </a:cubicBezTo>
                  <a:cubicBezTo>
                    <a:pt x="665" y="20"/>
                    <a:pt x="664" y="20"/>
                    <a:pt x="664" y="19"/>
                  </a:cubicBezTo>
                  <a:cubicBezTo>
                    <a:pt x="663" y="19"/>
                    <a:pt x="662" y="17"/>
                    <a:pt x="661" y="16"/>
                  </a:cubicBezTo>
                  <a:cubicBezTo>
                    <a:pt x="660" y="15"/>
                    <a:pt x="659" y="12"/>
                    <a:pt x="659" y="11"/>
                  </a:cubicBezTo>
                  <a:cubicBezTo>
                    <a:pt x="658" y="9"/>
                    <a:pt x="656" y="6"/>
                    <a:pt x="654" y="6"/>
                  </a:cubicBezTo>
                  <a:cubicBezTo>
                    <a:pt x="653" y="5"/>
                    <a:pt x="649" y="7"/>
                    <a:pt x="647" y="6"/>
                  </a:cubicBezTo>
                  <a:cubicBezTo>
                    <a:pt x="646" y="5"/>
                    <a:pt x="647" y="2"/>
                    <a:pt x="645" y="1"/>
                  </a:cubicBezTo>
                  <a:cubicBezTo>
                    <a:pt x="644" y="0"/>
                    <a:pt x="639" y="1"/>
                    <a:pt x="639" y="1"/>
                  </a:cubicBezTo>
                  <a:cubicBezTo>
                    <a:pt x="546" y="26"/>
                    <a:pt x="546" y="26"/>
                    <a:pt x="546" y="26"/>
                  </a:cubicBezTo>
                  <a:cubicBezTo>
                    <a:pt x="361" y="72"/>
                    <a:pt x="361" y="72"/>
                    <a:pt x="361" y="72"/>
                  </a:cubicBezTo>
                  <a:cubicBezTo>
                    <a:pt x="196" y="110"/>
                    <a:pt x="196" y="110"/>
                    <a:pt x="196" y="110"/>
                  </a:cubicBezTo>
                  <a:cubicBezTo>
                    <a:pt x="91" y="133"/>
                    <a:pt x="91" y="133"/>
                    <a:pt x="91" y="133"/>
                  </a:cubicBezTo>
                  <a:cubicBezTo>
                    <a:pt x="82" y="87"/>
                    <a:pt x="82" y="87"/>
                    <a:pt x="82" y="87"/>
                  </a:cubicBezTo>
                  <a:cubicBezTo>
                    <a:pt x="78" y="90"/>
                    <a:pt x="73" y="94"/>
                    <a:pt x="70" y="96"/>
                  </a:cubicBezTo>
                  <a:cubicBezTo>
                    <a:pt x="68" y="98"/>
                    <a:pt x="63" y="102"/>
                    <a:pt x="60" y="104"/>
                  </a:cubicBezTo>
                  <a:cubicBezTo>
                    <a:pt x="58" y="106"/>
                    <a:pt x="54" y="110"/>
                    <a:pt x="52" y="112"/>
                  </a:cubicBezTo>
                  <a:cubicBezTo>
                    <a:pt x="51" y="113"/>
                    <a:pt x="49" y="116"/>
                    <a:pt x="47" y="116"/>
                  </a:cubicBezTo>
                  <a:cubicBezTo>
                    <a:pt x="47" y="116"/>
                    <a:pt x="45" y="115"/>
                    <a:pt x="45" y="115"/>
                  </a:cubicBezTo>
                  <a:cubicBezTo>
                    <a:pt x="44" y="114"/>
                    <a:pt x="44" y="113"/>
                    <a:pt x="43" y="113"/>
                  </a:cubicBezTo>
                  <a:cubicBezTo>
                    <a:pt x="42" y="112"/>
                    <a:pt x="41" y="113"/>
                    <a:pt x="40" y="113"/>
                  </a:cubicBezTo>
                  <a:cubicBezTo>
                    <a:pt x="39" y="114"/>
                    <a:pt x="37" y="115"/>
                    <a:pt x="37" y="117"/>
                  </a:cubicBezTo>
                  <a:cubicBezTo>
                    <a:pt x="36" y="118"/>
                    <a:pt x="37" y="120"/>
                    <a:pt x="37" y="122"/>
                  </a:cubicBezTo>
                  <a:cubicBezTo>
                    <a:pt x="37" y="123"/>
                    <a:pt x="36" y="125"/>
                    <a:pt x="35" y="125"/>
                  </a:cubicBezTo>
                  <a:cubicBezTo>
                    <a:pt x="34" y="127"/>
                    <a:pt x="30" y="130"/>
                    <a:pt x="28" y="132"/>
                  </a:cubicBezTo>
                  <a:cubicBezTo>
                    <a:pt x="23" y="136"/>
                    <a:pt x="12" y="144"/>
                    <a:pt x="6" y="149"/>
                  </a:cubicBezTo>
                  <a:cubicBezTo>
                    <a:pt x="5" y="150"/>
                    <a:pt x="3" y="151"/>
                    <a:pt x="0" y="153"/>
                  </a:cubicBezTo>
                  <a:cubicBezTo>
                    <a:pt x="50" y="393"/>
                    <a:pt x="50" y="393"/>
                    <a:pt x="50" y="393"/>
                  </a:cubicBezTo>
                  <a:cubicBezTo>
                    <a:pt x="45" y="393"/>
                    <a:pt x="45" y="393"/>
                    <a:pt x="45" y="393"/>
                  </a:cubicBezTo>
                  <a:cubicBezTo>
                    <a:pt x="76" y="545"/>
                    <a:pt x="76" y="545"/>
                    <a:pt x="76" y="545"/>
                  </a:cubicBezTo>
                  <a:cubicBezTo>
                    <a:pt x="208" y="518"/>
                    <a:pt x="208" y="518"/>
                    <a:pt x="208" y="518"/>
                  </a:cubicBezTo>
                  <a:lnTo>
                    <a:pt x="207" y="513"/>
                  </a:ln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78.3</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4" name="Freeform 263"/>
            <p:cNvSpPr>
              <a:spLocks/>
            </p:cNvSpPr>
            <p:nvPr/>
          </p:nvSpPr>
          <p:spPr bwMode="auto">
            <a:xfrm>
              <a:off x="5280021" y="3052766"/>
              <a:ext cx="9525" cy="15875"/>
            </a:xfrm>
            <a:custGeom>
              <a:avLst/>
              <a:gdLst>
                <a:gd name="T0" fmla="*/ 1 w 12"/>
                <a:gd name="T1" fmla="*/ 5 h 18"/>
                <a:gd name="T2" fmla="*/ 5 w 12"/>
                <a:gd name="T3" fmla="*/ 8 h 18"/>
                <a:gd name="T4" fmla="*/ 7 w 12"/>
                <a:gd name="T5" fmla="*/ 13 h 18"/>
                <a:gd name="T6" fmla="*/ 7 w 12"/>
                <a:gd name="T7" fmla="*/ 14 h 18"/>
                <a:gd name="T8" fmla="*/ 11 w 12"/>
                <a:gd name="T9" fmla="*/ 17 h 18"/>
                <a:gd name="T10" fmla="*/ 12 w 12"/>
                <a:gd name="T11" fmla="*/ 18 h 18"/>
                <a:gd name="T12" fmla="*/ 8 w 12"/>
                <a:gd name="T13" fmla="*/ 0 h 18"/>
                <a:gd name="T14" fmla="*/ 5 w 12"/>
                <a:gd name="T15" fmla="*/ 1 h 18"/>
                <a:gd name="T16" fmla="*/ 4 w 12"/>
                <a:gd name="T17" fmla="*/ 0 h 18"/>
                <a:gd name="T18" fmla="*/ 3 w 12"/>
                <a:gd name="T19" fmla="*/ 0 h 18"/>
                <a:gd name="T20" fmla="*/ 3 w 12"/>
                <a:gd name="T21" fmla="*/ 0 h 18"/>
                <a:gd name="T22" fmla="*/ 2 w 12"/>
                <a:gd name="T23" fmla="*/ 3 h 18"/>
                <a:gd name="T24" fmla="*/ 0 w 12"/>
                <a:gd name="T25" fmla="*/ 5 h 18"/>
                <a:gd name="T26" fmla="*/ 0 w 12"/>
                <a:gd name="T27" fmla="*/ 5 h 18"/>
                <a:gd name="T28" fmla="*/ 1 w 12"/>
                <a:gd name="T29" fmla="*/ 5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8">
                  <a:moveTo>
                    <a:pt x="1" y="5"/>
                  </a:moveTo>
                  <a:cubicBezTo>
                    <a:pt x="2" y="6"/>
                    <a:pt x="4" y="7"/>
                    <a:pt x="5" y="8"/>
                  </a:cubicBezTo>
                  <a:cubicBezTo>
                    <a:pt x="6" y="9"/>
                    <a:pt x="6" y="11"/>
                    <a:pt x="7" y="13"/>
                  </a:cubicBezTo>
                  <a:cubicBezTo>
                    <a:pt x="7" y="13"/>
                    <a:pt x="7" y="13"/>
                    <a:pt x="7" y="14"/>
                  </a:cubicBezTo>
                  <a:cubicBezTo>
                    <a:pt x="8" y="14"/>
                    <a:pt x="10" y="15"/>
                    <a:pt x="11" y="17"/>
                  </a:cubicBezTo>
                  <a:cubicBezTo>
                    <a:pt x="12" y="17"/>
                    <a:pt x="12" y="18"/>
                    <a:pt x="12" y="18"/>
                  </a:cubicBezTo>
                  <a:cubicBezTo>
                    <a:pt x="8" y="0"/>
                    <a:pt x="8" y="0"/>
                    <a:pt x="8" y="0"/>
                  </a:cubicBezTo>
                  <a:cubicBezTo>
                    <a:pt x="7" y="0"/>
                    <a:pt x="6" y="1"/>
                    <a:pt x="5" y="1"/>
                  </a:cubicBezTo>
                  <a:cubicBezTo>
                    <a:pt x="5" y="1"/>
                    <a:pt x="4" y="0"/>
                    <a:pt x="4" y="0"/>
                  </a:cubicBezTo>
                  <a:cubicBezTo>
                    <a:pt x="3" y="0"/>
                    <a:pt x="3" y="0"/>
                    <a:pt x="3" y="0"/>
                  </a:cubicBezTo>
                  <a:cubicBezTo>
                    <a:pt x="3" y="0"/>
                    <a:pt x="3" y="0"/>
                    <a:pt x="3" y="0"/>
                  </a:cubicBezTo>
                  <a:cubicBezTo>
                    <a:pt x="3" y="1"/>
                    <a:pt x="2" y="2"/>
                    <a:pt x="2" y="3"/>
                  </a:cubicBezTo>
                  <a:cubicBezTo>
                    <a:pt x="1" y="4"/>
                    <a:pt x="1" y="4"/>
                    <a:pt x="0" y="5"/>
                  </a:cubicBezTo>
                  <a:cubicBezTo>
                    <a:pt x="0" y="5"/>
                    <a:pt x="0" y="5"/>
                    <a:pt x="0" y="5"/>
                  </a:cubicBezTo>
                  <a:cubicBezTo>
                    <a:pt x="1" y="5"/>
                    <a:pt x="1" y="5"/>
                    <a:pt x="1" y="5"/>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5" name="Freeform 264"/>
            <p:cNvSpPr>
              <a:spLocks/>
            </p:cNvSpPr>
            <p:nvPr/>
          </p:nvSpPr>
          <p:spPr bwMode="auto">
            <a:xfrm>
              <a:off x="5127620" y="3071815"/>
              <a:ext cx="503237" cy="493713"/>
            </a:xfrm>
            <a:custGeom>
              <a:avLst/>
              <a:gdLst>
                <a:gd name="T0" fmla="*/ 585 w 597"/>
                <a:gd name="T1" fmla="*/ 92 h 586"/>
                <a:gd name="T2" fmla="*/ 564 w 597"/>
                <a:gd name="T3" fmla="*/ 78 h 586"/>
                <a:gd name="T4" fmla="*/ 542 w 597"/>
                <a:gd name="T5" fmla="*/ 70 h 586"/>
                <a:gd name="T6" fmla="*/ 530 w 597"/>
                <a:gd name="T7" fmla="*/ 71 h 586"/>
                <a:gd name="T8" fmla="*/ 514 w 597"/>
                <a:gd name="T9" fmla="*/ 82 h 586"/>
                <a:gd name="T10" fmla="*/ 504 w 597"/>
                <a:gd name="T11" fmla="*/ 104 h 586"/>
                <a:gd name="T12" fmla="*/ 481 w 597"/>
                <a:gd name="T13" fmla="*/ 108 h 586"/>
                <a:gd name="T14" fmla="*/ 462 w 597"/>
                <a:gd name="T15" fmla="*/ 107 h 586"/>
                <a:gd name="T16" fmla="*/ 444 w 597"/>
                <a:gd name="T17" fmla="*/ 129 h 586"/>
                <a:gd name="T18" fmla="*/ 425 w 597"/>
                <a:gd name="T19" fmla="*/ 132 h 586"/>
                <a:gd name="T20" fmla="*/ 415 w 597"/>
                <a:gd name="T21" fmla="*/ 149 h 586"/>
                <a:gd name="T22" fmla="*/ 404 w 597"/>
                <a:gd name="T23" fmla="*/ 167 h 586"/>
                <a:gd name="T24" fmla="*/ 390 w 597"/>
                <a:gd name="T25" fmla="*/ 182 h 586"/>
                <a:gd name="T26" fmla="*/ 193 w 597"/>
                <a:gd name="T27" fmla="*/ 8 h 586"/>
                <a:gd name="T28" fmla="*/ 196 w 597"/>
                <a:gd name="T29" fmla="*/ 33 h 586"/>
                <a:gd name="T30" fmla="*/ 190 w 597"/>
                <a:gd name="T31" fmla="*/ 61 h 586"/>
                <a:gd name="T32" fmla="*/ 190 w 597"/>
                <a:gd name="T33" fmla="*/ 91 h 586"/>
                <a:gd name="T34" fmla="*/ 184 w 597"/>
                <a:gd name="T35" fmla="*/ 128 h 586"/>
                <a:gd name="T36" fmla="*/ 175 w 597"/>
                <a:gd name="T37" fmla="*/ 164 h 586"/>
                <a:gd name="T38" fmla="*/ 152 w 597"/>
                <a:gd name="T39" fmla="*/ 198 h 586"/>
                <a:gd name="T40" fmla="*/ 134 w 597"/>
                <a:gd name="T41" fmla="*/ 217 h 586"/>
                <a:gd name="T42" fmla="*/ 108 w 597"/>
                <a:gd name="T43" fmla="*/ 220 h 586"/>
                <a:gd name="T44" fmla="*/ 93 w 597"/>
                <a:gd name="T45" fmla="*/ 243 h 586"/>
                <a:gd name="T46" fmla="*/ 85 w 597"/>
                <a:gd name="T47" fmla="*/ 275 h 586"/>
                <a:gd name="T48" fmla="*/ 83 w 597"/>
                <a:gd name="T49" fmla="*/ 302 h 586"/>
                <a:gd name="T50" fmla="*/ 62 w 597"/>
                <a:gd name="T51" fmla="*/ 295 h 586"/>
                <a:gd name="T52" fmla="*/ 46 w 597"/>
                <a:gd name="T53" fmla="*/ 308 h 586"/>
                <a:gd name="T54" fmla="*/ 38 w 597"/>
                <a:gd name="T55" fmla="*/ 331 h 586"/>
                <a:gd name="T56" fmla="*/ 42 w 597"/>
                <a:gd name="T57" fmla="*/ 370 h 586"/>
                <a:gd name="T58" fmla="*/ 34 w 597"/>
                <a:gd name="T59" fmla="*/ 395 h 586"/>
                <a:gd name="T60" fmla="*/ 7 w 597"/>
                <a:gd name="T61" fmla="*/ 409 h 586"/>
                <a:gd name="T62" fmla="*/ 5 w 597"/>
                <a:gd name="T63" fmla="*/ 438 h 586"/>
                <a:gd name="T64" fmla="*/ 11 w 597"/>
                <a:gd name="T65" fmla="*/ 457 h 586"/>
                <a:gd name="T66" fmla="*/ 31 w 597"/>
                <a:gd name="T67" fmla="*/ 484 h 586"/>
                <a:gd name="T68" fmla="*/ 57 w 597"/>
                <a:gd name="T69" fmla="*/ 510 h 586"/>
                <a:gd name="T70" fmla="*/ 71 w 597"/>
                <a:gd name="T71" fmla="*/ 523 h 586"/>
                <a:gd name="T72" fmla="*/ 90 w 597"/>
                <a:gd name="T73" fmla="*/ 536 h 586"/>
                <a:gd name="T74" fmla="*/ 104 w 597"/>
                <a:gd name="T75" fmla="*/ 531 h 586"/>
                <a:gd name="T76" fmla="*/ 123 w 597"/>
                <a:gd name="T77" fmla="*/ 562 h 586"/>
                <a:gd name="T78" fmla="*/ 136 w 597"/>
                <a:gd name="T79" fmla="*/ 576 h 586"/>
                <a:gd name="T80" fmla="*/ 161 w 597"/>
                <a:gd name="T81" fmla="*/ 586 h 586"/>
                <a:gd name="T82" fmla="*/ 175 w 597"/>
                <a:gd name="T83" fmla="*/ 579 h 586"/>
                <a:gd name="T84" fmla="*/ 188 w 597"/>
                <a:gd name="T85" fmla="*/ 562 h 586"/>
                <a:gd name="T86" fmla="*/ 266 w 597"/>
                <a:gd name="T87" fmla="*/ 525 h 586"/>
                <a:gd name="T88" fmla="*/ 323 w 597"/>
                <a:gd name="T89" fmla="*/ 490 h 586"/>
                <a:gd name="T90" fmla="*/ 324 w 597"/>
                <a:gd name="T91" fmla="*/ 462 h 586"/>
                <a:gd name="T92" fmla="*/ 328 w 597"/>
                <a:gd name="T93" fmla="*/ 449 h 586"/>
                <a:gd name="T94" fmla="*/ 341 w 597"/>
                <a:gd name="T95" fmla="*/ 423 h 586"/>
                <a:gd name="T96" fmla="*/ 355 w 597"/>
                <a:gd name="T97" fmla="*/ 390 h 586"/>
                <a:gd name="T98" fmla="*/ 364 w 597"/>
                <a:gd name="T99" fmla="*/ 359 h 586"/>
                <a:gd name="T100" fmla="*/ 373 w 597"/>
                <a:gd name="T101" fmla="*/ 334 h 586"/>
                <a:gd name="T102" fmla="*/ 372 w 597"/>
                <a:gd name="T103" fmla="*/ 316 h 586"/>
                <a:gd name="T104" fmla="*/ 430 w 597"/>
                <a:gd name="T105" fmla="*/ 312 h 586"/>
                <a:gd name="T106" fmla="*/ 436 w 597"/>
                <a:gd name="T107" fmla="*/ 295 h 586"/>
                <a:gd name="T108" fmla="*/ 441 w 597"/>
                <a:gd name="T109" fmla="*/ 269 h 586"/>
                <a:gd name="T110" fmla="*/ 449 w 597"/>
                <a:gd name="T111" fmla="*/ 240 h 586"/>
                <a:gd name="T112" fmla="*/ 482 w 597"/>
                <a:gd name="T113" fmla="*/ 209 h 586"/>
                <a:gd name="T114" fmla="*/ 502 w 597"/>
                <a:gd name="T115" fmla="*/ 193 h 586"/>
                <a:gd name="T116" fmla="*/ 515 w 597"/>
                <a:gd name="T117" fmla="*/ 163 h 586"/>
                <a:gd name="T118" fmla="*/ 517 w 597"/>
                <a:gd name="T119" fmla="*/ 132 h 586"/>
                <a:gd name="T120" fmla="*/ 594 w 597"/>
                <a:gd name="T121" fmla="*/ 14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7" h="586">
                  <a:moveTo>
                    <a:pt x="597" y="116"/>
                  </a:moveTo>
                  <a:cubicBezTo>
                    <a:pt x="596" y="115"/>
                    <a:pt x="595" y="114"/>
                    <a:pt x="594" y="112"/>
                  </a:cubicBezTo>
                  <a:cubicBezTo>
                    <a:pt x="594" y="110"/>
                    <a:pt x="594" y="109"/>
                    <a:pt x="594" y="108"/>
                  </a:cubicBezTo>
                  <a:cubicBezTo>
                    <a:pt x="594" y="107"/>
                    <a:pt x="594" y="106"/>
                    <a:pt x="594" y="105"/>
                  </a:cubicBezTo>
                  <a:cubicBezTo>
                    <a:pt x="594" y="104"/>
                    <a:pt x="594" y="104"/>
                    <a:pt x="594" y="103"/>
                  </a:cubicBezTo>
                  <a:cubicBezTo>
                    <a:pt x="593" y="103"/>
                    <a:pt x="592" y="102"/>
                    <a:pt x="590" y="102"/>
                  </a:cubicBezTo>
                  <a:cubicBezTo>
                    <a:pt x="590" y="101"/>
                    <a:pt x="586" y="100"/>
                    <a:pt x="585" y="96"/>
                  </a:cubicBezTo>
                  <a:cubicBezTo>
                    <a:pt x="585" y="95"/>
                    <a:pt x="585" y="94"/>
                    <a:pt x="585" y="93"/>
                  </a:cubicBezTo>
                  <a:cubicBezTo>
                    <a:pt x="585" y="93"/>
                    <a:pt x="585" y="93"/>
                    <a:pt x="585" y="92"/>
                  </a:cubicBezTo>
                  <a:cubicBezTo>
                    <a:pt x="584" y="92"/>
                    <a:pt x="579" y="92"/>
                    <a:pt x="577" y="88"/>
                  </a:cubicBezTo>
                  <a:cubicBezTo>
                    <a:pt x="577" y="88"/>
                    <a:pt x="577" y="88"/>
                    <a:pt x="577" y="88"/>
                  </a:cubicBezTo>
                  <a:cubicBezTo>
                    <a:pt x="576" y="88"/>
                    <a:pt x="576" y="88"/>
                    <a:pt x="575" y="87"/>
                  </a:cubicBezTo>
                  <a:cubicBezTo>
                    <a:pt x="573" y="86"/>
                    <a:pt x="570" y="84"/>
                    <a:pt x="570" y="81"/>
                  </a:cubicBezTo>
                  <a:cubicBezTo>
                    <a:pt x="570" y="79"/>
                    <a:pt x="570" y="77"/>
                    <a:pt x="571" y="76"/>
                  </a:cubicBezTo>
                  <a:cubicBezTo>
                    <a:pt x="570" y="76"/>
                    <a:pt x="570" y="76"/>
                    <a:pt x="570" y="76"/>
                  </a:cubicBezTo>
                  <a:cubicBezTo>
                    <a:pt x="569" y="76"/>
                    <a:pt x="569" y="76"/>
                    <a:pt x="569" y="76"/>
                  </a:cubicBezTo>
                  <a:cubicBezTo>
                    <a:pt x="568" y="77"/>
                    <a:pt x="567" y="78"/>
                    <a:pt x="565" y="78"/>
                  </a:cubicBezTo>
                  <a:cubicBezTo>
                    <a:pt x="565" y="78"/>
                    <a:pt x="564" y="78"/>
                    <a:pt x="564" y="78"/>
                  </a:cubicBezTo>
                  <a:cubicBezTo>
                    <a:pt x="563" y="78"/>
                    <a:pt x="562" y="78"/>
                    <a:pt x="562" y="78"/>
                  </a:cubicBezTo>
                  <a:cubicBezTo>
                    <a:pt x="561" y="79"/>
                    <a:pt x="561" y="79"/>
                    <a:pt x="560" y="79"/>
                  </a:cubicBezTo>
                  <a:cubicBezTo>
                    <a:pt x="559" y="79"/>
                    <a:pt x="558" y="79"/>
                    <a:pt x="558" y="79"/>
                  </a:cubicBezTo>
                  <a:cubicBezTo>
                    <a:pt x="555" y="79"/>
                    <a:pt x="552" y="79"/>
                    <a:pt x="550" y="77"/>
                  </a:cubicBezTo>
                  <a:cubicBezTo>
                    <a:pt x="549" y="76"/>
                    <a:pt x="548" y="75"/>
                    <a:pt x="547" y="74"/>
                  </a:cubicBezTo>
                  <a:cubicBezTo>
                    <a:pt x="546" y="73"/>
                    <a:pt x="546" y="73"/>
                    <a:pt x="546" y="73"/>
                  </a:cubicBezTo>
                  <a:cubicBezTo>
                    <a:pt x="546" y="72"/>
                    <a:pt x="546" y="72"/>
                    <a:pt x="546" y="72"/>
                  </a:cubicBezTo>
                  <a:cubicBezTo>
                    <a:pt x="545" y="72"/>
                    <a:pt x="544" y="71"/>
                    <a:pt x="544" y="70"/>
                  </a:cubicBezTo>
                  <a:cubicBezTo>
                    <a:pt x="543" y="70"/>
                    <a:pt x="542" y="70"/>
                    <a:pt x="542" y="70"/>
                  </a:cubicBezTo>
                  <a:cubicBezTo>
                    <a:pt x="541" y="70"/>
                    <a:pt x="541" y="70"/>
                    <a:pt x="541" y="70"/>
                  </a:cubicBezTo>
                  <a:cubicBezTo>
                    <a:pt x="540" y="69"/>
                    <a:pt x="540" y="69"/>
                    <a:pt x="540" y="69"/>
                  </a:cubicBezTo>
                  <a:cubicBezTo>
                    <a:pt x="540" y="69"/>
                    <a:pt x="538" y="69"/>
                    <a:pt x="537" y="69"/>
                  </a:cubicBezTo>
                  <a:cubicBezTo>
                    <a:pt x="537" y="69"/>
                    <a:pt x="537" y="69"/>
                    <a:pt x="537" y="69"/>
                  </a:cubicBezTo>
                  <a:cubicBezTo>
                    <a:pt x="536" y="68"/>
                    <a:pt x="534" y="68"/>
                    <a:pt x="533" y="68"/>
                  </a:cubicBezTo>
                  <a:cubicBezTo>
                    <a:pt x="533" y="68"/>
                    <a:pt x="533" y="68"/>
                    <a:pt x="533" y="68"/>
                  </a:cubicBezTo>
                  <a:cubicBezTo>
                    <a:pt x="533" y="69"/>
                    <a:pt x="532" y="69"/>
                    <a:pt x="532" y="69"/>
                  </a:cubicBezTo>
                  <a:cubicBezTo>
                    <a:pt x="532" y="70"/>
                    <a:pt x="531" y="70"/>
                    <a:pt x="531" y="70"/>
                  </a:cubicBezTo>
                  <a:cubicBezTo>
                    <a:pt x="531" y="71"/>
                    <a:pt x="531" y="71"/>
                    <a:pt x="530" y="71"/>
                  </a:cubicBezTo>
                  <a:cubicBezTo>
                    <a:pt x="530" y="71"/>
                    <a:pt x="530" y="72"/>
                    <a:pt x="530" y="72"/>
                  </a:cubicBezTo>
                  <a:cubicBezTo>
                    <a:pt x="530" y="73"/>
                    <a:pt x="530" y="73"/>
                    <a:pt x="530" y="74"/>
                  </a:cubicBezTo>
                  <a:cubicBezTo>
                    <a:pt x="530" y="74"/>
                    <a:pt x="530" y="74"/>
                    <a:pt x="529" y="75"/>
                  </a:cubicBezTo>
                  <a:cubicBezTo>
                    <a:pt x="529" y="76"/>
                    <a:pt x="529" y="78"/>
                    <a:pt x="528" y="80"/>
                  </a:cubicBezTo>
                  <a:cubicBezTo>
                    <a:pt x="528" y="80"/>
                    <a:pt x="525" y="83"/>
                    <a:pt x="522" y="84"/>
                  </a:cubicBezTo>
                  <a:cubicBezTo>
                    <a:pt x="522" y="84"/>
                    <a:pt x="521" y="84"/>
                    <a:pt x="521" y="84"/>
                  </a:cubicBezTo>
                  <a:cubicBezTo>
                    <a:pt x="519" y="84"/>
                    <a:pt x="518" y="83"/>
                    <a:pt x="516" y="83"/>
                  </a:cubicBezTo>
                  <a:cubicBezTo>
                    <a:pt x="516" y="83"/>
                    <a:pt x="516" y="83"/>
                    <a:pt x="516" y="83"/>
                  </a:cubicBezTo>
                  <a:cubicBezTo>
                    <a:pt x="515" y="83"/>
                    <a:pt x="515" y="82"/>
                    <a:pt x="514" y="82"/>
                  </a:cubicBezTo>
                  <a:cubicBezTo>
                    <a:pt x="514" y="82"/>
                    <a:pt x="514" y="82"/>
                    <a:pt x="514" y="82"/>
                  </a:cubicBezTo>
                  <a:cubicBezTo>
                    <a:pt x="514" y="83"/>
                    <a:pt x="514" y="83"/>
                    <a:pt x="514" y="83"/>
                  </a:cubicBezTo>
                  <a:cubicBezTo>
                    <a:pt x="513" y="84"/>
                    <a:pt x="513" y="85"/>
                    <a:pt x="511" y="87"/>
                  </a:cubicBezTo>
                  <a:cubicBezTo>
                    <a:pt x="511" y="87"/>
                    <a:pt x="511" y="87"/>
                    <a:pt x="510" y="87"/>
                  </a:cubicBezTo>
                  <a:cubicBezTo>
                    <a:pt x="511" y="89"/>
                    <a:pt x="511" y="91"/>
                    <a:pt x="510" y="92"/>
                  </a:cubicBezTo>
                  <a:cubicBezTo>
                    <a:pt x="509" y="93"/>
                    <a:pt x="509" y="93"/>
                    <a:pt x="508" y="94"/>
                  </a:cubicBezTo>
                  <a:cubicBezTo>
                    <a:pt x="508" y="94"/>
                    <a:pt x="509" y="95"/>
                    <a:pt x="509" y="95"/>
                  </a:cubicBezTo>
                  <a:cubicBezTo>
                    <a:pt x="509" y="98"/>
                    <a:pt x="508" y="101"/>
                    <a:pt x="507" y="102"/>
                  </a:cubicBezTo>
                  <a:cubicBezTo>
                    <a:pt x="506" y="103"/>
                    <a:pt x="505" y="104"/>
                    <a:pt x="504" y="104"/>
                  </a:cubicBezTo>
                  <a:cubicBezTo>
                    <a:pt x="504" y="104"/>
                    <a:pt x="504" y="104"/>
                    <a:pt x="504" y="104"/>
                  </a:cubicBezTo>
                  <a:cubicBezTo>
                    <a:pt x="504" y="105"/>
                    <a:pt x="504" y="105"/>
                    <a:pt x="504" y="105"/>
                  </a:cubicBezTo>
                  <a:cubicBezTo>
                    <a:pt x="502" y="107"/>
                    <a:pt x="501" y="108"/>
                    <a:pt x="498" y="109"/>
                  </a:cubicBezTo>
                  <a:cubicBezTo>
                    <a:pt x="498" y="109"/>
                    <a:pt x="497" y="109"/>
                    <a:pt x="497" y="109"/>
                  </a:cubicBezTo>
                  <a:cubicBezTo>
                    <a:pt x="496" y="109"/>
                    <a:pt x="495" y="109"/>
                    <a:pt x="494" y="109"/>
                  </a:cubicBezTo>
                  <a:cubicBezTo>
                    <a:pt x="493" y="109"/>
                    <a:pt x="492" y="110"/>
                    <a:pt x="491" y="110"/>
                  </a:cubicBezTo>
                  <a:cubicBezTo>
                    <a:pt x="490" y="111"/>
                    <a:pt x="489" y="111"/>
                    <a:pt x="488" y="111"/>
                  </a:cubicBezTo>
                  <a:cubicBezTo>
                    <a:pt x="487" y="111"/>
                    <a:pt x="485" y="111"/>
                    <a:pt x="484" y="110"/>
                  </a:cubicBezTo>
                  <a:cubicBezTo>
                    <a:pt x="483" y="109"/>
                    <a:pt x="482" y="109"/>
                    <a:pt x="481" y="108"/>
                  </a:cubicBezTo>
                  <a:cubicBezTo>
                    <a:pt x="481" y="108"/>
                    <a:pt x="481" y="108"/>
                    <a:pt x="481" y="108"/>
                  </a:cubicBezTo>
                  <a:cubicBezTo>
                    <a:pt x="480" y="109"/>
                    <a:pt x="479" y="109"/>
                    <a:pt x="478" y="110"/>
                  </a:cubicBezTo>
                  <a:cubicBezTo>
                    <a:pt x="477" y="110"/>
                    <a:pt x="474" y="111"/>
                    <a:pt x="473" y="111"/>
                  </a:cubicBezTo>
                  <a:cubicBezTo>
                    <a:pt x="472" y="111"/>
                    <a:pt x="471" y="111"/>
                    <a:pt x="470" y="110"/>
                  </a:cubicBezTo>
                  <a:cubicBezTo>
                    <a:pt x="469" y="110"/>
                    <a:pt x="468" y="109"/>
                    <a:pt x="467" y="109"/>
                  </a:cubicBezTo>
                  <a:cubicBezTo>
                    <a:pt x="467" y="109"/>
                    <a:pt x="466" y="108"/>
                    <a:pt x="466" y="108"/>
                  </a:cubicBezTo>
                  <a:cubicBezTo>
                    <a:pt x="466" y="108"/>
                    <a:pt x="465" y="108"/>
                    <a:pt x="465" y="108"/>
                  </a:cubicBezTo>
                  <a:cubicBezTo>
                    <a:pt x="464" y="108"/>
                    <a:pt x="464" y="108"/>
                    <a:pt x="463" y="108"/>
                  </a:cubicBezTo>
                  <a:cubicBezTo>
                    <a:pt x="463" y="108"/>
                    <a:pt x="463" y="108"/>
                    <a:pt x="462" y="107"/>
                  </a:cubicBezTo>
                  <a:cubicBezTo>
                    <a:pt x="461" y="107"/>
                    <a:pt x="459" y="107"/>
                    <a:pt x="457" y="106"/>
                  </a:cubicBezTo>
                  <a:cubicBezTo>
                    <a:pt x="456" y="108"/>
                    <a:pt x="454" y="109"/>
                    <a:pt x="453" y="110"/>
                  </a:cubicBezTo>
                  <a:cubicBezTo>
                    <a:pt x="453" y="111"/>
                    <a:pt x="453" y="113"/>
                    <a:pt x="452" y="116"/>
                  </a:cubicBezTo>
                  <a:cubicBezTo>
                    <a:pt x="451" y="117"/>
                    <a:pt x="450" y="118"/>
                    <a:pt x="449" y="118"/>
                  </a:cubicBezTo>
                  <a:cubicBezTo>
                    <a:pt x="449" y="118"/>
                    <a:pt x="449" y="118"/>
                    <a:pt x="449" y="118"/>
                  </a:cubicBezTo>
                  <a:cubicBezTo>
                    <a:pt x="449" y="119"/>
                    <a:pt x="449" y="121"/>
                    <a:pt x="448" y="123"/>
                  </a:cubicBezTo>
                  <a:cubicBezTo>
                    <a:pt x="447" y="125"/>
                    <a:pt x="445" y="125"/>
                    <a:pt x="444" y="126"/>
                  </a:cubicBezTo>
                  <a:cubicBezTo>
                    <a:pt x="444" y="126"/>
                    <a:pt x="444" y="127"/>
                    <a:pt x="444" y="128"/>
                  </a:cubicBezTo>
                  <a:cubicBezTo>
                    <a:pt x="444" y="129"/>
                    <a:pt x="444" y="129"/>
                    <a:pt x="444" y="129"/>
                  </a:cubicBezTo>
                  <a:cubicBezTo>
                    <a:pt x="444" y="131"/>
                    <a:pt x="443" y="134"/>
                    <a:pt x="440" y="136"/>
                  </a:cubicBezTo>
                  <a:cubicBezTo>
                    <a:pt x="439" y="136"/>
                    <a:pt x="438" y="136"/>
                    <a:pt x="437" y="136"/>
                  </a:cubicBezTo>
                  <a:cubicBezTo>
                    <a:pt x="436" y="136"/>
                    <a:pt x="434" y="135"/>
                    <a:pt x="433" y="135"/>
                  </a:cubicBezTo>
                  <a:cubicBezTo>
                    <a:pt x="433" y="135"/>
                    <a:pt x="432" y="135"/>
                    <a:pt x="432" y="134"/>
                  </a:cubicBezTo>
                  <a:cubicBezTo>
                    <a:pt x="432" y="134"/>
                    <a:pt x="431" y="134"/>
                    <a:pt x="430" y="133"/>
                  </a:cubicBezTo>
                  <a:cubicBezTo>
                    <a:pt x="430" y="133"/>
                    <a:pt x="429" y="133"/>
                    <a:pt x="429" y="132"/>
                  </a:cubicBezTo>
                  <a:cubicBezTo>
                    <a:pt x="429" y="132"/>
                    <a:pt x="428" y="132"/>
                    <a:pt x="427" y="132"/>
                  </a:cubicBezTo>
                  <a:cubicBezTo>
                    <a:pt x="427" y="132"/>
                    <a:pt x="426" y="132"/>
                    <a:pt x="425" y="132"/>
                  </a:cubicBezTo>
                  <a:cubicBezTo>
                    <a:pt x="425" y="132"/>
                    <a:pt x="425" y="132"/>
                    <a:pt x="425" y="132"/>
                  </a:cubicBezTo>
                  <a:cubicBezTo>
                    <a:pt x="425" y="133"/>
                    <a:pt x="424" y="134"/>
                    <a:pt x="424" y="135"/>
                  </a:cubicBezTo>
                  <a:cubicBezTo>
                    <a:pt x="424" y="135"/>
                    <a:pt x="424" y="135"/>
                    <a:pt x="424" y="136"/>
                  </a:cubicBezTo>
                  <a:cubicBezTo>
                    <a:pt x="424" y="137"/>
                    <a:pt x="424" y="138"/>
                    <a:pt x="423" y="140"/>
                  </a:cubicBezTo>
                  <a:cubicBezTo>
                    <a:pt x="422" y="142"/>
                    <a:pt x="421" y="144"/>
                    <a:pt x="420" y="144"/>
                  </a:cubicBezTo>
                  <a:cubicBezTo>
                    <a:pt x="419" y="145"/>
                    <a:pt x="419" y="145"/>
                    <a:pt x="418" y="146"/>
                  </a:cubicBezTo>
                  <a:cubicBezTo>
                    <a:pt x="418" y="146"/>
                    <a:pt x="418" y="146"/>
                    <a:pt x="418" y="146"/>
                  </a:cubicBezTo>
                  <a:cubicBezTo>
                    <a:pt x="417" y="146"/>
                    <a:pt x="417" y="146"/>
                    <a:pt x="417" y="146"/>
                  </a:cubicBezTo>
                  <a:cubicBezTo>
                    <a:pt x="417" y="147"/>
                    <a:pt x="416" y="147"/>
                    <a:pt x="416" y="148"/>
                  </a:cubicBezTo>
                  <a:cubicBezTo>
                    <a:pt x="416" y="148"/>
                    <a:pt x="415" y="149"/>
                    <a:pt x="415" y="149"/>
                  </a:cubicBezTo>
                  <a:cubicBezTo>
                    <a:pt x="415" y="149"/>
                    <a:pt x="414" y="150"/>
                    <a:pt x="414" y="150"/>
                  </a:cubicBezTo>
                  <a:cubicBezTo>
                    <a:pt x="414" y="150"/>
                    <a:pt x="414" y="150"/>
                    <a:pt x="414" y="150"/>
                  </a:cubicBezTo>
                  <a:cubicBezTo>
                    <a:pt x="414" y="151"/>
                    <a:pt x="413" y="152"/>
                    <a:pt x="412" y="153"/>
                  </a:cubicBezTo>
                  <a:cubicBezTo>
                    <a:pt x="411" y="154"/>
                    <a:pt x="410" y="155"/>
                    <a:pt x="409" y="156"/>
                  </a:cubicBezTo>
                  <a:cubicBezTo>
                    <a:pt x="408" y="156"/>
                    <a:pt x="408" y="157"/>
                    <a:pt x="408" y="157"/>
                  </a:cubicBezTo>
                  <a:cubicBezTo>
                    <a:pt x="408" y="157"/>
                    <a:pt x="408" y="158"/>
                    <a:pt x="408" y="158"/>
                  </a:cubicBezTo>
                  <a:cubicBezTo>
                    <a:pt x="408" y="159"/>
                    <a:pt x="407" y="160"/>
                    <a:pt x="407" y="160"/>
                  </a:cubicBezTo>
                  <a:cubicBezTo>
                    <a:pt x="407" y="161"/>
                    <a:pt x="407" y="161"/>
                    <a:pt x="407" y="161"/>
                  </a:cubicBezTo>
                  <a:cubicBezTo>
                    <a:pt x="407" y="163"/>
                    <a:pt x="406" y="166"/>
                    <a:pt x="404" y="167"/>
                  </a:cubicBezTo>
                  <a:cubicBezTo>
                    <a:pt x="403" y="168"/>
                    <a:pt x="401" y="169"/>
                    <a:pt x="400" y="169"/>
                  </a:cubicBezTo>
                  <a:cubicBezTo>
                    <a:pt x="400" y="169"/>
                    <a:pt x="400" y="170"/>
                    <a:pt x="399" y="170"/>
                  </a:cubicBezTo>
                  <a:cubicBezTo>
                    <a:pt x="399" y="170"/>
                    <a:pt x="399" y="171"/>
                    <a:pt x="399" y="171"/>
                  </a:cubicBezTo>
                  <a:cubicBezTo>
                    <a:pt x="398" y="172"/>
                    <a:pt x="398" y="174"/>
                    <a:pt x="396" y="175"/>
                  </a:cubicBezTo>
                  <a:cubicBezTo>
                    <a:pt x="395" y="176"/>
                    <a:pt x="394" y="176"/>
                    <a:pt x="394" y="176"/>
                  </a:cubicBezTo>
                  <a:cubicBezTo>
                    <a:pt x="393" y="177"/>
                    <a:pt x="393" y="178"/>
                    <a:pt x="393" y="179"/>
                  </a:cubicBezTo>
                  <a:cubicBezTo>
                    <a:pt x="392" y="179"/>
                    <a:pt x="392" y="180"/>
                    <a:pt x="391" y="181"/>
                  </a:cubicBezTo>
                  <a:cubicBezTo>
                    <a:pt x="391" y="181"/>
                    <a:pt x="391" y="181"/>
                    <a:pt x="391" y="181"/>
                  </a:cubicBezTo>
                  <a:cubicBezTo>
                    <a:pt x="391" y="182"/>
                    <a:pt x="390" y="182"/>
                    <a:pt x="390" y="182"/>
                  </a:cubicBezTo>
                  <a:cubicBezTo>
                    <a:pt x="390" y="183"/>
                    <a:pt x="390" y="184"/>
                    <a:pt x="389" y="185"/>
                  </a:cubicBezTo>
                  <a:cubicBezTo>
                    <a:pt x="388" y="186"/>
                    <a:pt x="387" y="188"/>
                    <a:pt x="386" y="188"/>
                  </a:cubicBezTo>
                  <a:cubicBezTo>
                    <a:pt x="385" y="189"/>
                    <a:pt x="383" y="190"/>
                    <a:pt x="381" y="191"/>
                  </a:cubicBezTo>
                  <a:cubicBezTo>
                    <a:pt x="375" y="194"/>
                    <a:pt x="375" y="194"/>
                    <a:pt x="375" y="194"/>
                  </a:cubicBezTo>
                  <a:cubicBezTo>
                    <a:pt x="357" y="104"/>
                    <a:pt x="357" y="104"/>
                    <a:pt x="357" y="104"/>
                  </a:cubicBezTo>
                  <a:cubicBezTo>
                    <a:pt x="220" y="132"/>
                    <a:pt x="220" y="132"/>
                    <a:pt x="220" y="132"/>
                  </a:cubicBezTo>
                  <a:cubicBezTo>
                    <a:pt x="193" y="0"/>
                    <a:pt x="193" y="0"/>
                    <a:pt x="193" y="0"/>
                  </a:cubicBezTo>
                  <a:cubicBezTo>
                    <a:pt x="193" y="2"/>
                    <a:pt x="193" y="5"/>
                    <a:pt x="193" y="7"/>
                  </a:cubicBezTo>
                  <a:cubicBezTo>
                    <a:pt x="193" y="8"/>
                    <a:pt x="193" y="8"/>
                    <a:pt x="193" y="8"/>
                  </a:cubicBezTo>
                  <a:cubicBezTo>
                    <a:pt x="193" y="9"/>
                    <a:pt x="192" y="10"/>
                    <a:pt x="192" y="12"/>
                  </a:cubicBezTo>
                  <a:cubicBezTo>
                    <a:pt x="192" y="12"/>
                    <a:pt x="192" y="12"/>
                    <a:pt x="192" y="13"/>
                  </a:cubicBezTo>
                  <a:cubicBezTo>
                    <a:pt x="193" y="14"/>
                    <a:pt x="194" y="15"/>
                    <a:pt x="195" y="16"/>
                  </a:cubicBezTo>
                  <a:cubicBezTo>
                    <a:pt x="195" y="18"/>
                    <a:pt x="195" y="20"/>
                    <a:pt x="195" y="21"/>
                  </a:cubicBezTo>
                  <a:cubicBezTo>
                    <a:pt x="195" y="21"/>
                    <a:pt x="195" y="22"/>
                    <a:pt x="195" y="22"/>
                  </a:cubicBezTo>
                  <a:cubicBezTo>
                    <a:pt x="195" y="22"/>
                    <a:pt x="195" y="22"/>
                    <a:pt x="195" y="22"/>
                  </a:cubicBezTo>
                  <a:cubicBezTo>
                    <a:pt x="196" y="23"/>
                    <a:pt x="197" y="25"/>
                    <a:pt x="197" y="26"/>
                  </a:cubicBezTo>
                  <a:cubicBezTo>
                    <a:pt x="198" y="28"/>
                    <a:pt x="197" y="30"/>
                    <a:pt x="197" y="32"/>
                  </a:cubicBezTo>
                  <a:cubicBezTo>
                    <a:pt x="197" y="32"/>
                    <a:pt x="196" y="32"/>
                    <a:pt x="196" y="33"/>
                  </a:cubicBezTo>
                  <a:cubicBezTo>
                    <a:pt x="196" y="33"/>
                    <a:pt x="196" y="33"/>
                    <a:pt x="197" y="34"/>
                  </a:cubicBezTo>
                  <a:cubicBezTo>
                    <a:pt x="197" y="35"/>
                    <a:pt x="197" y="37"/>
                    <a:pt x="196" y="39"/>
                  </a:cubicBezTo>
                  <a:cubicBezTo>
                    <a:pt x="195" y="41"/>
                    <a:pt x="194" y="42"/>
                    <a:pt x="193" y="42"/>
                  </a:cubicBezTo>
                  <a:cubicBezTo>
                    <a:pt x="193" y="43"/>
                    <a:pt x="193" y="44"/>
                    <a:pt x="193" y="45"/>
                  </a:cubicBezTo>
                  <a:cubicBezTo>
                    <a:pt x="193" y="45"/>
                    <a:pt x="193" y="46"/>
                    <a:pt x="193" y="46"/>
                  </a:cubicBezTo>
                  <a:cubicBezTo>
                    <a:pt x="193" y="48"/>
                    <a:pt x="193" y="49"/>
                    <a:pt x="193" y="51"/>
                  </a:cubicBezTo>
                  <a:cubicBezTo>
                    <a:pt x="192" y="53"/>
                    <a:pt x="192" y="54"/>
                    <a:pt x="191" y="56"/>
                  </a:cubicBezTo>
                  <a:cubicBezTo>
                    <a:pt x="190" y="56"/>
                    <a:pt x="190" y="57"/>
                    <a:pt x="190" y="57"/>
                  </a:cubicBezTo>
                  <a:cubicBezTo>
                    <a:pt x="190" y="58"/>
                    <a:pt x="190" y="60"/>
                    <a:pt x="190" y="61"/>
                  </a:cubicBezTo>
                  <a:cubicBezTo>
                    <a:pt x="190" y="61"/>
                    <a:pt x="190" y="62"/>
                    <a:pt x="190" y="62"/>
                  </a:cubicBezTo>
                  <a:cubicBezTo>
                    <a:pt x="191" y="64"/>
                    <a:pt x="192" y="67"/>
                    <a:pt x="191" y="70"/>
                  </a:cubicBezTo>
                  <a:cubicBezTo>
                    <a:pt x="190" y="71"/>
                    <a:pt x="189" y="73"/>
                    <a:pt x="188" y="73"/>
                  </a:cubicBezTo>
                  <a:cubicBezTo>
                    <a:pt x="188" y="74"/>
                    <a:pt x="188" y="75"/>
                    <a:pt x="188" y="75"/>
                  </a:cubicBezTo>
                  <a:cubicBezTo>
                    <a:pt x="189" y="77"/>
                    <a:pt x="190" y="78"/>
                    <a:pt x="190" y="79"/>
                  </a:cubicBezTo>
                  <a:cubicBezTo>
                    <a:pt x="190" y="80"/>
                    <a:pt x="190" y="80"/>
                    <a:pt x="190" y="80"/>
                  </a:cubicBezTo>
                  <a:cubicBezTo>
                    <a:pt x="191" y="83"/>
                    <a:pt x="191" y="85"/>
                    <a:pt x="191" y="87"/>
                  </a:cubicBezTo>
                  <a:cubicBezTo>
                    <a:pt x="191" y="88"/>
                    <a:pt x="190" y="89"/>
                    <a:pt x="190" y="91"/>
                  </a:cubicBezTo>
                  <a:cubicBezTo>
                    <a:pt x="190" y="91"/>
                    <a:pt x="190" y="91"/>
                    <a:pt x="190" y="91"/>
                  </a:cubicBezTo>
                  <a:cubicBezTo>
                    <a:pt x="190" y="91"/>
                    <a:pt x="190" y="92"/>
                    <a:pt x="190" y="92"/>
                  </a:cubicBezTo>
                  <a:cubicBezTo>
                    <a:pt x="191" y="94"/>
                    <a:pt x="192" y="96"/>
                    <a:pt x="192" y="98"/>
                  </a:cubicBezTo>
                  <a:cubicBezTo>
                    <a:pt x="192" y="100"/>
                    <a:pt x="191" y="103"/>
                    <a:pt x="188" y="105"/>
                  </a:cubicBezTo>
                  <a:cubicBezTo>
                    <a:pt x="188" y="105"/>
                    <a:pt x="188" y="105"/>
                    <a:pt x="188" y="105"/>
                  </a:cubicBezTo>
                  <a:cubicBezTo>
                    <a:pt x="188" y="108"/>
                    <a:pt x="188" y="111"/>
                    <a:pt x="187" y="112"/>
                  </a:cubicBezTo>
                  <a:cubicBezTo>
                    <a:pt x="187" y="113"/>
                    <a:pt x="186" y="114"/>
                    <a:pt x="186" y="115"/>
                  </a:cubicBezTo>
                  <a:cubicBezTo>
                    <a:pt x="186" y="115"/>
                    <a:pt x="186" y="115"/>
                    <a:pt x="186" y="115"/>
                  </a:cubicBezTo>
                  <a:cubicBezTo>
                    <a:pt x="187" y="117"/>
                    <a:pt x="188" y="119"/>
                    <a:pt x="188" y="122"/>
                  </a:cubicBezTo>
                  <a:cubicBezTo>
                    <a:pt x="187" y="125"/>
                    <a:pt x="185" y="127"/>
                    <a:pt x="184" y="128"/>
                  </a:cubicBezTo>
                  <a:cubicBezTo>
                    <a:pt x="183" y="128"/>
                    <a:pt x="183" y="128"/>
                    <a:pt x="183" y="129"/>
                  </a:cubicBezTo>
                  <a:cubicBezTo>
                    <a:pt x="184" y="129"/>
                    <a:pt x="186" y="130"/>
                    <a:pt x="187" y="131"/>
                  </a:cubicBezTo>
                  <a:cubicBezTo>
                    <a:pt x="188" y="133"/>
                    <a:pt x="190" y="138"/>
                    <a:pt x="189" y="142"/>
                  </a:cubicBezTo>
                  <a:cubicBezTo>
                    <a:pt x="188" y="144"/>
                    <a:pt x="187" y="145"/>
                    <a:pt x="186" y="146"/>
                  </a:cubicBezTo>
                  <a:cubicBezTo>
                    <a:pt x="187" y="147"/>
                    <a:pt x="187" y="148"/>
                    <a:pt x="187" y="150"/>
                  </a:cubicBezTo>
                  <a:cubicBezTo>
                    <a:pt x="187" y="151"/>
                    <a:pt x="186" y="156"/>
                    <a:pt x="184" y="158"/>
                  </a:cubicBezTo>
                  <a:cubicBezTo>
                    <a:pt x="182" y="159"/>
                    <a:pt x="180" y="160"/>
                    <a:pt x="178" y="160"/>
                  </a:cubicBezTo>
                  <a:cubicBezTo>
                    <a:pt x="178" y="160"/>
                    <a:pt x="178" y="160"/>
                    <a:pt x="178" y="160"/>
                  </a:cubicBezTo>
                  <a:cubicBezTo>
                    <a:pt x="177" y="161"/>
                    <a:pt x="176" y="163"/>
                    <a:pt x="175" y="164"/>
                  </a:cubicBezTo>
                  <a:cubicBezTo>
                    <a:pt x="175" y="164"/>
                    <a:pt x="174" y="165"/>
                    <a:pt x="174" y="165"/>
                  </a:cubicBezTo>
                  <a:cubicBezTo>
                    <a:pt x="172" y="168"/>
                    <a:pt x="169" y="172"/>
                    <a:pt x="167" y="174"/>
                  </a:cubicBezTo>
                  <a:cubicBezTo>
                    <a:pt x="167" y="175"/>
                    <a:pt x="167" y="175"/>
                    <a:pt x="167" y="175"/>
                  </a:cubicBezTo>
                  <a:cubicBezTo>
                    <a:pt x="166" y="176"/>
                    <a:pt x="164" y="179"/>
                    <a:pt x="164" y="180"/>
                  </a:cubicBezTo>
                  <a:cubicBezTo>
                    <a:pt x="164" y="181"/>
                    <a:pt x="163" y="182"/>
                    <a:pt x="163" y="183"/>
                  </a:cubicBezTo>
                  <a:cubicBezTo>
                    <a:pt x="162" y="185"/>
                    <a:pt x="162" y="187"/>
                    <a:pt x="161" y="189"/>
                  </a:cubicBezTo>
                  <a:cubicBezTo>
                    <a:pt x="160" y="190"/>
                    <a:pt x="158" y="194"/>
                    <a:pt x="156" y="195"/>
                  </a:cubicBezTo>
                  <a:cubicBezTo>
                    <a:pt x="154" y="196"/>
                    <a:pt x="153" y="197"/>
                    <a:pt x="152" y="197"/>
                  </a:cubicBezTo>
                  <a:cubicBezTo>
                    <a:pt x="152" y="197"/>
                    <a:pt x="152" y="198"/>
                    <a:pt x="152" y="198"/>
                  </a:cubicBezTo>
                  <a:cubicBezTo>
                    <a:pt x="152" y="199"/>
                    <a:pt x="151" y="200"/>
                    <a:pt x="151" y="200"/>
                  </a:cubicBezTo>
                  <a:cubicBezTo>
                    <a:pt x="151" y="201"/>
                    <a:pt x="151" y="201"/>
                    <a:pt x="151" y="201"/>
                  </a:cubicBezTo>
                  <a:cubicBezTo>
                    <a:pt x="150" y="203"/>
                    <a:pt x="150" y="205"/>
                    <a:pt x="147" y="207"/>
                  </a:cubicBezTo>
                  <a:cubicBezTo>
                    <a:pt x="146" y="208"/>
                    <a:pt x="145" y="208"/>
                    <a:pt x="143" y="208"/>
                  </a:cubicBezTo>
                  <a:cubicBezTo>
                    <a:pt x="142" y="208"/>
                    <a:pt x="141" y="208"/>
                    <a:pt x="141" y="208"/>
                  </a:cubicBezTo>
                  <a:cubicBezTo>
                    <a:pt x="141" y="208"/>
                    <a:pt x="140" y="208"/>
                    <a:pt x="140" y="208"/>
                  </a:cubicBezTo>
                  <a:cubicBezTo>
                    <a:pt x="139" y="208"/>
                    <a:pt x="138" y="210"/>
                    <a:pt x="138" y="210"/>
                  </a:cubicBezTo>
                  <a:cubicBezTo>
                    <a:pt x="137" y="211"/>
                    <a:pt x="137" y="211"/>
                    <a:pt x="137" y="212"/>
                  </a:cubicBezTo>
                  <a:cubicBezTo>
                    <a:pt x="136" y="214"/>
                    <a:pt x="135" y="215"/>
                    <a:pt x="134" y="217"/>
                  </a:cubicBezTo>
                  <a:cubicBezTo>
                    <a:pt x="134" y="217"/>
                    <a:pt x="130" y="221"/>
                    <a:pt x="126" y="221"/>
                  </a:cubicBezTo>
                  <a:cubicBezTo>
                    <a:pt x="126" y="221"/>
                    <a:pt x="126" y="221"/>
                    <a:pt x="126" y="221"/>
                  </a:cubicBezTo>
                  <a:cubicBezTo>
                    <a:pt x="122" y="221"/>
                    <a:pt x="118" y="217"/>
                    <a:pt x="117" y="215"/>
                  </a:cubicBezTo>
                  <a:cubicBezTo>
                    <a:pt x="116" y="214"/>
                    <a:pt x="116" y="213"/>
                    <a:pt x="116" y="211"/>
                  </a:cubicBezTo>
                  <a:cubicBezTo>
                    <a:pt x="116" y="211"/>
                    <a:pt x="116" y="212"/>
                    <a:pt x="116" y="212"/>
                  </a:cubicBezTo>
                  <a:cubicBezTo>
                    <a:pt x="115" y="213"/>
                    <a:pt x="113" y="215"/>
                    <a:pt x="112" y="217"/>
                  </a:cubicBezTo>
                  <a:cubicBezTo>
                    <a:pt x="111" y="217"/>
                    <a:pt x="111" y="217"/>
                    <a:pt x="111" y="218"/>
                  </a:cubicBezTo>
                  <a:cubicBezTo>
                    <a:pt x="110" y="218"/>
                    <a:pt x="110" y="218"/>
                    <a:pt x="110" y="219"/>
                  </a:cubicBezTo>
                  <a:cubicBezTo>
                    <a:pt x="109" y="219"/>
                    <a:pt x="109" y="220"/>
                    <a:pt x="108" y="220"/>
                  </a:cubicBezTo>
                  <a:cubicBezTo>
                    <a:pt x="108" y="221"/>
                    <a:pt x="107" y="222"/>
                    <a:pt x="107" y="223"/>
                  </a:cubicBezTo>
                  <a:cubicBezTo>
                    <a:pt x="107" y="224"/>
                    <a:pt x="107" y="224"/>
                    <a:pt x="107" y="225"/>
                  </a:cubicBezTo>
                  <a:cubicBezTo>
                    <a:pt x="107" y="227"/>
                    <a:pt x="108" y="229"/>
                    <a:pt x="107" y="231"/>
                  </a:cubicBezTo>
                  <a:cubicBezTo>
                    <a:pt x="107" y="233"/>
                    <a:pt x="105" y="236"/>
                    <a:pt x="103" y="237"/>
                  </a:cubicBezTo>
                  <a:cubicBezTo>
                    <a:pt x="101" y="239"/>
                    <a:pt x="96" y="240"/>
                    <a:pt x="96" y="240"/>
                  </a:cubicBezTo>
                  <a:cubicBezTo>
                    <a:pt x="96" y="240"/>
                    <a:pt x="95" y="240"/>
                    <a:pt x="95" y="240"/>
                  </a:cubicBezTo>
                  <a:cubicBezTo>
                    <a:pt x="94" y="240"/>
                    <a:pt x="93" y="240"/>
                    <a:pt x="92" y="239"/>
                  </a:cubicBezTo>
                  <a:cubicBezTo>
                    <a:pt x="92" y="239"/>
                    <a:pt x="92" y="240"/>
                    <a:pt x="92" y="240"/>
                  </a:cubicBezTo>
                  <a:cubicBezTo>
                    <a:pt x="93" y="241"/>
                    <a:pt x="93" y="242"/>
                    <a:pt x="93" y="243"/>
                  </a:cubicBezTo>
                  <a:cubicBezTo>
                    <a:pt x="93" y="246"/>
                    <a:pt x="93" y="247"/>
                    <a:pt x="92" y="249"/>
                  </a:cubicBezTo>
                  <a:cubicBezTo>
                    <a:pt x="91" y="251"/>
                    <a:pt x="89" y="252"/>
                    <a:pt x="88" y="252"/>
                  </a:cubicBezTo>
                  <a:cubicBezTo>
                    <a:pt x="88" y="252"/>
                    <a:pt x="88" y="252"/>
                    <a:pt x="87" y="253"/>
                  </a:cubicBezTo>
                  <a:cubicBezTo>
                    <a:pt x="87" y="253"/>
                    <a:pt x="87" y="253"/>
                    <a:pt x="87" y="254"/>
                  </a:cubicBezTo>
                  <a:cubicBezTo>
                    <a:pt x="87" y="254"/>
                    <a:pt x="87" y="254"/>
                    <a:pt x="88" y="254"/>
                  </a:cubicBezTo>
                  <a:cubicBezTo>
                    <a:pt x="89" y="255"/>
                    <a:pt x="90" y="256"/>
                    <a:pt x="91" y="258"/>
                  </a:cubicBezTo>
                  <a:cubicBezTo>
                    <a:pt x="92" y="262"/>
                    <a:pt x="91" y="267"/>
                    <a:pt x="91" y="268"/>
                  </a:cubicBezTo>
                  <a:cubicBezTo>
                    <a:pt x="90" y="270"/>
                    <a:pt x="89" y="273"/>
                    <a:pt x="86" y="274"/>
                  </a:cubicBezTo>
                  <a:cubicBezTo>
                    <a:pt x="86" y="274"/>
                    <a:pt x="86" y="275"/>
                    <a:pt x="85" y="275"/>
                  </a:cubicBezTo>
                  <a:cubicBezTo>
                    <a:pt x="85" y="275"/>
                    <a:pt x="85" y="275"/>
                    <a:pt x="85" y="275"/>
                  </a:cubicBezTo>
                  <a:cubicBezTo>
                    <a:pt x="87" y="276"/>
                    <a:pt x="89" y="279"/>
                    <a:pt x="89" y="280"/>
                  </a:cubicBezTo>
                  <a:cubicBezTo>
                    <a:pt x="90" y="282"/>
                    <a:pt x="90" y="284"/>
                    <a:pt x="90" y="285"/>
                  </a:cubicBezTo>
                  <a:cubicBezTo>
                    <a:pt x="90" y="285"/>
                    <a:pt x="90" y="286"/>
                    <a:pt x="90" y="286"/>
                  </a:cubicBezTo>
                  <a:cubicBezTo>
                    <a:pt x="91" y="287"/>
                    <a:pt x="93" y="288"/>
                    <a:pt x="94" y="290"/>
                  </a:cubicBezTo>
                  <a:cubicBezTo>
                    <a:pt x="95" y="293"/>
                    <a:pt x="95" y="297"/>
                    <a:pt x="93" y="300"/>
                  </a:cubicBezTo>
                  <a:cubicBezTo>
                    <a:pt x="91" y="301"/>
                    <a:pt x="89" y="302"/>
                    <a:pt x="87" y="302"/>
                  </a:cubicBezTo>
                  <a:cubicBezTo>
                    <a:pt x="86" y="302"/>
                    <a:pt x="85" y="302"/>
                    <a:pt x="84" y="302"/>
                  </a:cubicBezTo>
                  <a:cubicBezTo>
                    <a:pt x="83" y="302"/>
                    <a:pt x="83" y="302"/>
                    <a:pt x="83" y="302"/>
                  </a:cubicBezTo>
                  <a:cubicBezTo>
                    <a:pt x="82" y="303"/>
                    <a:pt x="82" y="305"/>
                    <a:pt x="82" y="307"/>
                  </a:cubicBezTo>
                  <a:cubicBezTo>
                    <a:pt x="81" y="309"/>
                    <a:pt x="78" y="312"/>
                    <a:pt x="75" y="313"/>
                  </a:cubicBezTo>
                  <a:cubicBezTo>
                    <a:pt x="74" y="314"/>
                    <a:pt x="72" y="314"/>
                    <a:pt x="71" y="314"/>
                  </a:cubicBezTo>
                  <a:cubicBezTo>
                    <a:pt x="69" y="314"/>
                    <a:pt x="67" y="314"/>
                    <a:pt x="66" y="313"/>
                  </a:cubicBezTo>
                  <a:cubicBezTo>
                    <a:pt x="63" y="310"/>
                    <a:pt x="64" y="306"/>
                    <a:pt x="64" y="303"/>
                  </a:cubicBezTo>
                  <a:cubicBezTo>
                    <a:pt x="64" y="303"/>
                    <a:pt x="64" y="303"/>
                    <a:pt x="64" y="302"/>
                  </a:cubicBezTo>
                  <a:cubicBezTo>
                    <a:pt x="64" y="302"/>
                    <a:pt x="64" y="301"/>
                    <a:pt x="64" y="300"/>
                  </a:cubicBezTo>
                  <a:cubicBezTo>
                    <a:pt x="64" y="300"/>
                    <a:pt x="63" y="299"/>
                    <a:pt x="63" y="299"/>
                  </a:cubicBezTo>
                  <a:cubicBezTo>
                    <a:pt x="62" y="297"/>
                    <a:pt x="62" y="296"/>
                    <a:pt x="62" y="295"/>
                  </a:cubicBezTo>
                  <a:cubicBezTo>
                    <a:pt x="62" y="295"/>
                    <a:pt x="62" y="295"/>
                    <a:pt x="62" y="295"/>
                  </a:cubicBezTo>
                  <a:cubicBezTo>
                    <a:pt x="62" y="295"/>
                    <a:pt x="62" y="295"/>
                    <a:pt x="62" y="295"/>
                  </a:cubicBezTo>
                  <a:cubicBezTo>
                    <a:pt x="61" y="295"/>
                    <a:pt x="60" y="296"/>
                    <a:pt x="59" y="296"/>
                  </a:cubicBezTo>
                  <a:cubicBezTo>
                    <a:pt x="59" y="296"/>
                    <a:pt x="59" y="296"/>
                    <a:pt x="59" y="296"/>
                  </a:cubicBezTo>
                  <a:cubicBezTo>
                    <a:pt x="59" y="296"/>
                    <a:pt x="55" y="296"/>
                    <a:pt x="52" y="293"/>
                  </a:cubicBezTo>
                  <a:cubicBezTo>
                    <a:pt x="52" y="294"/>
                    <a:pt x="52" y="295"/>
                    <a:pt x="51" y="296"/>
                  </a:cubicBezTo>
                  <a:cubicBezTo>
                    <a:pt x="50" y="297"/>
                    <a:pt x="49" y="297"/>
                    <a:pt x="48" y="298"/>
                  </a:cubicBezTo>
                  <a:cubicBezTo>
                    <a:pt x="48" y="299"/>
                    <a:pt x="48" y="299"/>
                    <a:pt x="48" y="300"/>
                  </a:cubicBezTo>
                  <a:cubicBezTo>
                    <a:pt x="48" y="302"/>
                    <a:pt x="47" y="306"/>
                    <a:pt x="46" y="308"/>
                  </a:cubicBezTo>
                  <a:cubicBezTo>
                    <a:pt x="46" y="309"/>
                    <a:pt x="45" y="309"/>
                    <a:pt x="45" y="310"/>
                  </a:cubicBezTo>
                  <a:cubicBezTo>
                    <a:pt x="45" y="310"/>
                    <a:pt x="45" y="311"/>
                    <a:pt x="44" y="311"/>
                  </a:cubicBezTo>
                  <a:cubicBezTo>
                    <a:pt x="44" y="312"/>
                    <a:pt x="44" y="313"/>
                    <a:pt x="44" y="314"/>
                  </a:cubicBezTo>
                  <a:cubicBezTo>
                    <a:pt x="44" y="314"/>
                    <a:pt x="44" y="314"/>
                    <a:pt x="45" y="315"/>
                  </a:cubicBezTo>
                  <a:cubicBezTo>
                    <a:pt x="45" y="316"/>
                    <a:pt x="46" y="318"/>
                    <a:pt x="46" y="321"/>
                  </a:cubicBezTo>
                  <a:cubicBezTo>
                    <a:pt x="46" y="323"/>
                    <a:pt x="44" y="325"/>
                    <a:pt x="42" y="328"/>
                  </a:cubicBezTo>
                  <a:cubicBezTo>
                    <a:pt x="42" y="328"/>
                    <a:pt x="42" y="328"/>
                    <a:pt x="42" y="328"/>
                  </a:cubicBezTo>
                  <a:cubicBezTo>
                    <a:pt x="41" y="329"/>
                    <a:pt x="40" y="330"/>
                    <a:pt x="39" y="330"/>
                  </a:cubicBezTo>
                  <a:cubicBezTo>
                    <a:pt x="39" y="331"/>
                    <a:pt x="39" y="331"/>
                    <a:pt x="38" y="331"/>
                  </a:cubicBezTo>
                  <a:cubicBezTo>
                    <a:pt x="39" y="331"/>
                    <a:pt x="39" y="332"/>
                    <a:pt x="40" y="332"/>
                  </a:cubicBezTo>
                  <a:cubicBezTo>
                    <a:pt x="41" y="334"/>
                    <a:pt x="43" y="336"/>
                    <a:pt x="44" y="337"/>
                  </a:cubicBezTo>
                  <a:cubicBezTo>
                    <a:pt x="45" y="340"/>
                    <a:pt x="46" y="344"/>
                    <a:pt x="46" y="345"/>
                  </a:cubicBezTo>
                  <a:cubicBezTo>
                    <a:pt x="46" y="347"/>
                    <a:pt x="46" y="348"/>
                    <a:pt x="46" y="349"/>
                  </a:cubicBezTo>
                  <a:cubicBezTo>
                    <a:pt x="46" y="349"/>
                    <a:pt x="46" y="350"/>
                    <a:pt x="46" y="350"/>
                  </a:cubicBezTo>
                  <a:cubicBezTo>
                    <a:pt x="46" y="350"/>
                    <a:pt x="46" y="350"/>
                    <a:pt x="46" y="350"/>
                  </a:cubicBezTo>
                  <a:cubicBezTo>
                    <a:pt x="47" y="351"/>
                    <a:pt x="49" y="352"/>
                    <a:pt x="49" y="354"/>
                  </a:cubicBezTo>
                  <a:cubicBezTo>
                    <a:pt x="50" y="358"/>
                    <a:pt x="49" y="363"/>
                    <a:pt x="48" y="366"/>
                  </a:cubicBezTo>
                  <a:cubicBezTo>
                    <a:pt x="46" y="368"/>
                    <a:pt x="43" y="370"/>
                    <a:pt x="42" y="370"/>
                  </a:cubicBezTo>
                  <a:cubicBezTo>
                    <a:pt x="41" y="370"/>
                    <a:pt x="41" y="370"/>
                    <a:pt x="40" y="370"/>
                  </a:cubicBezTo>
                  <a:cubicBezTo>
                    <a:pt x="39" y="370"/>
                    <a:pt x="37" y="370"/>
                    <a:pt x="36" y="370"/>
                  </a:cubicBezTo>
                  <a:cubicBezTo>
                    <a:pt x="36" y="370"/>
                    <a:pt x="35" y="369"/>
                    <a:pt x="35" y="369"/>
                  </a:cubicBezTo>
                  <a:cubicBezTo>
                    <a:pt x="35" y="370"/>
                    <a:pt x="34" y="370"/>
                    <a:pt x="34" y="370"/>
                  </a:cubicBezTo>
                  <a:cubicBezTo>
                    <a:pt x="34" y="370"/>
                    <a:pt x="34" y="371"/>
                    <a:pt x="34" y="372"/>
                  </a:cubicBezTo>
                  <a:cubicBezTo>
                    <a:pt x="34" y="373"/>
                    <a:pt x="34" y="374"/>
                    <a:pt x="35" y="374"/>
                  </a:cubicBezTo>
                  <a:cubicBezTo>
                    <a:pt x="35" y="376"/>
                    <a:pt x="36" y="377"/>
                    <a:pt x="36" y="379"/>
                  </a:cubicBezTo>
                  <a:cubicBezTo>
                    <a:pt x="37" y="381"/>
                    <a:pt x="36" y="385"/>
                    <a:pt x="36" y="386"/>
                  </a:cubicBezTo>
                  <a:cubicBezTo>
                    <a:pt x="36" y="390"/>
                    <a:pt x="35" y="393"/>
                    <a:pt x="34" y="395"/>
                  </a:cubicBezTo>
                  <a:cubicBezTo>
                    <a:pt x="33" y="397"/>
                    <a:pt x="30" y="400"/>
                    <a:pt x="28" y="401"/>
                  </a:cubicBezTo>
                  <a:cubicBezTo>
                    <a:pt x="26" y="401"/>
                    <a:pt x="25" y="402"/>
                    <a:pt x="23" y="402"/>
                  </a:cubicBezTo>
                  <a:cubicBezTo>
                    <a:pt x="23" y="402"/>
                    <a:pt x="21" y="402"/>
                    <a:pt x="21" y="402"/>
                  </a:cubicBezTo>
                  <a:cubicBezTo>
                    <a:pt x="21" y="402"/>
                    <a:pt x="20" y="403"/>
                    <a:pt x="19" y="404"/>
                  </a:cubicBezTo>
                  <a:cubicBezTo>
                    <a:pt x="17" y="405"/>
                    <a:pt x="15" y="405"/>
                    <a:pt x="13" y="405"/>
                  </a:cubicBezTo>
                  <a:cubicBezTo>
                    <a:pt x="13" y="405"/>
                    <a:pt x="13" y="405"/>
                    <a:pt x="12" y="405"/>
                  </a:cubicBezTo>
                  <a:cubicBezTo>
                    <a:pt x="12" y="406"/>
                    <a:pt x="11" y="406"/>
                    <a:pt x="10" y="407"/>
                  </a:cubicBezTo>
                  <a:cubicBezTo>
                    <a:pt x="9" y="408"/>
                    <a:pt x="8" y="408"/>
                    <a:pt x="7" y="409"/>
                  </a:cubicBezTo>
                  <a:cubicBezTo>
                    <a:pt x="7" y="409"/>
                    <a:pt x="7" y="409"/>
                    <a:pt x="7" y="409"/>
                  </a:cubicBezTo>
                  <a:cubicBezTo>
                    <a:pt x="5" y="410"/>
                    <a:pt x="3" y="411"/>
                    <a:pt x="1" y="412"/>
                  </a:cubicBezTo>
                  <a:cubicBezTo>
                    <a:pt x="1" y="412"/>
                    <a:pt x="0" y="412"/>
                    <a:pt x="0" y="412"/>
                  </a:cubicBezTo>
                  <a:cubicBezTo>
                    <a:pt x="1" y="412"/>
                    <a:pt x="1" y="413"/>
                    <a:pt x="1" y="413"/>
                  </a:cubicBezTo>
                  <a:cubicBezTo>
                    <a:pt x="1" y="414"/>
                    <a:pt x="1" y="414"/>
                    <a:pt x="2" y="414"/>
                  </a:cubicBezTo>
                  <a:cubicBezTo>
                    <a:pt x="2" y="415"/>
                    <a:pt x="3" y="415"/>
                    <a:pt x="4" y="416"/>
                  </a:cubicBezTo>
                  <a:cubicBezTo>
                    <a:pt x="6" y="419"/>
                    <a:pt x="8" y="423"/>
                    <a:pt x="8" y="425"/>
                  </a:cubicBezTo>
                  <a:cubicBezTo>
                    <a:pt x="9" y="427"/>
                    <a:pt x="9" y="430"/>
                    <a:pt x="9" y="433"/>
                  </a:cubicBezTo>
                  <a:cubicBezTo>
                    <a:pt x="8" y="435"/>
                    <a:pt x="7" y="436"/>
                    <a:pt x="6" y="437"/>
                  </a:cubicBezTo>
                  <a:cubicBezTo>
                    <a:pt x="6" y="437"/>
                    <a:pt x="5" y="438"/>
                    <a:pt x="5" y="438"/>
                  </a:cubicBezTo>
                  <a:cubicBezTo>
                    <a:pt x="5" y="438"/>
                    <a:pt x="5" y="438"/>
                    <a:pt x="5" y="439"/>
                  </a:cubicBezTo>
                  <a:cubicBezTo>
                    <a:pt x="5" y="439"/>
                    <a:pt x="5" y="439"/>
                    <a:pt x="5" y="439"/>
                  </a:cubicBezTo>
                  <a:cubicBezTo>
                    <a:pt x="6" y="441"/>
                    <a:pt x="6" y="442"/>
                    <a:pt x="6" y="444"/>
                  </a:cubicBezTo>
                  <a:cubicBezTo>
                    <a:pt x="6" y="447"/>
                    <a:pt x="4" y="450"/>
                    <a:pt x="4" y="450"/>
                  </a:cubicBezTo>
                  <a:cubicBezTo>
                    <a:pt x="4" y="451"/>
                    <a:pt x="3" y="451"/>
                    <a:pt x="3" y="452"/>
                  </a:cubicBezTo>
                  <a:cubicBezTo>
                    <a:pt x="3" y="452"/>
                    <a:pt x="3" y="452"/>
                    <a:pt x="4" y="452"/>
                  </a:cubicBezTo>
                  <a:cubicBezTo>
                    <a:pt x="4" y="452"/>
                    <a:pt x="4" y="452"/>
                    <a:pt x="4" y="452"/>
                  </a:cubicBezTo>
                  <a:cubicBezTo>
                    <a:pt x="6" y="453"/>
                    <a:pt x="7" y="453"/>
                    <a:pt x="8" y="454"/>
                  </a:cubicBezTo>
                  <a:cubicBezTo>
                    <a:pt x="9" y="455"/>
                    <a:pt x="10" y="456"/>
                    <a:pt x="11" y="457"/>
                  </a:cubicBezTo>
                  <a:cubicBezTo>
                    <a:pt x="11" y="457"/>
                    <a:pt x="11" y="457"/>
                    <a:pt x="11" y="457"/>
                  </a:cubicBezTo>
                  <a:cubicBezTo>
                    <a:pt x="12" y="457"/>
                    <a:pt x="14" y="458"/>
                    <a:pt x="15" y="459"/>
                  </a:cubicBezTo>
                  <a:cubicBezTo>
                    <a:pt x="17" y="460"/>
                    <a:pt x="18" y="463"/>
                    <a:pt x="20" y="466"/>
                  </a:cubicBezTo>
                  <a:cubicBezTo>
                    <a:pt x="20" y="466"/>
                    <a:pt x="20" y="466"/>
                    <a:pt x="20" y="467"/>
                  </a:cubicBezTo>
                  <a:cubicBezTo>
                    <a:pt x="21" y="467"/>
                    <a:pt x="21" y="468"/>
                    <a:pt x="22" y="469"/>
                  </a:cubicBezTo>
                  <a:cubicBezTo>
                    <a:pt x="22" y="469"/>
                    <a:pt x="22" y="469"/>
                    <a:pt x="22" y="470"/>
                  </a:cubicBezTo>
                  <a:cubicBezTo>
                    <a:pt x="22" y="470"/>
                    <a:pt x="22" y="470"/>
                    <a:pt x="22" y="470"/>
                  </a:cubicBezTo>
                  <a:cubicBezTo>
                    <a:pt x="24" y="470"/>
                    <a:pt x="27" y="471"/>
                    <a:pt x="29" y="473"/>
                  </a:cubicBezTo>
                  <a:cubicBezTo>
                    <a:pt x="32" y="476"/>
                    <a:pt x="31" y="482"/>
                    <a:pt x="31" y="484"/>
                  </a:cubicBezTo>
                  <a:cubicBezTo>
                    <a:pt x="31" y="484"/>
                    <a:pt x="31" y="484"/>
                    <a:pt x="31" y="484"/>
                  </a:cubicBezTo>
                  <a:cubicBezTo>
                    <a:pt x="34" y="485"/>
                    <a:pt x="37" y="486"/>
                    <a:pt x="39" y="488"/>
                  </a:cubicBezTo>
                  <a:cubicBezTo>
                    <a:pt x="41" y="490"/>
                    <a:pt x="42" y="493"/>
                    <a:pt x="42" y="495"/>
                  </a:cubicBezTo>
                  <a:cubicBezTo>
                    <a:pt x="43" y="496"/>
                    <a:pt x="43" y="496"/>
                    <a:pt x="43" y="497"/>
                  </a:cubicBezTo>
                  <a:cubicBezTo>
                    <a:pt x="44" y="499"/>
                    <a:pt x="44" y="500"/>
                    <a:pt x="44" y="501"/>
                  </a:cubicBezTo>
                  <a:cubicBezTo>
                    <a:pt x="45" y="501"/>
                    <a:pt x="46" y="502"/>
                    <a:pt x="47" y="502"/>
                  </a:cubicBezTo>
                  <a:cubicBezTo>
                    <a:pt x="47" y="502"/>
                    <a:pt x="48" y="502"/>
                    <a:pt x="48" y="502"/>
                  </a:cubicBezTo>
                  <a:cubicBezTo>
                    <a:pt x="50" y="503"/>
                    <a:pt x="52" y="504"/>
                    <a:pt x="54" y="505"/>
                  </a:cubicBezTo>
                  <a:cubicBezTo>
                    <a:pt x="55" y="506"/>
                    <a:pt x="57" y="508"/>
                    <a:pt x="57" y="510"/>
                  </a:cubicBezTo>
                  <a:cubicBezTo>
                    <a:pt x="58" y="512"/>
                    <a:pt x="58" y="513"/>
                    <a:pt x="58" y="515"/>
                  </a:cubicBezTo>
                  <a:cubicBezTo>
                    <a:pt x="58" y="515"/>
                    <a:pt x="58" y="515"/>
                    <a:pt x="58" y="515"/>
                  </a:cubicBezTo>
                  <a:cubicBezTo>
                    <a:pt x="59" y="516"/>
                    <a:pt x="60" y="516"/>
                    <a:pt x="61" y="518"/>
                  </a:cubicBezTo>
                  <a:cubicBezTo>
                    <a:pt x="62" y="519"/>
                    <a:pt x="63" y="520"/>
                    <a:pt x="63" y="522"/>
                  </a:cubicBezTo>
                  <a:cubicBezTo>
                    <a:pt x="63" y="522"/>
                    <a:pt x="63" y="523"/>
                    <a:pt x="63" y="523"/>
                  </a:cubicBezTo>
                  <a:cubicBezTo>
                    <a:pt x="63" y="523"/>
                    <a:pt x="63" y="523"/>
                    <a:pt x="64" y="523"/>
                  </a:cubicBezTo>
                  <a:cubicBezTo>
                    <a:pt x="64" y="523"/>
                    <a:pt x="64" y="523"/>
                    <a:pt x="64" y="523"/>
                  </a:cubicBezTo>
                  <a:cubicBezTo>
                    <a:pt x="66" y="523"/>
                    <a:pt x="67" y="523"/>
                    <a:pt x="68" y="523"/>
                  </a:cubicBezTo>
                  <a:cubicBezTo>
                    <a:pt x="69" y="523"/>
                    <a:pt x="70" y="523"/>
                    <a:pt x="71" y="523"/>
                  </a:cubicBezTo>
                  <a:cubicBezTo>
                    <a:pt x="72" y="523"/>
                    <a:pt x="72" y="523"/>
                    <a:pt x="72" y="524"/>
                  </a:cubicBezTo>
                  <a:cubicBezTo>
                    <a:pt x="73" y="523"/>
                    <a:pt x="74" y="522"/>
                    <a:pt x="76" y="522"/>
                  </a:cubicBezTo>
                  <a:cubicBezTo>
                    <a:pt x="77" y="522"/>
                    <a:pt x="77" y="522"/>
                    <a:pt x="77" y="522"/>
                  </a:cubicBezTo>
                  <a:cubicBezTo>
                    <a:pt x="77" y="522"/>
                    <a:pt x="77" y="522"/>
                    <a:pt x="77" y="522"/>
                  </a:cubicBezTo>
                  <a:cubicBezTo>
                    <a:pt x="81" y="523"/>
                    <a:pt x="83" y="527"/>
                    <a:pt x="84" y="529"/>
                  </a:cubicBezTo>
                  <a:cubicBezTo>
                    <a:pt x="84" y="530"/>
                    <a:pt x="84" y="530"/>
                    <a:pt x="84" y="530"/>
                  </a:cubicBezTo>
                  <a:cubicBezTo>
                    <a:pt x="84" y="530"/>
                    <a:pt x="84" y="530"/>
                    <a:pt x="84" y="530"/>
                  </a:cubicBezTo>
                  <a:cubicBezTo>
                    <a:pt x="86" y="531"/>
                    <a:pt x="88" y="532"/>
                    <a:pt x="89" y="534"/>
                  </a:cubicBezTo>
                  <a:cubicBezTo>
                    <a:pt x="89" y="535"/>
                    <a:pt x="90" y="535"/>
                    <a:pt x="90" y="536"/>
                  </a:cubicBezTo>
                  <a:cubicBezTo>
                    <a:pt x="90" y="536"/>
                    <a:pt x="91" y="536"/>
                    <a:pt x="92" y="536"/>
                  </a:cubicBezTo>
                  <a:cubicBezTo>
                    <a:pt x="92" y="536"/>
                    <a:pt x="93" y="536"/>
                    <a:pt x="93" y="536"/>
                  </a:cubicBezTo>
                  <a:cubicBezTo>
                    <a:pt x="95" y="536"/>
                    <a:pt x="97" y="538"/>
                    <a:pt x="98" y="539"/>
                  </a:cubicBezTo>
                  <a:cubicBezTo>
                    <a:pt x="98" y="539"/>
                    <a:pt x="98" y="539"/>
                    <a:pt x="98" y="539"/>
                  </a:cubicBezTo>
                  <a:cubicBezTo>
                    <a:pt x="99" y="539"/>
                    <a:pt x="100" y="538"/>
                    <a:pt x="101" y="538"/>
                  </a:cubicBezTo>
                  <a:cubicBezTo>
                    <a:pt x="102" y="538"/>
                    <a:pt x="102" y="538"/>
                    <a:pt x="102" y="538"/>
                  </a:cubicBezTo>
                  <a:cubicBezTo>
                    <a:pt x="102" y="538"/>
                    <a:pt x="102" y="538"/>
                    <a:pt x="102" y="538"/>
                  </a:cubicBezTo>
                  <a:cubicBezTo>
                    <a:pt x="104" y="536"/>
                    <a:pt x="104" y="536"/>
                    <a:pt x="104" y="536"/>
                  </a:cubicBezTo>
                  <a:cubicBezTo>
                    <a:pt x="104" y="531"/>
                    <a:pt x="104" y="531"/>
                    <a:pt x="104" y="531"/>
                  </a:cubicBezTo>
                  <a:cubicBezTo>
                    <a:pt x="109" y="534"/>
                    <a:pt x="109" y="534"/>
                    <a:pt x="109" y="534"/>
                  </a:cubicBezTo>
                  <a:cubicBezTo>
                    <a:pt x="110" y="533"/>
                    <a:pt x="110" y="533"/>
                    <a:pt x="110" y="533"/>
                  </a:cubicBezTo>
                  <a:cubicBezTo>
                    <a:pt x="110" y="534"/>
                    <a:pt x="110" y="534"/>
                    <a:pt x="110" y="534"/>
                  </a:cubicBezTo>
                  <a:cubicBezTo>
                    <a:pt x="113" y="536"/>
                    <a:pt x="113" y="536"/>
                    <a:pt x="113" y="536"/>
                  </a:cubicBezTo>
                  <a:cubicBezTo>
                    <a:pt x="114" y="537"/>
                    <a:pt x="115" y="539"/>
                    <a:pt x="116" y="540"/>
                  </a:cubicBezTo>
                  <a:cubicBezTo>
                    <a:pt x="117" y="542"/>
                    <a:pt x="118" y="545"/>
                    <a:pt x="118" y="546"/>
                  </a:cubicBezTo>
                  <a:cubicBezTo>
                    <a:pt x="118" y="548"/>
                    <a:pt x="118" y="550"/>
                    <a:pt x="117" y="553"/>
                  </a:cubicBezTo>
                  <a:cubicBezTo>
                    <a:pt x="118" y="553"/>
                    <a:pt x="119" y="553"/>
                    <a:pt x="120" y="554"/>
                  </a:cubicBezTo>
                  <a:cubicBezTo>
                    <a:pt x="122" y="556"/>
                    <a:pt x="123" y="560"/>
                    <a:pt x="123" y="562"/>
                  </a:cubicBezTo>
                  <a:cubicBezTo>
                    <a:pt x="124" y="563"/>
                    <a:pt x="123" y="565"/>
                    <a:pt x="123" y="566"/>
                  </a:cubicBezTo>
                  <a:cubicBezTo>
                    <a:pt x="123" y="566"/>
                    <a:pt x="123" y="566"/>
                    <a:pt x="123" y="566"/>
                  </a:cubicBezTo>
                  <a:cubicBezTo>
                    <a:pt x="123" y="567"/>
                    <a:pt x="124" y="567"/>
                    <a:pt x="124" y="567"/>
                  </a:cubicBezTo>
                  <a:cubicBezTo>
                    <a:pt x="124" y="567"/>
                    <a:pt x="124" y="567"/>
                    <a:pt x="124" y="567"/>
                  </a:cubicBezTo>
                  <a:cubicBezTo>
                    <a:pt x="125" y="568"/>
                    <a:pt x="126" y="568"/>
                    <a:pt x="126" y="568"/>
                  </a:cubicBezTo>
                  <a:cubicBezTo>
                    <a:pt x="128" y="569"/>
                    <a:pt x="129" y="570"/>
                    <a:pt x="130" y="570"/>
                  </a:cubicBezTo>
                  <a:cubicBezTo>
                    <a:pt x="131" y="571"/>
                    <a:pt x="132" y="573"/>
                    <a:pt x="134" y="574"/>
                  </a:cubicBezTo>
                  <a:cubicBezTo>
                    <a:pt x="134" y="574"/>
                    <a:pt x="134" y="575"/>
                    <a:pt x="135" y="575"/>
                  </a:cubicBezTo>
                  <a:cubicBezTo>
                    <a:pt x="135" y="575"/>
                    <a:pt x="135" y="576"/>
                    <a:pt x="136" y="576"/>
                  </a:cubicBezTo>
                  <a:cubicBezTo>
                    <a:pt x="136" y="576"/>
                    <a:pt x="136" y="576"/>
                    <a:pt x="136" y="576"/>
                  </a:cubicBezTo>
                  <a:cubicBezTo>
                    <a:pt x="138" y="575"/>
                    <a:pt x="139" y="574"/>
                    <a:pt x="141" y="574"/>
                  </a:cubicBezTo>
                  <a:cubicBezTo>
                    <a:pt x="144" y="574"/>
                    <a:pt x="148" y="576"/>
                    <a:pt x="150" y="577"/>
                  </a:cubicBezTo>
                  <a:cubicBezTo>
                    <a:pt x="152" y="578"/>
                    <a:pt x="154" y="580"/>
                    <a:pt x="156" y="582"/>
                  </a:cubicBezTo>
                  <a:cubicBezTo>
                    <a:pt x="156" y="582"/>
                    <a:pt x="156" y="583"/>
                    <a:pt x="157" y="583"/>
                  </a:cubicBezTo>
                  <a:cubicBezTo>
                    <a:pt x="157" y="584"/>
                    <a:pt x="158" y="584"/>
                    <a:pt x="158" y="585"/>
                  </a:cubicBezTo>
                  <a:cubicBezTo>
                    <a:pt x="159" y="585"/>
                    <a:pt x="159" y="586"/>
                    <a:pt x="159" y="586"/>
                  </a:cubicBezTo>
                  <a:cubicBezTo>
                    <a:pt x="159" y="586"/>
                    <a:pt x="160" y="586"/>
                    <a:pt x="160" y="586"/>
                  </a:cubicBezTo>
                  <a:cubicBezTo>
                    <a:pt x="160" y="586"/>
                    <a:pt x="161" y="586"/>
                    <a:pt x="161" y="586"/>
                  </a:cubicBezTo>
                  <a:cubicBezTo>
                    <a:pt x="161" y="586"/>
                    <a:pt x="162" y="586"/>
                    <a:pt x="162" y="586"/>
                  </a:cubicBezTo>
                  <a:cubicBezTo>
                    <a:pt x="163" y="585"/>
                    <a:pt x="165" y="584"/>
                    <a:pt x="166" y="584"/>
                  </a:cubicBezTo>
                  <a:cubicBezTo>
                    <a:pt x="167" y="583"/>
                    <a:pt x="168" y="583"/>
                    <a:pt x="169" y="583"/>
                  </a:cubicBezTo>
                  <a:cubicBezTo>
                    <a:pt x="169" y="583"/>
                    <a:pt x="170" y="583"/>
                    <a:pt x="170" y="583"/>
                  </a:cubicBezTo>
                  <a:cubicBezTo>
                    <a:pt x="170" y="583"/>
                    <a:pt x="171" y="583"/>
                    <a:pt x="171" y="583"/>
                  </a:cubicBezTo>
                  <a:cubicBezTo>
                    <a:pt x="171" y="583"/>
                    <a:pt x="171" y="583"/>
                    <a:pt x="171" y="583"/>
                  </a:cubicBezTo>
                  <a:cubicBezTo>
                    <a:pt x="171" y="583"/>
                    <a:pt x="172" y="582"/>
                    <a:pt x="172" y="581"/>
                  </a:cubicBezTo>
                  <a:cubicBezTo>
                    <a:pt x="173" y="581"/>
                    <a:pt x="173" y="580"/>
                    <a:pt x="174" y="580"/>
                  </a:cubicBezTo>
                  <a:cubicBezTo>
                    <a:pt x="174" y="580"/>
                    <a:pt x="175" y="579"/>
                    <a:pt x="175" y="579"/>
                  </a:cubicBezTo>
                  <a:cubicBezTo>
                    <a:pt x="175" y="579"/>
                    <a:pt x="175" y="578"/>
                    <a:pt x="175" y="578"/>
                  </a:cubicBezTo>
                  <a:cubicBezTo>
                    <a:pt x="176" y="577"/>
                    <a:pt x="177" y="575"/>
                    <a:pt x="178" y="574"/>
                  </a:cubicBezTo>
                  <a:cubicBezTo>
                    <a:pt x="179" y="573"/>
                    <a:pt x="180" y="573"/>
                    <a:pt x="181" y="573"/>
                  </a:cubicBezTo>
                  <a:cubicBezTo>
                    <a:pt x="181" y="572"/>
                    <a:pt x="182" y="571"/>
                    <a:pt x="182" y="571"/>
                  </a:cubicBezTo>
                  <a:cubicBezTo>
                    <a:pt x="183" y="570"/>
                    <a:pt x="184" y="570"/>
                    <a:pt x="184" y="570"/>
                  </a:cubicBezTo>
                  <a:cubicBezTo>
                    <a:pt x="184" y="570"/>
                    <a:pt x="185" y="570"/>
                    <a:pt x="185" y="569"/>
                  </a:cubicBezTo>
                  <a:cubicBezTo>
                    <a:pt x="185" y="569"/>
                    <a:pt x="185" y="569"/>
                    <a:pt x="185" y="569"/>
                  </a:cubicBezTo>
                  <a:cubicBezTo>
                    <a:pt x="185" y="568"/>
                    <a:pt x="186" y="567"/>
                    <a:pt x="186" y="566"/>
                  </a:cubicBezTo>
                  <a:cubicBezTo>
                    <a:pt x="187" y="565"/>
                    <a:pt x="187" y="563"/>
                    <a:pt x="188" y="562"/>
                  </a:cubicBezTo>
                  <a:cubicBezTo>
                    <a:pt x="189" y="560"/>
                    <a:pt x="191" y="558"/>
                    <a:pt x="192" y="557"/>
                  </a:cubicBezTo>
                  <a:cubicBezTo>
                    <a:pt x="195" y="554"/>
                    <a:pt x="195" y="554"/>
                    <a:pt x="195" y="554"/>
                  </a:cubicBezTo>
                  <a:cubicBezTo>
                    <a:pt x="218" y="568"/>
                    <a:pt x="218" y="568"/>
                    <a:pt x="218" y="568"/>
                  </a:cubicBezTo>
                  <a:cubicBezTo>
                    <a:pt x="242" y="551"/>
                    <a:pt x="242" y="551"/>
                    <a:pt x="242" y="551"/>
                  </a:cubicBezTo>
                  <a:cubicBezTo>
                    <a:pt x="251" y="551"/>
                    <a:pt x="251" y="551"/>
                    <a:pt x="251" y="551"/>
                  </a:cubicBezTo>
                  <a:cubicBezTo>
                    <a:pt x="257" y="544"/>
                    <a:pt x="257" y="544"/>
                    <a:pt x="257" y="544"/>
                  </a:cubicBezTo>
                  <a:cubicBezTo>
                    <a:pt x="255" y="543"/>
                    <a:pt x="255" y="543"/>
                    <a:pt x="255" y="543"/>
                  </a:cubicBezTo>
                  <a:cubicBezTo>
                    <a:pt x="255" y="525"/>
                    <a:pt x="255" y="525"/>
                    <a:pt x="255" y="525"/>
                  </a:cubicBezTo>
                  <a:cubicBezTo>
                    <a:pt x="266" y="525"/>
                    <a:pt x="266" y="525"/>
                    <a:pt x="266" y="525"/>
                  </a:cubicBezTo>
                  <a:cubicBezTo>
                    <a:pt x="275" y="531"/>
                    <a:pt x="275" y="531"/>
                    <a:pt x="275" y="531"/>
                  </a:cubicBezTo>
                  <a:cubicBezTo>
                    <a:pt x="299" y="509"/>
                    <a:pt x="299" y="509"/>
                    <a:pt x="299" y="509"/>
                  </a:cubicBezTo>
                  <a:cubicBezTo>
                    <a:pt x="300" y="508"/>
                    <a:pt x="300" y="508"/>
                    <a:pt x="300" y="508"/>
                  </a:cubicBezTo>
                  <a:cubicBezTo>
                    <a:pt x="300" y="508"/>
                    <a:pt x="304" y="508"/>
                    <a:pt x="306" y="508"/>
                  </a:cubicBezTo>
                  <a:cubicBezTo>
                    <a:pt x="308" y="508"/>
                    <a:pt x="311" y="508"/>
                    <a:pt x="313" y="510"/>
                  </a:cubicBezTo>
                  <a:cubicBezTo>
                    <a:pt x="314" y="511"/>
                    <a:pt x="314" y="512"/>
                    <a:pt x="314" y="513"/>
                  </a:cubicBezTo>
                  <a:cubicBezTo>
                    <a:pt x="326" y="501"/>
                    <a:pt x="326" y="501"/>
                    <a:pt x="326" y="501"/>
                  </a:cubicBezTo>
                  <a:cubicBezTo>
                    <a:pt x="326" y="501"/>
                    <a:pt x="325" y="500"/>
                    <a:pt x="325" y="500"/>
                  </a:cubicBezTo>
                  <a:cubicBezTo>
                    <a:pt x="321" y="497"/>
                    <a:pt x="322" y="492"/>
                    <a:pt x="323" y="490"/>
                  </a:cubicBezTo>
                  <a:cubicBezTo>
                    <a:pt x="323" y="488"/>
                    <a:pt x="326" y="485"/>
                    <a:pt x="328" y="484"/>
                  </a:cubicBezTo>
                  <a:cubicBezTo>
                    <a:pt x="328" y="483"/>
                    <a:pt x="329" y="483"/>
                    <a:pt x="330" y="482"/>
                  </a:cubicBezTo>
                  <a:cubicBezTo>
                    <a:pt x="331" y="482"/>
                    <a:pt x="331" y="482"/>
                    <a:pt x="331" y="482"/>
                  </a:cubicBezTo>
                  <a:cubicBezTo>
                    <a:pt x="332" y="481"/>
                    <a:pt x="332" y="481"/>
                    <a:pt x="332" y="481"/>
                  </a:cubicBezTo>
                  <a:cubicBezTo>
                    <a:pt x="331" y="481"/>
                    <a:pt x="330" y="481"/>
                    <a:pt x="329" y="480"/>
                  </a:cubicBezTo>
                  <a:cubicBezTo>
                    <a:pt x="327" y="479"/>
                    <a:pt x="325" y="476"/>
                    <a:pt x="324" y="475"/>
                  </a:cubicBezTo>
                  <a:cubicBezTo>
                    <a:pt x="324" y="474"/>
                    <a:pt x="322" y="471"/>
                    <a:pt x="322" y="468"/>
                  </a:cubicBezTo>
                  <a:cubicBezTo>
                    <a:pt x="322" y="466"/>
                    <a:pt x="323" y="464"/>
                    <a:pt x="324" y="463"/>
                  </a:cubicBezTo>
                  <a:cubicBezTo>
                    <a:pt x="324" y="463"/>
                    <a:pt x="324" y="462"/>
                    <a:pt x="324" y="462"/>
                  </a:cubicBezTo>
                  <a:cubicBezTo>
                    <a:pt x="325" y="462"/>
                    <a:pt x="325" y="461"/>
                    <a:pt x="325" y="461"/>
                  </a:cubicBezTo>
                  <a:cubicBezTo>
                    <a:pt x="325" y="461"/>
                    <a:pt x="325" y="461"/>
                    <a:pt x="325" y="461"/>
                  </a:cubicBezTo>
                  <a:cubicBezTo>
                    <a:pt x="325" y="460"/>
                    <a:pt x="325" y="460"/>
                    <a:pt x="325" y="459"/>
                  </a:cubicBezTo>
                  <a:cubicBezTo>
                    <a:pt x="325" y="459"/>
                    <a:pt x="325" y="459"/>
                    <a:pt x="325" y="458"/>
                  </a:cubicBezTo>
                  <a:cubicBezTo>
                    <a:pt x="325" y="458"/>
                    <a:pt x="325" y="458"/>
                    <a:pt x="325" y="458"/>
                  </a:cubicBezTo>
                  <a:cubicBezTo>
                    <a:pt x="325" y="457"/>
                    <a:pt x="325" y="454"/>
                    <a:pt x="326" y="452"/>
                  </a:cubicBezTo>
                  <a:cubicBezTo>
                    <a:pt x="326" y="451"/>
                    <a:pt x="327" y="451"/>
                    <a:pt x="328" y="450"/>
                  </a:cubicBezTo>
                  <a:cubicBezTo>
                    <a:pt x="328" y="450"/>
                    <a:pt x="328" y="450"/>
                    <a:pt x="328" y="450"/>
                  </a:cubicBezTo>
                  <a:cubicBezTo>
                    <a:pt x="328" y="450"/>
                    <a:pt x="328" y="449"/>
                    <a:pt x="328" y="449"/>
                  </a:cubicBezTo>
                  <a:cubicBezTo>
                    <a:pt x="328" y="448"/>
                    <a:pt x="328" y="446"/>
                    <a:pt x="328" y="444"/>
                  </a:cubicBezTo>
                  <a:cubicBezTo>
                    <a:pt x="329" y="443"/>
                    <a:pt x="329" y="443"/>
                    <a:pt x="330" y="442"/>
                  </a:cubicBezTo>
                  <a:cubicBezTo>
                    <a:pt x="330" y="441"/>
                    <a:pt x="330" y="440"/>
                    <a:pt x="331" y="439"/>
                  </a:cubicBezTo>
                  <a:cubicBezTo>
                    <a:pt x="331" y="438"/>
                    <a:pt x="332" y="437"/>
                    <a:pt x="332" y="437"/>
                  </a:cubicBezTo>
                  <a:cubicBezTo>
                    <a:pt x="332" y="436"/>
                    <a:pt x="332" y="435"/>
                    <a:pt x="332" y="434"/>
                  </a:cubicBezTo>
                  <a:cubicBezTo>
                    <a:pt x="333" y="433"/>
                    <a:pt x="334" y="430"/>
                    <a:pt x="335" y="429"/>
                  </a:cubicBezTo>
                  <a:cubicBezTo>
                    <a:pt x="336" y="428"/>
                    <a:pt x="337" y="427"/>
                    <a:pt x="338" y="427"/>
                  </a:cubicBezTo>
                  <a:cubicBezTo>
                    <a:pt x="338" y="427"/>
                    <a:pt x="338" y="426"/>
                    <a:pt x="339" y="426"/>
                  </a:cubicBezTo>
                  <a:cubicBezTo>
                    <a:pt x="339" y="426"/>
                    <a:pt x="340" y="424"/>
                    <a:pt x="341" y="423"/>
                  </a:cubicBezTo>
                  <a:cubicBezTo>
                    <a:pt x="341" y="422"/>
                    <a:pt x="342" y="421"/>
                    <a:pt x="342" y="421"/>
                  </a:cubicBezTo>
                  <a:cubicBezTo>
                    <a:pt x="342" y="420"/>
                    <a:pt x="343" y="419"/>
                    <a:pt x="343" y="419"/>
                  </a:cubicBezTo>
                  <a:cubicBezTo>
                    <a:pt x="344" y="417"/>
                    <a:pt x="346" y="414"/>
                    <a:pt x="347" y="413"/>
                  </a:cubicBezTo>
                  <a:cubicBezTo>
                    <a:pt x="347" y="412"/>
                    <a:pt x="349" y="409"/>
                    <a:pt x="349" y="407"/>
                  </a:cubicBezTo>
                  <a:cubicBezTo>
                    <a:pt x="350" y="406"/>
                    <a:pt x="351" y="403"/>
                    <a:pt x="352" y="401"/>
                  </a:cubicBezTo>
                  <a:cubicBezTo>
                    <a:pt x="352" y="401"/>
                    <a:pt x="352" y="399"/>
                    <a:pt x="352" y="398"/>
                  </a:cubicBezTo>
                  <a:cubicBezTo>
                    <a:pt x="353" y="397"/>
                    <a:pt x="353" y="396"/>
                    <a:pt x="353" y="396"/>
                  </a:cubicBezTo>
                  <a:cubicBezTo>
                    <a:pt x="353" y="395"/>
                    <a:pt x="354" y="394"/>
                    <a:pt x="354" y="393"/>
                  </a:cubicBezTo>
                  <a:cubicBezTo>
                    <a:pt x="354" y="392"/>
                    <a:pt x="355" y="390"/>
                    <a:pt x="355" y="390"/>
                  </a:cubicBezTo>
                  <a:cubicBezTo>
                    <a:pt x="355" y="389"/>
                    <a:pt x="355" y="389"/>
                    <a:pt x="355" y="389"/>
                  </a:cubicBezTo>
                  <a:cubicBezTo>
                    <a:pt x="354" y="388"/>
                    <a:pt x="353" y="386"/>
                    <a:pt x="353" y="384"/>
                  </a:cubicBezTo>
                  <a:cubicBezTo>
                    <a:pt x="353" y="381"/>
                    <a:pt x="354" y="379"/>
                    <a:pt x="355" y="378"/>
                  </a:cubicBezTo>
                  <a:cubicBezTo>
                    <a:pt x="355" y="378"/>
                    <a:pt x="355" y="377"/>
                    <a:pt x="355" y="377"/>
                  </a:cubicBezTo>
                  <a:cubicBezTo>
                    <a:pt x="355" y="376"/>
                    <a:pt x="355" y="375"/>
                    <a:pt x="355" y="374"/>
                  </a:cubicBezTo>
                  <a:cubicBezTo>
                    <a:pt x="355" y="373"/>
                    <a:pt x="355" y="371"/>
                    <a:pt x="355" y="369"/>
                  </a:cubicBezTo>
                  <a:cubicBezTo>
                    <a:pt x="356" y="367"/>
                    <a:pt x="358" y="365"/>
                    <a:pt x="360" y="362"/>
                  </a:cubicBezTo>
                  <a:cubicBezTo>
                    <a:pt x="361" y="362"/>
                    <a:pt x="361" y="362"/>
                    <a:pt x="361" y="362"/>
                  </a:cubicBezTo>
                  <a:cubicBezTo>
                    <a:pt x="362" y="361"/>
                    <a:pt x="363" y="360"/>
                    <a:pt x="364" y="359"/>
                  </a:cubicBezTo>
                  <a:cubicBezTo>
                    <a:pt x="365" y="358"/>
                    <a:pt x="366" y="357"/>
                    <a:pt x="366" y="357"/>
                  </a:cubicBezTo>
                  <a:cubicBezTo>
                    <a:pt x="367" y="357"/>
                    <a:pt x="367" y="356"/>
                    <a:pt x="367" y="356"/>
                  </a:cubicBezTo>
                  <a:cubicBezTo>
                    <a:pt x="367" y="356"/>
                    <a:pt x="367" y="356"/>
                    <a:pt x="367" y="356"/>
                  </a:cubicBezTo>
                  <a:cubicBezTo>
                    <a:pt x="366" y="355"/>
                    <a:pt x="365" y="355"/>
                    <a:pt x="364" y="353"/>
                  </a:cubicBezTo>
                  <a:cubicBezTo>
                    <a:pt x="362" y="350"/>
                    <a:pt x="364" y="346"/>
                    <a:pt x="365" y="344"/>
                  </a:cubicBezTo>
                  <a:cubicBezTo>
                    <a:pt x="366" y="343"/>
                    <a:pt x="367" y="342"/>
                    <a:pt x="368" y="341"/>
                  </a:cubicBezTo>
                  <a:cubicBezTo>
                    <a:pt x="368" y="341"/>
                    <a:pt x="368" y="340"/>
                    <a:pt x="369" y="340"/>
                  </a:cubicBezTo>
                  <a:cubicBezTo>
                    <a:pt x="369" y="340"/>
                    <a:pt x="369" y="336"/>
                    <a:pt x="372" y="335"/>
                  </a:cubicBezTo>
                  <a:cubicBezTo>
                    <a:pt x="372" y="334"/>
                    <a:pt x="373" y="334"/>
                    <a:pt x="373" y="334"/>
                  </a:cubicBezTo>
                  <a:cubicBezTo>
                    <a:pt x="373" y="334"/>
                    <a:pt x="373" y="334"/>
                    <a:pt x="373" y="333"/>
                  </a:cubicBezTo>
                  <a:cubicBezTo>
                    <a:pt x="373" y="333"/>
                    <a:pt x="373" y="332"/>
                    <a:pt x="373" y="332"/>
                  </a:cubicBezTo>
                  <a:cubicBezTo>
                    <a:pt x="373" y="331"/>
                    <a:pt x="373" y="331"/>
                    <a:pt x="373" y="331"/>
                  </a:cubicBezTo>
                  <a:cubicBezTo>
                    <a:pt x="373" y="330"/>
                    <a:pt x="373" y="328"/>
                    <a:pt x="373" y="326"/>
                  </a:cubicBezTo>
                  <a:cubicBezTo>
                    <a:pt x="374" y="325"/>
                    <a:pt x="375" y="324"/>
                    <a:pt x="376" y="323"/>
                  </a:cubicBezTo>
                  <a:cubicBezTo>
                    <a:pt x="376" y="323"/>
                    <a:pt x="376" y="323"/>
                    <a:pt x="376" y="323"/>
                  </a:cubicBezTo>
                  <a:cubicBezTo>
                    <a:pt x="375" y="323"/>
                    <a:pt x="375" y="323"/>
                    <a:pt x="375" y="322"/>
                  </a:cubicBezTo>
                  <a:cubicBezTo>
                    <a:pt x="375" y="322"/>
                    <a:pt x="375" y="322"/>
                    <a:pt x="375" y="321"/>
                  </a:cubicBezTo>
                  <a:cubicBezTo>
                    <a:pt x="374" y="320"/>
                    <a:pt x="373" y="318"/>
                    <a:pt x="372" y="316"/>
                  </a:cubicBezTo>
                  <a:cubicBezTo>
                    <a:pt x="372" y="314"/>
                    <a:pt x="373" y="311"/>
                    <a:pt x="374" y="309"/>
                  </a:cubicBezTo>
                  <a:cubicBezTo>
                    <a:pt x="375" y="309"/>
                    <a:pt x="375" y="308"/>
                    <a:pt x="376" y="308"/>
                  </a:cubicBezTo>
                  <a:cubicBezTo>
                    <a:pt x="375" y="307"/>
                    <a:pt x="374" y="305"/>
                    <a:pt x="374" y="303"/>
                  </a:cubicBezTo>
                  <a:cubicBezTo>
                    <a:pt x="374" y="301"/>
                    <a:pt x="375" y="300"/>
                    <a:pt x="375" y="299"/>
                  </a:cubicBezTo>
                  <a:cubicBezTo>
                    <a:pt x="375" y="298"/>
                    <a:pt x="375" y="298"/>
                    <a:pt x="375" y="297"/>
                  </a:cubicBezTo>
                  <a:cubicBezTo>
                    <a:pt x="374" y="289"/>
                    <a:pt x="374" y="289"/>
                    <a:pt x="374" y="289"/>
                  </a:cubicBezTo>
                  <a:cubicBezTo>
                    <a:pt x="399" y="295"/>
                    <a:pt x="399" y="295"/>
                    <a:pt x="399" y="295"/>
                  </a:cubicBezTo>
                  <a:cubicBezTo>
                    <a:pt x="411" y="310"/>
                    <a:pt x="411" y="310"/>
                    <a:pt x="411" y="310"/>
                  </a:cubicBezTo>
                  <a:cubicBezTo>
                    <a:pt x="430" y="312"/>
                    <a:pt x="430" y="312"/>
                    <a:pt x="430" y="312"/>
                  </a:cubicBezTo>
                  <a:cubicBezTo>
                    <a:pt x="430" y="311"/>
                    <a:pt x="430" y="311"/>
                    <a:pt x="430" y="311"/>
                  </a:cubicBezTo>
                  <a:cubicBezTo>
                    <a:pt x="431" y="310"/>
                    <a:pt x="431" y="309"/>
                    <a:pt x="432" y="308"/>
                  </a:cubicBezTo>
                  <a:cubicBezTo>
                    <a:pt x="432" y="307"/>
                    <a:pt x="433" y="306"/>
                    <a:pt x="433" y="306"/>
                  </a:cubicBezTo>
                  <a:cubicBezTo>
                    <a:pt x="433" y="306"/>
                    <a:pt x="433" y="305"/>
                    <a:pt x="433" y="305"/>
                  </a:cubicBezTo>
                  <a:cubicBezTo>
                    <a:pt x="434" y="304"/>
                    <a:pt x="434" y="303"/>
                    <a:pt x="435" y="302"/>
                  </a:cubicBezTo>
                  <a:cubicBezTo>
                    <a:pt x="435" y="301"/>
                    <a:pt x="436" y="300"/>
                    <a:pt x="437" y="300"/>
                  </a:cubicBezTo>
                  <a:cubicBezTo>
                    <a:pt x="437" y="299"/>
                    <a:pt x="437" y="298"/>
                    <a:pt x="437" y="298"/>
                  </a:cubicBezTo>
                  <a:cubicBezTo>
                    <a:pt x="437" y="297"/>
                    <a:pt x="436" y="296"/>
                    <a:pt x="436" y="295"/>
                  </a:cubicBezTo>
                  <a:cubicBezTo>
                    <a:pt x="436" y="295"/>
                    <a:pt x="436" y="295"/>
                    <a:pt x="436" y="295"/>
                  </a:cubicBezTo>
                  <a:cubicBezTo>
                    <a:pt x="436" y="293"/>
                    <a:pt x="436" y="292"/>
                    <a:pt x="437" y="290"/>
                  </a:cubicBezTo>
                  <a:cubicBezTo>
                    <a:pt x="437" y="289"/>
                    <a:pt x="438" y="288"/>
                    <a:pt x="439" y="287"/>
                  </a:cubicBezTo>
                  <a:cubicBezTo>
                    <a:pt x="439" y="287"/>
                    <a:pt x="439" y="287"/>
                    <a:pt x="439" y="287"/>
                  </a:cubicBezTo>
                  <a:cubicBezTo>
                    <a:pt x="439" y="286"/>
                    <a:pt x="439" y="285"/>
                    <a:pt x="439" y="284"/>
                  </a:cubicBezTo>
                  <a:cubicBezTo>
                    <a:pt x="439" y="283"/>
                    <a:pt x="439" y="283"/>
                    <a:pt x="439" y="283"/>
                  </a:cubicBezTo>
                  <a:cubicBezTo>
                    <a:pt x="439" y="283"/>
                    <a:pt x="439" y="282"/>
                    <a:pt x="439" y="282"/>
                  </a:cubicBezTo>
                  <a:cubicBezTo>
                    <a:pt x="439" y="280"/>
                    <a:pt x="439" y="279"/>
                    <a:pt x="439" y="277"/>
                  </a:cubicBezTo>
                  <a:cubicBezTo>
                    <a:pt x="439" y="275"/>
                    <a:pt x="441" y="271"/>
                    <a:pt x="441" y="270"/>
                  </a:cubicBezTo>
                  <a:cubicBezTo>
                    <a:pt x="441" y="269"/>
                    <a:pt x="441" y="269"/>
                    <a:pt x="441" y="269"/>
                  </a:cubicBezTo>
                  <a:cubicBezTo>
                    <a:pt x="442" y="268"/>
                    <a:pt x="443" y="266"/>
                    <a:pt x="445" y="265"/>
                  </a:cubicBezTo>
                  <a:cubicBezTo>
                    <a:pt x="445" y="264"/>
                    <a:pt x="445" y="264"/>
                    <a:pt x="446" y="264"/>
                  </a:cubicBezTo>
                  <a:cubicBezTo>
                    <a:pt x="445" y="263"/>
                    <a:pt x="444" y="262"/>
                    <a:pt x="444" y="261"/>
                  </a:cubicBezTo>
                  <a:cubicBezTo>
                    <a:pt x="443" y="258"/>
                    <a:pt x="444" y="253"/>
                    <a:pt x="444" y="253"/>
                  </a:cubicBezTo>
                  <a:cubicBezTo>
                    <a:pt x="444" y="252"/>
                    <a:pt x="445" y="251"/>
                    <a:pt x="446" y="250"/>
                  </a:cubicBezTo>
                  <a:cubicBezTo>
                    <a:pt x="446" y="250"/>
                    <a:pt x="446" y="250"/>
                    <a:pt x="446" y="250"/>
                  </a:cubicBezTo>
                  <a:cubicBezTo>
                    <a:pt x="446" y="249"/>
                    <a:pt x="446" y="249"/>
                    <a:pt x="446" y="249"/>
                  </a:cubicBezTo>
                  <a:cubicBezTo>
                    <a:pt x="446" y="247"/>
                    <a:pt x="446" y="244"/>
                    <a:pt x="447" y="242"/>
                  </a:cubicBezTo>
                  <a:cubicBezTo>
                    <a:pt x="448" y="241"/>
                    <a:pt x="448" y="241"/>
                    <a:pt x="449" y="240"/>
                  </a:cubicBezTo>
                  <a:cubicBezTo>
                    <a:pt x="449" y="239"/>
                    <a:pt x="449" y="238"/>
                    <a:pt x="450" y="237"/>
                  </a:cubicBezTo>
                  <a:cubicBezTo>
                    <a:pt x="450" y="235"/>
                    <a:pt x="452" y="232"/>
                    <a:pt x="453" y="230"/>
                  </a:cubicBezTo>
                  <a:cubicBezTo>
                    <a:pt x="456" y="225"/>
                    <a:pt x="456" y="225"/>
                    <a:pt x="456" y="225"/>
                  </a:cubicBezTo>
                  <a:cubicBezTo>
                    <a:pt x="473" y="236"/>
                    <a:pt x="473" y="236"/>
                    <a:pt x="473" y="236"/>
                  </a:cubicBezTo>
                  <a:cubicBezTo>
                    <a:pt x="478" y="216"/>
                    <a:pt x="478" y="216"/>
                    <a:pt x="478" y="216"/>
                  </a:cubicBezTo>
                  <a:cubicBezTo>
                    <a:pt x="479" y="215"/>
                    <a:pt x="479" y="215"/>
                    <a:pt x="479" y="215"/>
                  </a:cubicBezTo>
                  <a:cubicBezTo>
                    <a:pt x="480" y="215"/>
                    <a:pt x="480" y="215"/>
                    <a:pt x="480" y="214"/>
                  </a:cubicBezTo>
                  <a:cubicBezTo>
                    <a:pt x="481" y="214"/>
                    <a:pt x="481" y="214"/>
                    <a:pt x="481" y="213"/>
                  </a:cubicBezTo>
                  <a:cubicBezTo>
                    <a:pt x="481" y="212"/>
                    <a:pt x="481" y="210"/>
                    <a:pt x="482" y="209"/>
                  </a:cubicBezTo>
                  <a:cubicBezTo>
                    <a:pt x="483" y="207"/>
                    <a:pt x="486" y="204"/>
                    <a:pt x="489" y="204"/>
                  </a:cubicBezTo>
                  <a:cubicBezTo>
                    <a:pt x="490" y="204"/>
                    <a:pt x="490" y="204"/>
                    <a:pt x="490" y="204"/>
                  </a:cubicBezTo>
                  <a:cubicBezTo>
                    <a:pt x="491" y="204"/>
                    <a:pt x="492" y="204"/>
                    <a:pt x="492" y="205"/>
                  </a:cubicBezTo>
                  <a:cubicBezTo>
                    <a:pt x="492" y="204"/>
                    <a:pt x="492" y="204"/>
                    <a:pt x="492" y="204"/>
                  </a:cubicBezTo>
                  <a:cubicBezTo>
                    <a:pt x="493" y="202"/>
                    <a:pt x="493" y="200"/>
                    <a:pt x="494" y="198"/>
                  </a:cubicBezTo>
                  <a:cubicBezTo>
                    <a:pt x="496" y="196"/>
                    <a:pt x="500" y="195"/>
                    <a:pt x="501" y="195"/>
                  </a:cubicBezTo>
                  <a:cubicBezTo>
                    <a:pt x="501" y="195"/>
                    <a:pt x="501" y="195"/>
                    <a:pt x="502" y="195"/>
                  </a:cubicBezTo>
                  <a:cubicBezTo>
                    <a:pt x="502" y="194"/>
                    <a:pt x="502" y="194"/>
                    <a:pt x="502" y="194"/>
                  </a:cubicBezTo>
                  <a:cubicBezTo>
                    <a:pt x="502" y="193"/>
                    <a:pt x="502" y="193"/>
                    <a:pt x="502" y="193"/>
                  </a:cubicBezTo>
                  <a:cubicBezTo>
                    <a:pt x="502" y="192"/>
                    <a:pt x="501" y="192"/>
                    <a:pt x="501" y="191"/>
                  </a:cubicBezTo>
                  <a:cubicBezTo>
                    <a:pt x="499" y="187"/>
                    <a:pt x="502" y="182"/>
                    <a:pt x="503" y="181"/>
                  </a:cubicBezTo>
                  <a:cubicBezTo>
                    <a:pt x="503" y="180"/>
                    <a:pt x="504" y="179"/>
                    <a:pt x="505" y="179"/>
                  </a:cubicBezTo>
                  <a:cubicBezTo>
                    <a:pt x="505" y="179"/>
                    <a:pt x="505" y="179"/>
                    <a:pt x="505" y="179"/>
                  </a:cubicBezTo>
                  <a:cubicBezTo>
                    <a:pt x="505" y="178"/>
                    <a:pt x="506" y="177"/>
                    <a:pt x="506" y="175"/>
                  </a:cubicBezTo>
                  <a:cubicBezTo>
                    <a:pt x="507" y="174"/>
                    <a:pt x="509" y="171"/>
                    <a:pt x="511" y="169"/>
                  </a:cubicBezTo>
                  <a:cubicBezTo>
                    <a:pt x="511" y="168"/>
                    <a:pt x="512" y="168"/>
                    <a:pt x="513" y="168"/>
                  </a:cubicBezTo>
                  <a:cubicBezTo>
                    <a:pt x="513" y="167"/>
                    <a:pt x="513" y="166"/>
                    <a:pt x="514" y="166"/>
                  </a:cubicBezTo>
                  <a:cubicBezTo>
                    <a:pt x="514" y="165"/>
                    <a:pt x="515" y="164"/>
                    <a:pt x="515" y="163"/>
                  </a:cubicBezTo>
                  <a:cubicBezTo>
                    <a:pt x="514" y="163"/>
                    <a:pt x="513" y="162"/>
                    <a:pt x="513" y="161"/>
                  </a:cubicBezTo>
                  <a:cubicBezTo>
                    <a:pt x="511" y="159"/>
                    <a:pt x="510" y="155"/>
                    <a:pt x="511" y="152"/>
                  </a:cubicBezTo>
                  <a:cubicBezTo>
                    <a:pt x="512" y="151"/>
                    <a:pt x="513" y="150"/>
                    <a:pt x="514" y="149"/>
                  </a:cubicBezTo>
                  <a:cubicBezTo>
                    <a:pt x="512" y="148"/>
                    <a:pt x="511" y="147"/>
                    <a:pt x="511" y="145"/>
                  </a:cubicBezTo>
                  <a:cubicBezTo>
                    <a:pt x="510" y="142"/>
                    <a:pt x="512" y="139"/>
                    <a:pt x="513" y="137"/>
                  </a:cubicBezTo>
                  <a:cubicBezTo>
                    <a:pt x="513" y="137"/>
                    <a:pt x="513" y="137"/>
                    <a:pt x="513" y="137"/>
                  </a:cubicBezTo>
                  <a:cubicBezTo>
                    <a:pt x="514" y="136"/>
                    <a:pt x="515" y="136"/>
                    <a:pt x="516" y="135"/>
                  </a:cubicBezTo>
                  <a:cubicBezTo>
                    <a:pt x="516" y="135"/>
                    <a:pt x="516" y="135"/>
                    <a:pt x="516" y="134"/>
                  </a:cubicBezTo>
                  <a:cubicBezTo>
                    <a:pt x="517" y="134"/>
                    <a:pt x="517" y="133"/>
                    <a:pt x="517" y="132"/>
                  </a:cubicBezTo>
                  <a:cubicBezTo>
                    <a:pt x="517" y="132"/>
                    <a:pt x="517" y="131"/>
                    <a:pt x="517" y="130"/>
                  </a:cubicBezTo>
                  <a:cubicBezTo>
                    <a:pt x="516" y="129"/>
                    <a:pt x="515" y="128"/>
                    <a:pt x="515" y="126"/>
                  </a:cubicBezTo>
                  <a:cubicBezTo>
                    <a:pt x="515" y="125"/>
                    <a:pt x="515" y="124"/>
                    <a:pt x="515" y="123"/>
                  </a:cubicBezTo>
                  <a:cubicBezTo>
                    <a:pt x="514" y="122"/>
                    <a:pt x="513" y="121"/>
                    <a:pt x="512" y="119"/>
                  </a:cubicBezTo>
                  <a:cubicBezTo>
                    <a:pt x="512" y="116"/>
                    <a:pt x="513" y="115"/>
                    <a:pt x="513" y="113"/>
                  </a:cubicBezTo>
                  <a:cubicBezTo>
                    <a:pt x="513" y="113"/>
                    <a:pt x="513" y="111"/>
                    <a:pt x="513" y="110"/>
                  </a:cubicBezTo>
                  <a:cubicBezTo>
                    <a:pt x="511" y="100"/>
                    <a:pt x="511" y="100"/>
                    <a:pt x="511" y="100"/>
                  </a:cubicBezTo>
                  <a:cubicBezTo>
                    <a:pt x="594" y="141"/>
                    <a:pt x="594" y="141"/>
                    <a:pt x="594" y="141"/>
                  </a:cubicBezTo>
                  <a:cubicBezTo>
                    <a:pt x="594" y="140"/>
                    <a:pt x="594" y="140"/>
                    <a:pt x="594" y="140"/>
                  </a:cubicBezTo>
                  <a:cubicBezTo>
                    <a:pt x="594" y="139"/>
                    <a:pt x="594" y="139"/>
                    <a:pt x="594" y="139"/>
                  </a:cubicBezTo>
                  <a:cubicBezTo>
                    <a:pt x="594" y="136"/>
                    <a:pt x="594" y="133"/>
                    <a:pt x="595" y="131"/>
                  </a:cubicBezTo>
                  <a:cubicBezTo>
                    <a:pt x="595" y="130"/>
                    <a:pt x="596" y="129"/>
                    <a:pt x="596" y="128"/>
                  </a:cubicBezTo>
                  <a:cubicBezTo>
                    <a:pt x="596" y="128"/>
                    <a:pt x="597" y="128"/>
                    <a:pt x="597" y="128"/>
                  </a:cubicBezTo>
                  <a:cubicBezTo>
                    <a:pt x="597" y="127"/>
                    <a:pt x="597" y="126"/>
                    <a:pt x="597" y="126"/>
                  </a:cubicBezTo>
                  <a:cubicBezTo>
                    <a:pt x="596" y="125"/>
                    <a:pt x="596" y="124"/>
                    <a:pt x="596" y="123"/>
                  </a:cubicBezTo>
                  <a:cubicBezTo>
                    <a:pt x="597" y="120"/>
                    <a:pt x="597" y="118"/>
                    <a:pt x="597" y="116"/>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89.9</a:t>
              </a:r>
              <a:endParaRPr kumimoji="0" lang="id-ID"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6" name="Freeform 265"/>
            <p:cNvSpPr>
              <a:spLocks/>
            </p:cNvSpPr>
            <p:nvPr/>
          </p:nvSpPr>
          <p:spPr bwMode="auto">
            <a:xfrm>
              <a:off x="5864219" y="2792416"/>
              <a:ext cx="152400" cy="354013"/>
            </a:xfrm>
            <a:custGeom>
              <a:avLst/>
              <a:gdLst>
                <a:gd name="T0" fmla="*/ 175 w 182"/>
                <a:gd name="T1" fmla="*/ 186 h 420"/>
                <a:gd name="T2" fmla="*/ 164 w 182"/>
                <a:gd name="T3" fmla="*/ 124 h 420"/>
                <a:gd name="T4" fmla="*/ 163 w 182"/>
                <a:gd name="T5" fmla="*/ 130 h 420"/>
                <a:gd name="T6" fmla="*/ 140 w 182"/>
                <a:gd name="T7" fmla="*/ 134 h 420"/>
                <a:gd name="T8" fmla="*/ 127 w 182"/>
                <a:gd name="T9" fmla="*/ 128 h 420"/>
                <a:gd name="T10" fmla="*/ 129 w 182"/>
                <a:gd name="T11" fmla="*/ 109 h 420"/>
                <a:gd name="T12" fmla="*/ 143 w 182"/>
                <a:gd name="T13" fmla="*/ 97 h 420"/>
                <a:gd name="T14" fmla="*/ 146 w 182"/>
                <a:gd name="T15" fmla="*/ 89 h 420"/>
                <a:gd name="T16" fmla="*/ 36 w 182"/>
                <a:gd name="T17" fmla="*/ 2 h 420"/>
                <a:gd name="T18" fmla="*/ 25 w 182"/>
                <a:gd name="T19" fmla="*/ 14 h 420"/>
                <a:gd name="T20" fmla="*/ 22 w 182"/>
                <a:gd name="T21" fmla="*/ 33 h 420"/>
                <a:gd name="T22" fmla="*/ 13 w 182"/>
                <a:gd name="T23" fmla="*/ 50 h 420"/>
                <a:gd name="T24" fmla="*/ 11 w 182"/>
                <a:gd name="T25" fmla="*/ 60 h 420"/>
                <a:gd name="T26" fmla="*/ 15 w 182"/>
                <a:gd name="T27" fmla="*/ 91 h 420"/>
                <a:gd name="T28" fmla="*/ 10 w 182"/>
                <a:gd name="T29" fmla="*/ 112 h 420"/>
                <a:gd name="T30" fmla="*/ 4 w 182"/>
                <a:gd name="T31" fmla="*/ 127 h 420"/>
                <a:gd name="T32" fmla="*/ 8 w 182"/>
                <a:gd name="T33" fmla="*/ 143 h 420"/>
                <a:gd name="T34" fmla="*/ 31 w 182"/>
                <a:gd name="T35" fmla="*/ 157 h 420"/>
                <a:gd name="T36" fmla="*/ 33 w 182"/>
                <a:gd name="T37" fmla="*/ 167 h 420"/>
                <a:gd name="T38" fmla="*/ 48 w 182"/>
                <a:gd name="T39" fmla="*/ 172 h 420"/>
                <a:gd name="T40" fmla="*/ 53 w 182"/>
                <a:gd name="T41" fmla="*/ 177 h 420"/>
                <a:gd name="T42" fmla="*/ 67 w 182"/>
                <a:gd name="T43" fmla="*/ 188 h 420"/>
                <a:gd name="T44" fmla="*/ 78 w 182"/>
                <a:gd name="T45" fmla="*/ 191 h 420"/>
                <a:gd name="T46" fmla="*/ 88 w 182"/>
                <a:gd name="T47" fmla="*/ 210 h 420"/>
                <a:gd name="T48" fmla="*/ 77 w 182"/>
                <a:gd name="T49" fmla="*/ 217 h 420"/>
                <a:gd name="T50" fmla="*/ 66 w 182"/>
                <a:gd name="T51" fmla="*/ 228 h 420"/>
                <a:gd name="T52" fmla="*/ 56 w 182"/>
                <a:gd name="T53" fmla="*/ 241 h 420"/>
                <a:gd name="T54" fmla="*/ 48 w 182"/>
                <a:gd name="T55" fmla="*/ 252 h 420"/>
                <a:gd name="T56" fmla="*/ 48 w 182"/>
                <a:gd name="T57" fmla="*/ 258 h 420"/>
                <a:gd name="T58" fmla="*/ 37 w 182"/>
                <a:gd name="T59" fmla="*/ 275 h 420"/>
                <a:gd name="T60" fmla="*/ 23 w 182"/>
                <a:gd name="T61" fmla="*/ 282 h 420"/>
                <a:gd name="T62" fmla="*/ 16 w 182"/>
                <a:gd name="T63" fmla="*/ 289 h 420"/>
                <a:gd name="T64" fmla="*/ 7 w 182"/>
                <a:gd name="T65" fmla="*/ 295 h 420"/>
                <a:gd name="T66" fmla="*/ 5 w 182"/>
                <a:gd name="T67" fmla="*/ 313 h 420"/>
                <a:gd name="T68" fmla="*/ 4 w 182"/>
                <a:gd name="T69" fmla="*/ 326 h 420"/>
                <a:gd name="T70" fmla="*/ 10 w 182"/>
                <a:gd name="T71" fmla="*/ 338 h 420"/>
                <a:gd name="T72" fmla="*/ 21 w 182"/>
                <a:gd name="T73" fmla="*/ 351 h 420"/>
                <a:gd name="T74" fmla="*/ 36 w 182"/>
                <a:gd name="T75" fmla="*/ 364 h 420"/>
                <a:gd name="T76" fmla="*/ 49 w 182"/>
                <a:gd name="T77" fmla="*/ 371 h 420"/>
                <a:gd name="T78" fmla="*/ 64 w 182"/>
                <a:gd name="T79" fmla="*/ 372 h 420"/>
                <a:gd name="T80" fmla="*/ 71 w 182"/>
                <a:gd name="T81" fmla="*/ 383 h 420"/>
                <a:gd name="T82" fmla="*/ 83 w 182"/>
                <a:gd name="T83" fmla="*/ 376 h 420"/>
                <a:gd name="T84" fmla="*/ 98 w 182"/>
                <a:gd name="T85" fmla="*/ 376 h 420"/>
                <a:gd name="T86" fmla="*/ 109 w 182"/>
                <a:gd name="T87" fmla="*/ 394 h 420"/>
                <a:gd name="T88" fmla="*/ 108 w 182"/>
                <a:gd name="T89" fmla="*/ 419 h 420"/>
                <a:gd name="T90" fmla="*/ 127 w 182"/>
                <a:gd name="T91" fmla="*/ 405 h 420"/>
                <a:gd name="T92" fmla="*/ 136 w 182"/>
                <a:gd name="T93" fmla="*/ 381 h 420"/>
                <a:gd name="T94" fmla="*/ 146 w 182"/>
                <a:gd name="T95" fmla="*/ 346 h 420"/>
                <a:gd name="T96" fmla="*/ 165 w 182"/>
                <a:gd name="T97" fmla="*/ 319 h 420"/>
                <a:gd name="T98" fmla="*/ 172 w 182"/>
                <a:gd name="T99" fmla="*/ 294 h 420"/>
                <a:gd name="T100" fmla="*/ 181 w 182"/>
                <a:gd name="T101" fmla="*/ 263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2" h="420">
                  <a:moveTo>
                    <a:pt x="181" y="242"/>
                  </a:moveTo>
                  <a:cubicBezTo>
                    <a:pt x="181" y="237"/>
                    <a:pt x="180" y="228"/>
                    <a:pt x="180" y="224"/>
                  </a:cubicBezTo>
                  <a:cubicBezTo>
                    <a:pt x="179" y="221"/>
                    <a:pt x="178" y="217"/>
                    <a:pt x="178" y="215"/>
                  </a:cubicBezTo>
                  <a:cubicBezTo>
                    <a:pt x="177" y="211"/>
                    <a:pt x="176" y="205"/>
                    <a:pt x="175" y="201"/>
                  </a:cubicBezTo>
                  <a:cubicBezTo>
                    <a:pt x="175" y="197"/>
                    <a:pt x="175" y="190"/>
                    <a:pt x="175" y="186"/>
                  </a:cubicBezTo>
                  <a:cubicBezTo>
                    <a:pt x="175" y="184"/>
                    <a:pt x="174" y="179"/>
                    <a:pt x="174" y="176"/>
                  </a:cubicBezTo>
                  <a:cubicBezTo>
                    <a:pt x="174" y="172"/>
                    <a:pt x="173" y="161"/>
                    <a:pt x="173" y="160"/>
                  </a:cubicBezTo>
                  <a:cubicBezTo>
                    <a:pt x="173" y="160"/>
                    <a:pt x="171" y="147"/>
                    <a:pt x="170" y="143"/>
                  </a:cubicBezTo>
                  <a:cubicBezTo>
                    <a:pt x="170" y="140"/>
                    <a:pt x="169" y="133"/>
                    <a:pt x="168" y="130"/>
                  </a:cubicBezTo>
                  <a:cubicBezTo>
                    <a:pt x="167" y="129"/>
                    <a:pt x="165" y="125"/>
                    <a:pt x="164" y="124"/>
                  </a:cubicBezTo>
                  <a:cubicBezTo>
                    <a:pt x="163" y="123"/>
                    <a:pt x="162" y="123"/>
                    <a:pt x="161" y="123"/>
                  </a:cubicBezTo>
                  <a:cubicBezTo>
                    <a:pt x="160" y="123"/>
                    <a:pt x="159" y="124"/>
                    <a:pt x="159" y="124"/>
                  </a:cubicBezTo>
                  <a:cubicBezTo>
                    <a:pt x="158" y="125"/>
                    <a:pt x="158" y="126"/>
                    <a:pt x="159" y="126"/>
                  </a:cubicBezTo>
                  <a:cubicBezTo>
                    <a:pt x="159" y="127"/>
                    <a:pt x="161" y="127"/>
                    <a:pt x="161" y="127"/>
                  </a:cubicBezTo>
                  <a:cubicBezTo>
                    <a:pt x="162" y="128"/>
                    <a:pt x="163" y="129"/>
                    <a:pt x="163" y="130"/>
                  </a:cubicBezTo>
                  <a:cubicBezTo>
                    <a:pt x="163" y="131"/>
                    <a:pt x="163" y="133"/>
                    <a:pt x="162" y="134"/>
                  </a:cubicBezTo>
                  <a:cubicBezTo>
                    <a:pt x="162" y="135"/>
                    <a:pt x="160" y="135"/>
                    <a:pt x="159" y="135"/>
                  </a:cubicBezTo>
                  <a:cubicBezTo>
                    <a:pt x="158" y="135"/>
                    <a:pt x="155" y="133"/>
                    <a:pt x="153" y="132"/>
                  </a:cubicBezTo>
                  <a:cubicBezTo>
                    <a:pt x="152" y="132"/>
                    <a:pt x="149" y="131"/>
                    <a:pt x="148" y="131"/>
                  </a:cubicBezTo>
                  <a:cubicBezTo>
                    <a:pt x="146" y="132"/>
                    <a:pt x="142" y="133"/>
                    <a:pt x="140" y="134"/>
                  </a:cubicBezTo>
                  <a:cubicBezTo>
                    <a:pt x="139" y="134"/>
                    <a:pt x="138" y="135"/>
                    <a:pt x="137" y="136"/>
                  </a:cubicBezTo>
                  <a:cubicBezTo>
                    <a:pt x="136" y="136"/>
                    <a:pt x="133" y="136"/>
                    <a:pt x="131" y="136"/>
                  </a:cubicBezTo>
                  <a:cubicBezTo>
                    <a:pt x="130" y="135"/>
                    <a:pt x="128" y="134"/>
                    <a:pt x="127" y="132"/>
                  </a:cubicBezTo>
                  <a:cubicBezTo>
                    <a:pt x="126" y="132"/>
                    <a:pt x="126" y="129"/>
                    <a:pt x="127" y="128"/>
                  </a:cubicBezTo>
                  <a:cubicBezTo>
                    <a:pt x="127" y="128"/>
                    <a:pt x="127" y="128"/>
                    <a:pt x="127" y="128"/>
                  </a:cubicBezTo>
                  <a:cubicBezTo>
                    <a:pt x="127" y="128"/>
                    <a:pt x="127" y="127"/>
                    <a:pt x="127" y="127"/>
                  </a:cubicBezTo>
                  <a:cubicBezTo>
                    <a:pt x="127" y="126"/>
                    <a:pt x="127" y="124"/>
                    <a:pt x="128" y="123"/>
                  </a:cubicBezTo>
                  <a:cubicBezTo>
                    <a:pt x="128" y="122"/>
                    <a:pt x="128" y="119"/>
                    <a:pt x="128" y="118"/>
                  </a:cubicBezTo>
                  <a:cubicBezTo>
                    <a:pt x="129" y="117"/>
                    <a:pt x="130" y="116"/>
                    <a:pt x="130" y="115"/>
                  </a:cubicBezTo>
                  <a:cubicBezTo>
                    <a:pt x="130" y="114"/>
                    <a:pt x="129" y="111"/>
                    <a:pt x="129" y="109"/>
                  </a:cubicBezTo>
                  <a:cubicBezTo>
                    <a:pt x="129" y="108"/>
                    <a:pt x="128" y="105"/>
                    <a:pt x="129" y="104"/>
                  </a:cubicBezTo>
                  <a:cubicBezTo>
                    <a:pt x="129" y="103"/>
                    <a:pt x="131" y="101"/>
                    <a:pt x="132" y="101"/>
                  </a:cubicBezTo>
                  <a:cubicBezTo>
                    <a:pt x="133" y="100"/>
                    <a:pt x="135" y="100"/>
                    <a:pt x="137" y="100"/>
                  </a:cubicBezTo>
                  <a:cubicBezTo>
                    <a:pt x="138" y="100"/>
                    <a:pt x="140" y="99"/>
                    <a:pt x="141" y="99"/>
                  </a:cubicBezTo>
                  <a:cubicBezTo>
                    <a:pt x="141" y="98"/>
                    <a:pt x="143" y="97"/>
                    <a:pt x="143" y="97"/>
                  </a:cubicBezTo>
                  <a:cubicBezTo>
                    <a:pt x="143" y="97"/>
                    <a:pt x="143" y="96"/>
                    <a:pt x="142" y="96"/>
                  </a:cubicBezTo>
                  <a:cubicBezTo>
                    <a:pt x="142" y="95"/>
                    <a:pt x="142" y="94"/>
                    <a:pt x="142" y="93"/>
                  </a:cubicBezTo>
                  <a:cubicBezTo>
                    <a:pt x="142" y="92"/>
                    <a:pt x="143" y="91"/>
                    <a:pt x="144" y="90"/>
                  </a:cubicBezTo>
                  <a:cubicBezTo>
                    <a:pt x="144" y="90"/>
                    <a:pt x="145" y="88"/>
                    <a:pt x="146" y="89"/>
                  </a:cubicBezTo>
                  <a:cubicBezTo>
                    <a:pt x="146" y="89"/>
                    <a:pt x="146" y="89"/>
                    <a:pt x="146" y="89"/>
                  </a:cubicBezTo>
                  <a:cubicBezTo>
                    <a:pt x="148" y="62"/>
                    <a:pt x="148" y="62"/>
                    <a:pt x="148" y="62"/>
                  </a:cubicBezTo>
                  <a:cubicBezTo>
                    <a:pt x="151" y="46"/>
                    <a:pt x="151" y="46"/>
                    <a:pt x="151" y="46"/>
                  </a:cubicBezTo>
                  <a:cubicBezTo>
                    <a:pt x="149" y="32"/>
                    <a:pt x="149" y="32"/>
                    <a:pt x="149" y="32"/>
                  </a:cubicBezTo>
                  <a:cubicBezTo>
                    <a:pt x="39" y="0"/>
                    <a:pt x="39" y="0"/>
                    <a:pt x="39" y="0"/>
                  </a:cubicBezTo>
                  <a:cubicBezTo>
                    <a:pt x="36" y="2"/>
                    <a:pt x="36" y="2"/>
                    <a:pt x="36" y="2"/>
                  </a:cubicBezTo>
                  <a:cubicBezTo>
                    <a:pt x="35" y="3"/>
                    <a:pt x="34" y="4"/>
                    <a:pt x="33" y="5"/>
                  </a:cubicBezTo>
                  <a:cubicBezTo>
                    <a:pt x="33" y="5"/>
                    <a:pt x="33" y="5"/>
                    <a:pt x="33" y="5"/>
                  </a:cubicBezTo>
                  <a:cubicBezTo>
                    <a:pt x="32" y="6"/>
                    <a:pt x="31" y="6"/>
                    <a:pt x="30" y="6"/>
                  </a:cubicBezTo>
                  <a:cubicBezTo>
                    <a:pt x="30" y="8"/>
                    <a:pt x="30" y="9"/>
                    <a:pt x="29" y="10"/>
                  </a:cubicBezTo>
                  <a:cubicBezTo>
                    <a:pt x="28" y="12"/>
                    <a:pt x="26" y="13"/>
                    <a:pt x="25" y="14"/>
                  </a:cubicBezTo>
                  <a:cubicBezTo>
                    <a:pt x="25" y="14"/>
                    <a:pt x="25" y="14"/>
                    <a:pt x="24" y="14"/>
                  </a:cubicBezTo>
                  <a:cubicBezTo>
                    <a:pt x="24" y="15"/>
                    <a:pt x="23" y="18"/>
                    <a:pt x="22" y="20"/>
                  </a:cubicBezTo>
                  <a:cubicBezTo>
                    <a:pt x="22" y="22"/>
                    <a:pt x="21" y="25"/>
                    <a:pt x="21" y="27"/>
                  </a:cubicBezTo>
                  <a:cubicBezTo>
                    <a:pt x="21" y="27"/>
                    <a:pt x="22" y="28"/>
                    <a:pt x="22" y="29"/>
                  </a:cubicBezTo>
                  <a:cubicBezTo>
                    <a:pt x="22" y="30"/>
                    <a:pt x="22" y="32"/>
                    <a:pt x="22" y="33"/>
                  </a:cubicBezTo>
                  <a:cubicBezTo>
                    <a:pt x="22" y="35"/>
                    <a:pt x="22" y="37"/>
                    <a:pt x="21" y="40"/>
                  </a:cubicBezTo>
                  <a:cubicBezTo>
                    <a:pt x="20" y="40"/>
                    <a:pt x="20" y="41"/>
                    <a:pt x="20" y="41"/>
                  </a:cubicBezTo>
                  <a:cubicBezTo>
                    <a:pt x="20" y="41"/>
                    <a:pt x="20" y="42"/>
                    <a:pt x="20" y="42"/>
                  </a:cubicBezTo>
                  <a:cubicBezTo>
                    <a:pt x="19" y="44"/>
                    <a:pt x="19" y="46"/>
                    <a:pt x="18" y="48"/>
                  </a:cubicBezTo>
                  <a:cubicBezTo>
                    <a:pt x="16" y="49"/>
                    <a:pt x="15" y="50"/>
                    <a:pt x="13" y="50"/>
                  </a:cubicBezTo>
                  <a:cubicBezTo>
                    <a:pt x="13" y="50"/>
                    <a:pt x="13" y="50"/>
                    <a:pt x="13" y="50"/>
                  </a:cubicBezTo>
                  <a:cubicBezTo>
                    <a:pt x="13" y="51"/>
                    <a:pt x="13" y="51"/>
                    <a:pt x="13" y="51"/>
                  </a:cubicBezTo>
                  <a:cubicBezTo>
                    <a:pt x="13" y="52"/>
                    <a:pt x="13" y="52"/>
                    <a:pt x="13" y="52"/>
                  </a:cubicBezTo>
                  <a:cubicBezTo>
                    <a:pt x="13" y="53"/>
                    <a:pt x="13" y="55"/>
                    <a:pt x="13" y="57"/>
                  </a:cubicBezTo>
                  <a:cubicBezTo>
                    <a:pt x="12" y="58"/>
                    <a:pt x="11" y="59"/>
                    <a:pt x="11" y="60"/>
                  </a:cubicBezTo>
                  <a:cubicBezTo>
                    <a:pt x="11" y="60"/>
                    <a:pt x="11" y="60"/>
                    <a:pt x="11" y="60"/>
                  </a:cubicBezTo>
                  <a:cubicBezTo>
                    <a:pt x="10" y="61"/>
                    <a:pt x="10" y="62"/>
                    <a:pt x="10" y="64"/>
                  </a:cubicBezTo>
                  <a:cubicBezTo>
                    <a:pt x="11" y="66"/>
                    <a:pt x="11" y="66"/>
                    <a:pt x="11" y="66"/>
                  </a:cubicBezTo>
                  <a:cubicBezTo>
                    <a:pt x="0" y="77"/>
                    <a:pt x="0" y="77"/>
                    <a:pt x="0" y="77"/>
                  </a:cubicBezTo>
                  <a:cubicBezTo>
                    <a:pt x="15" y="91"/>
                    <a:pt x="15" y="91"/>
                    <a:pt x="15" y="91"/>
                  </a:cubicBezTo>
                  <a:cubicBezTo>
                    <a:pt x="15" y="93"/>
                    <a:pt x="15" y="93"/>
                    <a:pt x="15" y="93"/>
                  </a:cubicBezTo>
                  <a:cubicBezTo>
                    <a:pt x="16" y="97"/>
                    <a:pt x="15" y="99"/>
                    <a:pt x="14" y="100"/>
                  </a:cubicBezTo>
                  <a:cubicBezTo>
                    <a:pt x="13" y="101"/>
                    <a:pt x="12" y="102"/>
                    <a:pt x="11" y="102"/>
                  </a:cubicBezTo>
                  <a:cubicBezTo>
                    <a:pt x="12" y="103"/>
                    <a:pt x="12" y="104"/>
                    <a:pt x="12" y="106"/>
                  </a:cubicBezTo>
                  <a:cubicBezTo>
                    <a:pt x="12" y="108"/>
                    <a:pt x="10" y="112"/>
                    <a:pt x="10" y="112"/>
                  </a:cubicBezTo>
                  <a:cubicBezTo>
                    <a:pt x="9" y="113"/>
                    <a:pt x="7" y="116"/>
                    <a:pt x="4" y="118"/>
                  </a:cubicBezTo>
                  <a:cubicBezTo>
                    <a:pt x="4" y="118"/>
                    <a:pt x="3" y="118"/>
                    <a:pt x="2" y="118"/>
                  </a:cubicBezTo>
                  <a:cubicBezTo>
                    <a:pt x="3" y="119"/>
                    <a:pt x="4" y="120"/>
                    <a:pt x="4" y="121"/>
                  </a:cubicBezTo>
                  <a:cubicBezTo>
                    <a:pt x="4" y="123"/>
                    <a:pt x="4" y="125"/>
                    <a:pt x="4" y="126"/>
                  </a:cubicBezTo>
                  <a:cubicBezTo>
                    <a:pt x="4" y="127"/>
                    <a:pt x="4" y="127"/>
                    <a:pt x="4" y="127"/>
                  </a:cubicBezTo>
                  <a:cubicBezTo>
                    <a:pt x="5" y="128"/>
                    <a:pt x="7" y="129"/>
                    <a:pt x="7" y="132"/>
                  </a:cubicBezTo>
                  <a:cubicBezTo>
                    <a:pt x="7" y="134"/>
                    <a:pt x="6" y="136"/>
                    <a:pt x="5" y="137"/>
                  </a:cubicBezTo>
                  <a:cubicBezTo>
                    <a:pt x="5" y="137"/>
                    <a:pt x="5" y="138"/>
                    <a:pt x="6" y="139"/>
                  </a:cubicBezTo>
                  <a:cubicBezTo>
                    <a:pt x="6" y="139"/>
                    <a:pt x="6" y="140"/>
                    <a:pt x="6" y="140"/>
                  </a:cubicBezTo>
                  <a:cubicBezTo>
                    <a:pt x="7" y="141"/>
                    <a:pt x="8" y="142"/>
                    <a:pt x="8" y="143"/>
                  </a:cubicBezTo>
                  <a:cubicBezTo>
                    <a:pt x="8" y="143"/>
                    <a:pt x="8" y="143"/>
                    <a:pt x="8" y="143"/>
                  </a:cubicBezTo>
                  <a:cubicBezTo>
                    <a:pt x="10" y="141"/>
                    <a:pt x="12" y="141"/>
                    <a:pt x="15" y="141"/>
                  </a:cubicBezTo>
                  <a:cubicBezTo>
                    <a:pt x="16" y="141"/>
                    <a:pt x="17" y="141"/>
                    <a:pt x="18" y="141"/>
                  </a:cubicBezTo>
                  <a:cubicBezTo>
                    <a:pt x="21" y="142"/>
                    <a:pt x="25" y="145"/>
                    <a:pt x="27" y="147"/>
                  </a:cubicBezTo>
                  <a:cubicBezTo>
                    <a:pt x="28" y="149"/>
                    <a:pt x="31" y="154"/>
                    <a:pt x="31" y="157"/>
                  </a:cubicBezTo>
                  <a:cubicBezTo>
                    <a:pt x="32" y="159"/>
                    <a:pt x="31" y="161"/>
                    <a:pt x="31" y="162"/>
                  </a:cubicBezTo>
                  <a:cubicBezTo>
                    <a:pt x="31" y="163"/>
                    <a:pt x="31" y="164"/>
                    <a:pt x="31" y="164"/>
                  </a:cubicBezTo>
                  <a:cubicBezTo>
                    <a:pt x="31" y="165"/>
                    <a:pt x="31" y="166"/>
                    <a:pt x="32" y="166"/>
                  </a:cubicBezTo>
                  <a:cubicBezTo>
                    <a:pt x="32" y="166"/>
                    <a:pt x="32" y="167"/>
                    <a:pt x="33" y="167"/>
                  </a:cubicBezTo>
                  <a:cubicBezTo>
                    <a:pt x="33" y="167"/>
                    <a:pt x="33" y="167"/>
                    <a:pt x="33" y="167"/>
                  </a:cubicBezTo>
                  <a:cubicBezTo>
                    <a:pt x="34" y="166"/>
                    <a:pt x="35" y="166"/>
                    <a:pt x="36" y="166"/>
                  </a:cubicBezTo>
                  <a:cubicBezTo>
                    <a:pt x="36" y="166"/>
                    <a:pt x="36" y="166"/>
                    <a:pt x="36" y="166"/>
                  </a:cubicBezTo>
                  <a:cubicBezTo>
                    <a:pt x="37" y="166"/>
                    <a:pt x="39" y="165"/>
                    <a:pt x="40" y="165"/>
                  </a:cubicBezTo>
                  <a:cubicBezTo>
                    <a:pt x="41" y="165"/>
                    <a:pt x="42" y="165"/>
                    <a:pt x="43" y="166"/>
                  </a:cubicBezTo>
                  <a:cubicBezTo>
                    <a:pt x="46" y="167"/>
                    <a:pt x="47" y="170"/>
                    <a:pt x="48" y="172"/>
                  </a:cubicBezTo>
                  <a:cubicBezTo>
                    <a:pt x="48" y="172"/>
                    <a:pt x="48" y="172"/>
                    <a:pt x="48" y="172"/>
                  </a:cubicBezTo>
                  <a:cubicBezTo>
                    <a:pt x="48" y="173"/>
                    <a:pt x="49" y="174"/>
                    <a:pt x="49" y="175"/>
                  </a:cubicBezTo>
                  <a:cubicBezTo>
                    <a:pt x="49" y="175"/>
                    <a:pt x="50" y="176"/>
                    <a:pt x="50" y="177"/>
                  </a:cubicBezTo>
                  <a:cubicBezTo>
                    <a:pt x="50" y="177"/>
                    <a:pt x="51" y="177"/>
                    <a:pt x="52" y="177"/>
                  </a:cubicBezTo>
                  <a:cubicBezTo>
                    <a:pt x="52" y="177"/>
                    <a:pt x="53" y="177"/>
                    <a:pt x="53" y="177"/>
                  </a:cubicBezTo>
                  <a:cubicBezTo>
                    <a:pt x="53" y="177"/>
                    <a:pt x="54" y="177"/>
                    <a:pt x="54" y="177"/>
                  </a:cubicBezTo>
                  <a:cubicBezTo>
                    <a:pt x="56" y="178"/>
                    <a:pt x="59" y="178"/>
                    <a:pt x="61" y="179"/>
                  </a:cubicBezTo>
                  <a:cubicBezTo>
                    <a:pt x="63" y="181"/>
                    <a:pt x="64" y="183"/>
                    <a:pt x="65" y="185"/>
                  </a:cubicBezTo>
                  <a:cubicBezTo>
                    <a:pt x="65" y="186"/>
                    <a:pt x="66" y="186"/>
                    <a:pt x="66" y="187"/>
                  </a:cubicBezTo>
                  <a:cubicBezTo>
                    <a:pt x="66" y="187"/>
                    <a:pt x="66" y="187"/>
                    <a:pt x="67" y="188"/>
                  </a:cubicBezTo>
                  <a:cubicBezTo>
                    <a:pt x="67" y="188"/>
                    <a:pt x="67" y="188"/>
                    <a:pt x="67" y="188"/>
                  </a:cubicBezTo>
                  <a:cubicBezTo>
                    <a:pt x="67" y="188"/>
                    <a:pt x="67" y="188"/>
                    <a:pt x="67" y="188"/>
                  </a:cubicBezTo>
                  <a:cubicBezTo>
                    <a:pt x="68" y="188"/>
                    <a:pt x="69" y="187"/>
                    <a:pt x="69" y="187"/>
                  </a:cubicBezTo>
                  <a:cubicBezTo>
                    <a:pt x="70" y="187"/>
                    <a:pt x="71" y="187"/>
                    <a:pt x="71" y="188"/>
                  </a:cubicBezTo>
                  <a:cubicBezTo>
                    <a:pt x="73" y="188"/>
                    <a:pt x="76" y="189"/>
                    <a:pt x="78" y="191"/>
                  </a:cubicBezTo>
                  <a:cubicBezTo>
                    <a:pt x="79" y="192"/>
                    <a:pt x="80" y="194"/>
                    <a:pt x="81" y="195"/>
                  </a:cubicBezTo>
                  <a:cubicBezTo>
                    <a:pt x="81" y="195"/>
                    <a:pt x="81" y="195"/>
                    <a:pt x="81" y="195"/>
                  </a:cubicBezTo>
                  <a:cubicBezTo>
                    <a:pt x="81" y="195"/>
                    <a:pt x="82" y="195"/>
                    <a:pt x="83" y="195"/>
                  </a:cubicBezTo>
                  <a:cubicBezTo>
                    <a:pt x="85" y="195"/>
                    <a:pt x="87" y="196"/>
                    <a:pt x="87" y="197"/>
                  </a:cubicBezTo>
                  <a:cubicBezTo>
                    <a:pt x="91" y="200"/>
                    <a:pt x="90" y="207"/>
                    <a:pt x="88" y="210"/>
                  </a:cubicBezTo>
                  <a:cubicBezTo>
                    <a:pt x="87" y="212"/>
                    <a:pt x="84" y="213"/>
                    <a:pt x="83" y="213"/>
                  </a:cubicBezTo>
                  <a:cubicBezTo>
                    <a:pt x="83" y="213"/>
                    <a:pt x="82" y="214"/>
                    <a:pt x="81" y="215"/>
                  </a:cubicBezTo>
                  <a:cubicBezTo>
                    <a:pt x="80" y="216"/>
                    <a:pt x="79" y="216"/>
                    <a:pt x="77" y="217"/>
                  </a:cubicBezTo>
                  <a:cubicBezTo>
                    <a:pt x="77" y="217"/>
                    <a:pt x="77" y="217"/>
                    <a:pt x="77" y="217"/>
                  </a:cubicBezTo>
                  <a:cubicBezTo>
                    <a:pt x="77" y="217"/>
                    <a:pt x="77" y="217"/>
                    <a:pt x="77" y="217"/>
                  </a:cubicBezTo>
                  <a:cubicBezTo>
                    <a:pt x="76" y="218"/>
                    <a:pt x="76" y="218"/>
                    <a:pt x="76" y="219"/>
                  </a:cubicBezTo>
                  <a:cubicBezTo>
                    <a:pt x="75" y="221"/>
                    <a:pt x="74" y="223"/>
                    <a:pt x="73" y="224"/>
                  </a:cubicBezTo>
                  <a:cubicBezTo>
                    <a:pt x="72" y="225"/>
                    <a:pt x="70" y="226"/>
                    <a:pt x="68" y="227"/>
                  </a:cubicBezTo>
                  <a:cubicBezTo>
                    <a:pt x="68" y="227"/>
                    <a:pt x="68" y="227"/>
                    <a:pt x="67" y="227"/>
                  </a:cubicBezTo>
                  <a:cubicBezTo>
                    <a:pt x="67" y="228"/>
                    <a:pt x="66" y="228"/>
                    <a:pt x="66" y="228"/>
                  </a:cubicBezTo>
                  <a:cubicBezTo>
                    <a:pt x="66" y="228"/>
                    <a:pt x="65" y="229"/>
                    <a:pt x="65" y="229"/>
                  </a:cubicBezTo>
                  <a:cubicBezTo>
                    <a:pt x="64" y="229"/>
                    <a:pt x="63" y="231"/>
                    <a:pt x="63" y="232"/>
                  </a:cubicBezTo>
                  <a:cubicBezTo>
                    <a:pt x="62" y="233"/>
                    <a:pt x="61" y="234"/>
                    <a:pt x="61" y="235"/>
                  </a:cubicBezTo>
                  <a:cubicBezTo>
                    <a:pt x="61" y="235"/>
                    <a:pt x="61" y="235"/>
                    <a:pt x="61" y="235"/>
                  </a:cubicBezTo>
                  <a:cubicBezTo>
                    <a:pt x="59" y="237"/>
                    <a:pt x="57" y="240"/>
                    <a:pt x="56" y="241"/>
                  </a:cubicBezTo>
                  <a:cubicBezTo>
                    <a:pt x="56" y="242"/>
                    <a:pt x="55" y="242"/>
                    <a:pt x="55" y="242"/>
                  </a:cubicBezTo>
                  <a:cubicBezTo>
                    <a:pt x="55" y="243"/>
                    <a:pt x="54" y="243"/>
                    <a:pt x="54" y="243"/>
                  </a:cubicBezTo>
                  <a:cubicBezTo>
                    <a:pt x="54" y="243"/>
                    <a:pt x="54" y="243"/>
                    <a:pt x="54" y="243"/>
                  </a:cubicBezTo>
                  <a:cubicBezTo>
                    <a:pt x="54" y="244"/>
                    <a:pt x="54" y="245"/>
                    <a:pt x="53" y="246"/>
                  </a:cubicBezTo>
                  <a:cubicBezTo>
                    <a:pt x="52" y="248"/>
                    <a:pt x="50" y="250"/>
                    <a:pt x="48" y="252"/>
                  </a:cubicBezTo>
                  <a:cubicBezTo>
                    <a:pt x="47" y="252"/>
                    <a:pt x="46" y="253"/>
                    <a:pt x="45" y="253"/>
                  </a:cubicBezTo>
                  <a:cubicBezTo>
                    <a:pt x="45" y="253"/>
                    <a:pt x="45" y="253"/>
                    <a:pt x="45" y="253"/>
                  </a:cubicBezTo>
                  <a:cubicBezTo>
                    <a:pt x="45" y="253"/>
                    <a:pt x="45" y="253"/>
                    <a:pt x="45" y="254"/>
                  </a:cubicBezTo>
                  <a:cubicBezTo>
                    <a:pt x="45" y="254"/>
                    <a:pt x="45" y="254"/>
                    <a:pt x="45" y="254"/>
                  </a:cubicBezTo>
                  <a:cubicBezTo>
                    <a:pt x="46" y="255"/>
                    <a:pt x="47" y="256"/>
                    <a:pt x="48" y="258"/>
                  </a:cubicBezTo>
                  <a:cubicBezTo>
                    <a:pt x="49" y="260"/>
                    <a:pt x="49" y="265"/>
                    <a:pt x="46" y="268"/>
                  </a:cubicBezTo>
                  <a:cubicBezTo>
                    <a:pt x="45" y="269"/>
                    <a:pt x="42" y="270"/>
                    <a:pt x="41" y="270"/>
                  </a:cubicBezTo>
                  <a:cubicBezTo>
                    <a:pt x="40" y="270"/>
                    <a:pt x="40" y="271"/>
                    <a:pt x="39" y="272"/>
                  </a:cubicBezTo>
                  <a:cubicBezTo>
                    <a:pt x="39" y="272"/>
                    <a:pt x="38" y="273"/>
                    <a:pt x="37" y="274"/>
                  </a:cubicBezTo>
                  <a:cubicBezTo>
                    <a:pt x="37" y="274"/>
                    <a:pt x="37" y="274"/>
                    <a:pt x="37" y="275"/>
                  </a:cubicBezTo>
                  <a:cubicBezTo>
                    <a:pt x="34" y="277"/>
                    <a:pt x="33" y="279"/>
                    <a:pt x="30" y="280"/>
                  </a:cubicBezTo>
                  <a:cubicBezTo>
                    <a:pt x="29" y="281"/>
                    <a:pt x="28" y="281"/>
                    <a:pt x="27" y="281"/>
                  </a:cubicBezTo>
                  <a:cubicBezTo>
                    <a:pt x="26" y="281"/>
                    <a:pt x="25" y="281"/>
                    <a:pt x="25" y="281"/>
                  </a:cubicBezTo>
                  <a:cubicBezTo>
                    <a:pt x="24" y="281"/>
                    <a:pt x="24" y="281"/>
                    <a:pt x="24" y="281"/>
                  </a:cubicBezTo>
                  <a:cubicBezTo>
                    <a:pt x="23" y="281"/>
                    <a:pt x="23" y="282"/>
                    <a:pt x="23" y="282"/>
                  </a:cubicBezTo>
                  <a:cubicBezTo>
                    <a:pt x="22" y="282"/>
                    <a:pt x="22" y="282"/>
                    <a:pt x="22" y="283"/>
                  </a:cubicBezTo>
                  <a:cubicBezTo>
                    <a:pt x="22" y="283"/>
                    <a:pt x="21" y="284"/>
                    <a:pt x="21" y="284"/>
                  </a:cubicBezTo>
                  <a:cubicBezTo>
                    <a:pt x="20" y="285"/>
                    <a:pt x="19" y="286"/>
                    <a:pt x="18" y="287"/>
                  </a:cubicBezTo>
                  <a:cubicBezTo>
                    <a:pt x="18" y="288"/>
                    <a:pt x="17" y="288"/>
                    <a:pt x="17" y="289"/>
                  </a:cubicBezTo>
                  <a:cubicBezTo>
                    <a:pt x="17" y="289"/>
                    <a:pt x="17" y="289"/>
                    <a:pt x="16" y="289"/>
                  </a:cubicBezTo>
                  <a:cubicBezTo>
                    <a:pt x="16" y="289"/>
                    <a:pt x="16" y="289"/>
                    <a:pt x="16" y="289"/>
                  </a:cubicBezTo>
                  <a:cubicBezTo>
                    <a:pt x="15" y="294"/>
                    <a:pt x="15" y="294"/>
                    <a:pt x="15" y="294"/>
                  </a:cubicBezTo>
                  <a:cubicBezTo>
                    <a:pt x="10" y="292"/>
                    <a:pt x="10" y="292"/>
                    <a:pt x="10" y="292"/>
                  </a:cubicBezTo>
                  <a:cubicBezTo>
                    <a:pt x="10" y="292"/>
                    <a:pt x="9" y="292"/>
                    <a:pt x="9" y="292"/>
                  </a:cubicBezTo>
                  <a:cubicBezTo>
                    <a:pt x="8" y="293"/>
                    <a:pt x="7" y="294"/>
                    <a:pt x="7" y="295"/>
                  </a:cubicBezTo>
                  <a:cubicBezTo>
                    <a:pt x="6" y="297"/>
                    <a:pt x="8" y="300"/>
                    <a:pt x="8" y="302"/>
                  </a:cubicBezTo>
                  <a:cubicBezTo>
                    <a:pt x="7" y="303"/>
                    <a:pt x="6" y="305"/>
                    <a:pt x="5" y="306"/>
                  </a:cubicBezTo>
                  <a:cubicBezTo>
                    <a:pt x="5" y="307"/>
                    <a:pt x="4" y="308"/>
                    <a:pt x="4" y="308"/>
                  </a:cubicBezTo>
                  <a:cubicBezTo>
                    <a:pt x="4" y="309"/>
                    <a:pt x="4" y="309"/>
                    <a:pt x="4" y="310"/>
                  </a:cubicBezTo>
                  <a:cubicBezTo>
                    <a:pt x="5" y="310"/>
                    <a:pt x="6" y="312"/>
                    <a:pt x="5" y="313"/>
                  </a:cubicBezTo>
                  <a:cubicBezTo>
                    <a:pt x="5" y="314"/>
                    <a:pt x="4" y="316"/>
                    <a:pt x="4" y="316"/>
                  </a:cubicBezTo>
                  <a:cubicBezTo>
                    <a:pt x="4" y="317"/>
                    <a:pt x="3" y="318"/>
                    <a:pt x="2" y="319"/>
                  </a:cubicBezTo>
                  <a:cubicBezTo>
                    <a:pt x="2" y="320"/>
                    <a:pt x="0" y="321"/>
                    <a:pt x="0" y="322"/>
                  </a:cubicBezTo>
                  <a:cubicBezTo>
                    <a:pt x="0" y="322"/>
                    <a:pt x="0" y="324"/>
                    <a:pt x="1" y="324"/>
                  </a:cubicBezTo>
                  <a:cubicBezTo>
                    <a:pt x="1" y="325"/>
                    <a:pt x="3" y="326"/>
                    <a:pt x="4" y="326"/>
                  </a:cubicBezTo>
                  <a:cubicBezTo>
                    <a:pt x="5" y="326"/>
                    <a:pt x="7" y="326"/>
                    <a:pt x="8" y="327"/>
                  </a:cubicBezTo>
                  <a:cubicBezTo>
                    <a:pt x="8" y="327"/>
                    <a:pt x="9" y="328"/>
                    <a:pt x="10" y="329"/>
                  </a:cubicBezTo>
                  <a:cubicBezTo>
                    <a:pt x="10" y="329"/>
                    <a:pt x="10" y="330"/>
                    <a:pt x="10" y="331"/>
                  </a:cubicBezTo>
                  <a:cubicBezTo>
                    <a:pt x="10" y="332"/>
                    <a:pt x="9" y="334"/>
                    <a:pt x="9" y="335"/>
                  </a:cubicBezTo>
                  <a:cubicBezTo>
                    <a:pt x="9" y="336"/>
                    <a:pt x="10" y="337"/>
                    <a:pt x="10" y="338"/>
                  </a:cubicBezTo>
                  <a:cubicBezTo>
                    <a:pt x="10" y="339"/>
                    <a:pt x="11" y="341"/>
                    <a:pt x="11" y="342"/>
                  </a:cubicBezTo>
                  <a:cubicBezTo>
                    <a:pt x="10" y="343"/>
                    <a:pt x="8" y="344"/>
                    <a:pt x="7" y="345"/>
                  </a:cubicBezTo>
                  <a:cubicBezTo>
                    <a:pt x="7" y="346"/>
                    <a:pt x="8" y="349"/>
                    <a:pt x="9" y="349"/>
                  </a:cubicBezTo>
                  <a:cubicBezTo>
                    <a:pt x="10" y="350"/>
                    <a:pt x="12" y="350"/>
                    <a:pt x="13" y="350"/>
                  </a:cubicBezTo>
                  <a:cubicBezTo>
                    <a:pt x="15" y="350"/>
                    <a:pt x="19" y="351"/>
                    <a:pt x="21" y="351"/>
                  </a:cubicBezTo>
                  <a:cubicBezTo>
                    <a:pt x="22" y="352"/>
                    <a:pt x="24" y="354"/>
                    <a:pt x="25" y="355"/>
                  </a:cubicBezTo>
                  <a:cubicBezTo>
                    <a:pt x="25" y="356"/>
                    <a:pt x="26" y="357"/>
                    <a:pt x="26" y="357"/>
                  </a:cubicBezTo>
                  <a:cubicBezTo>
                    <a:pt x="28" y="358"/>
                    <a:pt x="31" y="358"/>
                    <a:pt x="32" y="359"/>
                  </a:cubicBezTo>
                  <a:cubicBezTo>
                    <a:pt x="33" y="359"/>
                    <a:pt x="33" y="361"/>
                    <a:pt x="33" y="361"/>
                  </a:cubicBezTo>
                  <a:cubicBezTo>
                    <a:pt x="34" y="362"/>
                    <a:pt x="35" y="363"/>
                    <a:pt x="36" y="364"/>
                  </a:cubicBezTo>
                  <a:cubicBezTo>
                    <a:pt x="36" y="364"/>
                    <a:pt x="38" y="363"/>
                    <a:pt x="39" y="363"/>
                  </a:cubicBezTo>
                  <a:cubicBezTo>
                    <a:pt x="40" y="363"/>
                    <a:pt x="41" y="362"/>
                    <a:pt x="42" y="362"/>
                  </a:cubicBezTo>
                  <a:cubicBezTo>
                    <a:pt x="43" y="362"/>
                    <a:pt x="44" y="363"/>
                    <a:pt x="44" y="364"/>
                  </a:cubicBezTo>
                  <a:cubicBezTo>
                    <a:pt x="45" y="365"/>
                    <a:pt x="45" y="366"/>
                    <a:pt x="46" y="367"/>
                  </a:cubicBezTo>
                  <a:cubicBezTo>
                    <a:pt x="46" y="368"/>
                    <a:pt x="48" y="371"/>
                    <a:pt x="49" y="371"/>
                  </a:cubicBezTo>
                  <a:cubicBezTo>
                    <a:pt x="50" y="371"/>
                    <a:pt x="51" y="368"/>
                    <a:pt x="52" y="368"/>
                  </a:cubicBezTo>
                  <a:cubicBezTo>
                    <a:pt x="52" y="367"/>
                    <a:pt x="54" y="368"/>
                    <a:pt x="55" y="368"/>
                  </a:cubicBezTo>
                  <a:cubicBezTo>
                    <a:pt x="56" y="368"/>
                    <a:pt x="56" y="371"/>
                    <a:pt x="57" y="372"/>
                  </a:cubicBezTo>
                  <a:cubicBezTo>
                    <a:pt x="58" y="372"/>
                    <a:pt x="59" y="372"/>
                    <a:pt x="60" y="372"/>
                  </a:cubicBezTo>
                  <a:cubicBezTo>
                    <a:pt x="61" y="372"/>
                    <a:pt x="63" y="372"/>
                    <a:pt x="64" y="372"/>
                  </a:cubicBezTo>
                  <a:cubicBezTo>
                    <a:pt x="64" y="372"/>
                    <a:pt x="65" y="374"/>
                    <a:pt x="65" y="374"/>
                  </a:cubicBezTo>
                  <a:cubicBezTo>
                    <a:pt x="66" y="374"/>
                    <a:pt x="68" y="375"/>
                    <a:pt x="69" y="376"/>
                  </a:cubicBezTo>
                  <a:cubicBezTo>
                    <a:pt x="69" y="376"/>
                    <a:pt x="69" y="377"/>
                    <a:pt x="69" y="378"/>
                  </a:cubicBezTo>
                  <a:cubicBezTo>
                    <a:pt x="69" y="378"/>
                    <a:pt x="69" y="380"/>
                    <a:pt x="69" y="380"/>
                  </a:cubicBezTo>
                  <a:cubicBezTo>
                    <a:pt x="70" y="381"/>
                    <a:pt x="71" y="383"/>
                    <a:pt x="71" y="383"/>
                  </a:cubicBezTo>
                  <a:cubicBezTo>
                    <a:pt x="72" y="383"/>
                    <a:pt x="74" y="384"/>
                    <a:pt x="74" y="383"/>
                  </a:cubicBezTo>
                  <a:cubicBezTo>
                    <a:pt x="75" y="383"/>
                    <a:pt x="76" y="382"/>
                    <a:pt x="76" y="382"/>
                  </a:cubicBezTo>
                  <a:cubicBezTo>
                    <a:pt x="77" y="381"/>
                    <a:pt x="77" y="379"/>
                    <a:pt x="77" y="379"/>
                  </a:cubicBezTo>
                  <a:cubicBezTo>
                    <a:pt x="78" y="378"/>
                    <a:pt x="80" y="378"/>
                    <a:pt x="80" y="378"/>
                  </a:cubicBezTo>
                  <a:cubicBezTo>
                    <a:pt x="81" y="377"/>
                    <a:pt x="82" y="376"/>
                    <a:pt x="83" y="376"/>
                  </a:cubicBezTo>
                  <a:cubicBezTo>
                    <a:pt x="83" y="375"/>
                    <a:pt x="84" y="374"/>
                    <a:pt x="85" y="374"/>
                  </a:cubicBezTo>
                  <a:cubicBezTo>
                    <a:pt x="85" y="374"/>
                    <a:pt x="87" y="374"/>
                    <a:pt x="87" y="374"/>
                  </a:cubicBezTo>
                  <a:cubicBezTo>
                    <a:pt x="88" y="375"/>
                    <a:pt x="88" y="377"/>
                    <a:pt x="88" y="377"/>
                  </a:cubicBezTo>
                  <a:cubicBezTo>
                    <a:pt x="89" y="378"/>
                    <a:pt x="92" y="379"/>
                    <a:pt x="93" y="379"/>
                  </a:cubicBezTo>
                  <a:cubicBezTo>
                    <a:pt x="94" y="378"/>
                    <a:pt x="97" y="376"/>
                    <a:pt x="98" y="376"/>
                  </a:cubicBezTo>
                  <a:cubicBezTo>
                    <a:pt x="99" y="376"/>
                    <a:pt x="101" y="376"/>
                    <a:pt x="101" y="376"/>
                  </a:cubicBezTo>
                  <a:cubicBezTo>
                    <a:pt x="103" y="376"/>
                    <a:pt x="107" y="377"/>
                    <a:pt x="108" y="378"/>
                  </a:cubicBezTo>
                  <a:cubicBezTo>
                    <a:pt x="109" y="379"/>
                    <a:pt x="110" y="381"/>
                    <a:pt x="110" y="383"/>
                  </a:cubicBezTo>
                  <a:cubicBezTo>
                    <a:pt x="111" y="384"/>
                    <a:pt x="111" y="387"/>
                    <a:pt x="111" y="388"/>
                  </a:cubicBezTo>
                  <a:cubicBezTo>
                    <a:pt x="111" y="390"/>
                    <a:pt x="110" y="392"/>
                    <a:pt x="109" y="394"/>
                  </a:cubicBezTo>
                  <a:cubicBezTo>
                    <a:pt x="109" y="396"/>
                    <a:pt x="108" y="399"/>
                    <a:pt x="107" y="400"/>
                  </a:cubicBezTo>
                  <a:cubicBezTo>
                    <a:pt x="107" y="401"/>
                    <a:pt x="106" y="403"/>
                    <a:pt x="106" y="404"/>
                  </a:cubicBezTo>
                  <a:cubicBezTo>
                    <a:pt x="106" y="405"/>
                    <a:pt x="105" y="407"/>
                    <a:pt x="105" y="408"/>
                  </a:cubicBezTo>
                  <a:cubicBezTo>
                    <a:pt x="105" y="410"/>
                    <a:pt x="105" y="413"/>
                    <a:pt x="106" y="414"/>
                  </a:cubicBezTo>
                  <a:cubicBezTo>
                    <a:pt x="106" y="416"/>
                    <a:pt x="107" y="419"/>
                    <a:pt x="108" y="419"/>
                  </a:cubicBezTo>
                  <a:cubicBezTo>
                    <a:pt x="109" y="420"/>
                    <a:pt x="112" y="420"/>
                    <a:pt x="113" y="420"/>
                  </a:cubicBezTo>
                  <a:cubicBezTo>
                    <a:pt x="115" y="419"/>
                    <a:pt x="117" y="418"/>
                    <a:pt x="118" y="417"/>
                  </a:cubicBezTo>
                  <a:cubicBezTo>
                    <a:pt x="119" y="416"/>
                    <a:pt x="122" y="414"/>
                    <a:pt x="123" y="413"/>
                  </a:cubicBezTo>
                  <a:cubicBezTo>
                    <a:pt x="123" y="412"/>
                    <a:pt x="124" y="410"/>
                    <a:pt x="124" y="409"/>
                  </a:cubicBezTo>
                  <a:cubicBezTo>
                    <a:pt x="125" y="408"/>
                    <a:pt x="127" y="406"/>
                    <a:pt x="127" y="405"/>
                  </a:cubicBezTo>
                  <a:cubicBezTo>
                    <a:pt x="128" y="404"/>
                    <a:pt x="129" y="402"/>
                    <a:pt x="129" y="401"/>
                  </a:cubicBezTo>
                  <a:cubicBezTo>
                    <a:pt x="130" y="399"/>
                    <a:pt x="129" y="396"/>
                    <a:pt x="130" y="394"/>
                  </a:cubicBezTo>
                  <a:cubicBezTo>
                    <a:pt x="130" y="393"/>
                    <a:pt x="130" y="390"/>
                    <a:pt x="131" y="389"/>
                  </a:cubicBezTo>
                  <a:cubicBezTo>
                    <a:pt x="132" y="388"/>
                    <a:pt x="133" y="386"/>
                    <a:pt x="134" y="385"/>
                  </a:cubicBezTo>
                  <a:cubicBezTo>
                    <a:pt x="135" y="384"/>
                    <a:pt x="136" y="382"/>
                    <a:pt x="136" y="381"/>
                  </a:cubicBezTo>
                  <a:cubicBezTo>
                    <a:pt x="136" y="380"/>
                    <a:pt x="134" y="379"/>
                    <a:pt x="134" y="379"/>
                  </a:cubicBezTo>
                  <a:cubicBezTo>
                    <a:pt x="134" y="378"/>
                    <a:pt x="135" y="377"/>
                    <a:pt x="135" y="376"/>
                  </a:cubicBezTo>
                  <a:cubicBezTo>
                    <a:pt x="135" y="374"/>
                    <a:pt x="135" y="370"/>
                    <a:pt x="136" y="368"/>
                  </a:cubicBezTo>
                  <a:cubicBezTo>
                    <a:pt x="136" y="365"/>
                    <a:pt x="137" y="358"/>
                    <a:pt x="138" y="356"/>
                  </a:cubicBezTo>
                  <a:cubicBezTo>
                    <a:pt x="140" y="353"/>
                    <a:pt x="144" y="348"/>
                    <a:pt x="146" y="346"/>
                  </a:cubicBezTo>
                  <a:cubicBezTo>
                    <a:pt x="147" y="344"/>
                    <a:pt x="149" y="341"/>
                    <a:pt x="150" y="339"/>
                  </a:cubicBezTo>
                  <a:cubicBezTo>
                    <a:pt x="151" y="337"/>
                    <a:pt x="153" y="333"/>
                    <a:pt x="155" y="331"/>
                  </a:cubicBezTo>
                  <a:cubicBezTo>
                    <a:pt x="156" y="331"/>
                    <a:pt x="158" y="329"/>
                    <a:pt x="158" y="329"/>
                  </a:cubicBezTo>
                  <a:cubicBezTo>
                    <a:pt x="159" y="327"/>
                    <a:pt x="160" y="324"/>
                    <a:pt x="161" y="323"/>
                  </a:cubicBezTo>
                  <a:cubicBezTo>
                    <a:pt x="161" y="322"/>
                    <a:pt x="164" y="321"/>
                    <a:pt x="165" y="319"/>
                  </a:cubicBezTo>
                  <a:cubicBezTo>
                    <a:pt x="166" y="318"/>
                    <a:pt x="167" y="316"/>
                    <a:pt x="168" y="314"/>
                  </a:cubicBezTo>
                  <a:cubicBezTo>
                    <a:pt x="168" y="313"/>
                    <a:pt x="169" y="309"/>
                    <a:pt x="169" y="307"/>
                  </a:cubicBezTo>
                  <a:cubicBezTo>
                    <a:pt x="169" y="306"/>
                    <a:pt x="167" y="302"/>
                    <a:pt x="167" y="301"/>
                  </a:cubicBezTo>
                  <a:cubicBezTo>
                    <a:pt x="167" y="300"/>
                    <a:pt x="169" y="299"/>
                    <a:pt x="170" y="298"/>
                  </a:cubicBezTo>
                  <a:cubicBezTo>
                    <a:pt x="171" y="297"/>
                    <a:pt x="172" y="295"/>
                    <a:pt x="172" y="294"/>
                  </a:cubicBezTo>
                  <a:cubicBezTo>
                    <a:pt x="173" y="293"/>
                    <a:pt x="173" y="291"/>
                    <a:pt x="174" y="290"/>
                  </a:cubicBezTo>
                  <a:cubicBezTo>
                    <a:pt x="174" y="289"/>
                    <a:pt x="174" y="287"/>
                    <a:pt x="174" y="286"/>
                  </a:cubicBezTo>
                  <a:cubicBezTo>
                    <a:pt x="174" y="286"/>
                    <a:pt x="175" y="284"/>
                    <a:pt x="175" y="284"/>
                  </a:cubicBezTo>
                  <a:cubicBezTo>
                    <a:pt x="176" y="281"/>
                    <a:pt x="176" y="277"/>
                    <a:pt x="177" y="275"/>
                  </a:cubicBezTo>
                  <a:cubicBezTo>
                    <a:pt x="177" y="272"/>
                    <a:pt x="181" y="266"/>
                    <a:pt x="181" y="263"/>
                  </a:cubicBezTo>
                  <a:cubicBezTo>
                    <a:pt x="182" y="260"/>
                    <a:pt x="182" y="255"/>
                    <a:pt x="182" y="253"/>
                  </a:cubicBezTo>
                  <a:cubicBezTo>
                    <a:pt x="182" y="250"/>
                    <a:pt x="181" y="244"/>
                    <a:pt x="181" y="242"/>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7" name="Freeform 266"/>
            <p:cNvSpPr>
              <a:spLocks/>
            </p:cNvSpPr>
            <p:nvPr/>
          </p:nvSpPr>
          <p:spPr bwMode="auto">
            <a:xfrm>
              <a:off x="5326059" y="2233615"/>
              <a:ext cx="876300" cy="652464"/>
            </a:xfrm>
            <a:custGeom>
              <a:avLst/>
              <a:gdLst>
                <a:gd name="T0" fmla="*/ 1017 w 1040"/>
                <a:gd name="T1" fmla="*/ 623 h 774"/>
                <a:gd name="T2" fmla="*/ 1001 w 1040"/>
                <a:gd name="T3" fmla="*/ 626 h 774"/>
                <a:gd name="T4" fmla="*/ 980 w 1040"/>
                <a:gd name="T5" fmla="*/ 621 h 774"/>
                <a:gd name="T6" fmla="*/ 989 w 1040"/>
                <a:gd name="T7" fmla="*/ 609 h 774"/>
                <a:gd name="T8" fmla="*/ 969 w 1040"/>
                <a:gd name="T9" fmla="*/ 625 h 774"/>
                <a:gd name="T10" fmla="*/ 943 w 1040"/>
                <a:gd name="T11" fmla="*/ 651 h 774"/>
                <a:gd name="T12" fmla="*/ 910 w 1040"/>
                <a:gd name="T13" fmla="*/ 666 h 774"/>
                <a:gd name="T14" fmla="*/ 884 w 1040"/>
                <a:gd name="T15" fmla="*/ 680 h 774"/>
                <a:gd name="T16" fmla="*/ 855 w 1040"/>
                <a:gd name="T17" fmla="*/ 683 h 774"/>
                <a:gd name="T18" fmla="*/ 842 w 1040"/>
                <a:gd name="T19" fmla="*/ 690 h 774"/>
                <a:gd name="T20" fmla="*/ 823 w 1040"/>
                <a:gd name="T21" fmla="*/ 710 h 774"/>
                <a:gd name="T22" fmla="*/ 812 w 1040"/>
                <a:gd name="T23" fmla="*/ 725 h 774"/>
                <a:gd name="T24" fmla="*/ 812 w 1040"/>
                <a:gd name="T25" fmla="*/ 701 h 774"/>
                <a:gd name="T26" fmla="*/ 803 w 1040"/>
                <a:gd name="T27" fmla="*/ 672 h 774"/>
                <a:gd name="T28" fmla="*/ 778 w 1040"/>
                <a:gd name="T29" fmla="*/ 373 h 774"/>
                <a:gd name="T30" fmla="*/ 733 w 1040"/>
                <a:gd name="T31" fmla="*/ 231 h 774"/>
                <a:gd name="T32" fmla="*/ 719 w 1040"/>
                <a:gd name="T33" fmla="*/ 233 h 774"/>
                <a:gd name="T34" fmla="*/ 715 w 1040"/>
                <a:gd name="T35" fmla="*/ 195 h 774"/>
                <a:gd name="T36" fmla="*/ 698 w 1040"/>
                <a:gd name="T37" fmla="*/ 165 h 774"/>
                <a:gd name="T38" fmla="*/ 702 w 1040"/>
                <a:gd name="T39" fmla="*/ 122 h 774"/>
                <a:gd name="T40" fmla="*/ 690 w 1040"/>
                <a:gd name="T41" fmla="*/ 81 h 774"/>
                <a:gd name="T42" fmla="*/ 672 w 1040"/>
                <a:gd name="T43" fmla="*/ 42 h 774"/>
                <a:gd name="T44" fmla="*/ 665 w 1040"/>
                <a:gd name="T45" fmla="*/ 9 h 774"/>
                <a:gd name="T46" fmla="*/ 499 w 1040"/>
                <a:gd name="T47" fmla="*/ 48 h 774"/>
                <a:gd name="T48" fmla="*/ 474 w 1040"/>
                <a:gd name="T49" fmla="*/ 57 h 774"/>
                <a:gd name="T50" fmla="*/ 454 w 1040"/>
                <a:gd name="T51" fmla="*/ 74 h 774"/>
                <a:gd name="T52" fmla="*/ 433 w 1040"/>
                <a:gd name="T53" fmla="*/ 100 h 774"/>
                <a:gd name="T54" fmla="*/ 407 w 1040"/>
                <a:gd name="T55" fmla="*/ 141 h 774"/>
                <a:gd name="T56" fmla="*/ 388 w 1040"/>
                <a:gd name="T57" fmla="*/ 187 h 774"/>
                <a:gd name="T58" fmla="*/ 359 w 1040"/>
                <a:gd name="T59" fmla="*/ 212 h 774"/>
                <a:gd name="T60" fmla="*/ 344 w 1040"/>
                <a:gd name="T61" fmla="*/ 233 h 774"/>
                <a:gd name="T62" fmla="*/ 350 w 1040"/>
                <a:gd name="T63" fmla="*/ 257 h 774"/>
                <a:gd name="T64" fmla="*/ 374 w 1040"/>
                <a:gd name="T65" fmla="*/ 269 h 774"/>
                <a:gd name="T66" fmla="*/ 362 w 1040"/>
                <a:gd name="T67" fmla="*/ 291 h 774"/>
                <a:gd name="T68" fmla="*/ 384 w 1040"/>
                <a:gd name="T69" fmla="*/ 331 h 774"/>
                <a:gd name="T70" fmla="*/ 356 w 1040"/>
                <a:gd name="T71" fmla="*/ 355 h 774"/>
                <a:gd name="T72" fmla="*/ 329 w 1040"/>
                <a:gd name="T73" fmla="*/ 392 h 774"/>
                <a:gd name="T74" fmla="*/ 291 w 1040"/>
                <a:gd name="T75" fmla="*/ 412 h 774"/>
                <a:gd name="T76" fmla="*/ 247 w 1040"/>
                <a:gd name="T77" fmla="*/ 425 h 774"/>
                <a:gd name="T78" fmla="*/ 210 w 1040"/>
                <a:gd name="T79" fmla="*/ 425 h 774"/>
                <a:gd name="T80" fmla="*/ 130 w 1040"/>
                <a:gd name="T81" fmla="*/ 434 h 774"/>
                <a:gd name="T82" fmla="*/ 50 w 1040"/>
                <a:gd name="T83" fmla="*/ 468 h 774"/>
                <a:gd name="T84" fmla="*/ 51 w 1040"/>
                <a:gd name="T85" fmla="*/ 499 h 774"/>
                <a:gd name="T86" fmla="*/ 66 w 1040"/>
                <a:gd name="T87" fmla="*/ 520 h 774"/>
                <a:gd name="T88" fmla="*/ 89 w 1040"/>
                <a:gd name="T89" fmla="*/ 546 h 774"/>
                <a:gd name="T90" fmla="*/ 67 w 1040"/>
                <a:gd name="T91" fmla="*/ 579 h 774"/>
                <a:gd name="T92" fmla="*/ 45 w 1040"/>
                <a:gd name="T93" fmla="*/ 607 h 774"/>
                <a:gd name="T94" fmla="*/ 109 w 1040"/>
                <a:gd name="T95" fmla="*/ 680 h 774"/>
                <a:gd name="T96" fmla="*/ 565 w 1040"/>
                <a:gd name="T97" fmla="*/ 576 h 774"/>
                <a:gd name="T98" fmla="*/ 586 w 1040"/>
                <a:gd name="T99" fmla="*/ 586 h 774"/>
                <a:gd name="T100" fmla="*/ 607 w 1040"/>
                <a:gd name="T101" fmla="*/ 600 h 774"/>
                <a:gd name="T102" fmla="*/ 617 w 1040"/>
                <a:gd name="T103" fmla="*/ 619 h 774"/>
                <a:gd name="T104" fmla="*/ 628 w 1040"/>
                <a:gd name="T105" fmla="*/ 642 h 774"/>
                <a:gd name="T106" fmla="*/ 646 w 1040"/>
                <a:gd name="T107" fmla="*/ 648 h 774"/>
                <a:gd name="T108" fmla="*/ 657 w 1040"/>
                <a:gd name="T109" fmla="*/ 648 h 774"/>
                <a:gd name="T110" fmla="*/ 677 w 1040"/>
                <a:gd name="T111" fmla="*/ 663 h 774"/>
                <a:gd name="T112" fmla="*/ 787 w 1040"/>
                <a:gd name="T113" fmla="*/ 759 h 774"/>
                <a:gd name="T114" fmla="*/ 799 w 1040"/>
                <a:gd name="T115" fmla="*/ 769 h 774"/>
                <a:gd name="T116" fmla="*/ 825 w 1040"/>
                <a:gd name="T117" fmla="*/ 759 h 774"/>
                <a:gd name="T118" fmla="*/ 880 w 1040"/>
                <a:gd name="T119" fmla="*/ 739 h 774"/>
                <a:gd name="T120" fmla="*/ 958 w 1040"/>
                <a:gd name="T121" fmla="*/ 683 h 774"/>
                <a:gd name="T122" fmla="*/ 1039 w 1040"/>
                <a:gd name="T123" fmla="*/ 612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40" h="774">
                  <a:moveTo>
                    <a:pt x="1036" y="606"/>
                  </a:moveTo>
                  <a:cubicBezTo>
                    <a:pt x="1035" y="606"/>
                    <a:pt x="1032" y="606"/>
                    <a:pt x="1031" y="607"/>
                  </a:cubicBezTo>
                  <a:cubicBezTo>
                    <a:pt x="1030" y="607"/>
                    <a:pt x="1029" y="609"/>
                    <a:pt x="1029" y="609"/>
                  </a:cubicBezTo>
                  <a:cubicBezTo>
                    <a:pt x="1028" y="610"/>
                    <a:pt x="1027" y="612"/>
                    <a:pt x="1027" y="613"/>
                  </a:cubicBezTo>
                  <a:cubicBezTo>
                    <a:pt x="1026" y="614"/>
                    <a:pt x="1025" y="615"/>
                    <a:pt x="1024" y="616"/>
                  </a:cubicBezTo>
                  <a:cubicBezTo>
                    <a:pt x="1023" y="617"/>
                    <a:pt x="1021" y="619"/>
                    <a:pt x="1020" y="620"/>
                  </a:cubicBezTo>
                  <a:cubicBezTo>
                    <a:pt x="1019" y="621"/>
                    <a:pt x="1018" y="622"/>
                    <a:pt x="1017" y="623"/>
                  </a:cubicBezTo>
                  <a:cubicBezTo>
                    <a:pt x="1016" y="624"/>
                    <a:pt x="1016" y="627"/>
                    <a:pt x="1015" y="628"/>
                  </a:cubicBezTo>
                  <a:cubicBezTo>
                    <a:pt x="1015" y="628"/>
                    <a:pt x="1014" y="629"/>
                    <a:pt x="1013" y="629"/>
                  </a:cubicBezTo>
                  <a:cubicBezTo>
                    <a:pt x="1012" y="629"/>
                    <a:pt x="1009" y="627"/>
                    <a:pt x="1009" y="627"/>
                  </a:cubicBezTo>
                  <a:cubicBezTo>
                    <a:pt x="1009" y="627"/>
                    <a:pt x="1008" y="624"/>
                    <a:pt x="1007" y="624"/>
                  </a:cubicBezTo>
                  <a:cubicBezTo>
                    <a:pt x="1006" y="623"/>
                    <a:pt x="1005" y="621"/>
                    <a:pt x="1004" y="621"/>
                  </a:cubicBezTo>
                  <a:cubicBezTo>
                    <a:pt x="1003" y="621"/>
                    <a:pt x="1002" y="622"/>
                    <a:pt x="1001" y="622"/>
                  </a:cubicBezTo>
                  <a:cubicBezTo>
                    <a:pt x="1001" y="623"/>
                    <a:pt x="1001" y="625"/>
                    <a:pt x="1001" y="626"/>
                  </a:cubicBezTo>
                  <a:cubicBezTo>
                    <a:pt x="1000" y="627"/>
                    <a:pt x="999" y="627"/>
                    <a:pt x="998" y="627"/>
                  </a:cubicBezTo>
                  <a:cubicBezTo>
                    <a:pt x="997" y="627"/>
                    <a:pt x="996" y="625"/>
                    <a:pt x="996" y="625"/>
                  </a:cubicBezTo>
                  <a:cubicBezTo>
                    <a:pt x="995" y="625"/>
                    <a:pt x="994" y="627"/>
                    <a:pt x="994" y="627"/>
                  </a:cubicBezTo>
                  <a:cubicBezTo>
                    <a:pt x="993" y="628"/>
                    <a:pt x="992" y="627"/>
                    <a:pt x="991" y="627"/>
                  </a:cubicBezTo>
                  <a:cubicBezTo>
                    <a:pt x="990" y="627"/>
                    <a:pt x="988" y="625"/>
                    <a:pt x="987" y="625"/>
                  </a:cubicBezTo>
                  <a:cubicBezTo>
                    <a:pt x="987" y="624"/>
                    <a:pt x="985" y="622"/>
                    <a:pt x="985" y="622"/>
                  </a:cubicBezTo>
                  <a:cubicBezTo>
                    <a:pt x="984" y="621"/>
                    <a:pt x="981" y="622"/>
                    <a:pt x="980" y="621"/>
                  </a:cubicBezTo>
                  <a:cubicBezTo>
                    <a:pt x="979" y="621"/>
                    <a:pt x="978" y="620"/>
                    <a:pt x="978" y="619"/>
                  </a:cubicBezTo>
                  <a:cubicBezTo>
                    <a:pt x="977" y="618"/>
                    <a:pt x="977" y="616"/>
                    <a:pt x="978" y="616"/>
                  </a:cubicBezTo>
                  <a:cubicBezTo>
                    <a:pt x="978" y="615"/>
                    <a:pt x="978" y="615"/>
                    <a:pt x="979" y="615"/>
                  </a:cubicBezTo>
                  <a:cubicBezTo>
                    <a:pt x="980" y="615"/>
                    <a:pt x="981" y="617"/>
                    <a:pt x="982" y="617"/>
                  </a:cubicBezTo>
                  <a:cubicBezTo>
                    <a:pt x="983" y="617"/>
                    <a:pt x="984" y="617"/>
                    <a:pt x="985" y="617"/>
                  </a:cubicBezTo>
                  <a:cubicBezTo>
                    <a:pt x="986" y="616"/>
                    <a:pt x="988" y="614"/>
                    <a:pt x="988" y="613"/>
                  </a:cubicBezTo>
                  <a:cubicBezTo>
                    <a:pt x="989" y="612"/>
                    <a:pt x="990" y="610"/>
                    <a:pt x="989" y="609"/>
                  </a:cubicBezTo>
                  <a:cubicBezTo>
                    <a:pt x="989" y="609"/>
                    <a:pt x="987" y="607"/>
                    <a:pt x="987" y="607"/>
                  </a:cubicBezTo>
                  <a:cubicBezTo>
                    <a:pt x="985" y="607"/>
                    <a:pt x="983" y="607"/>
                    <a:pt x="982" y="608"/>
                  </a:cubicBezTo>
                  <a:cubicBezTo>
                    <a:pt x="981" y="608"/>
                    <a:pt x="979" y="609"/>
                    <a:pt x="978" y="610"/>
                  </a:cubicBezTo>
                  <a:cubicBezTo>
                    <a:pt x="977" y="611"/>
                    <a:pt x="975" y="612"/>
                    <a:pt x="975" y="613"/>
                  </a:cubicBezTo>
                  <a:cubicBezTo>
                    <a:pt x="974" y="614"/>
                    <a:pt x="973" y="617"/>
                    <a:pt x="973" y="617"/>
                  </a:cubicBezTo>
                  <a:cubicBezTo>
                    <a:pt x="973" y="618"/>
                    <a:pt x="973" y="622"/>
                    <a:pt x="972" y="623"/>
                  </a:cubicBezTo>
                  <a:cubicBezTo>
                    <a:pt x="971" y="623"/>
                    <a:pt x="970" y="624"/>
                    <a:pt x="969" y="625"/>
                  </a:cubicBezTo>
                  <a:cubicBezTo>
                    <a:pt x="968" y="625"/>
                    <a:pt x="966" y="627"/>
                    <a:pt x="966" y="628"/>
                  </a:cubicBezTo>
                  <a:cubicBezTo>
                    <a:pt x="965" y="629"/>
                    <a:pt x="965" y="631"/>
                    <a:pt x="964" y="632"/>
                  </a:cubicBezTo>
                  <a:cubicBezTo>
                    <a:pt x="963" y="633"/>
                    <a:pt x="961" y="635"/>
                    <a:pt x="960" y="637"/>
                  </a:cubicBezTo>
                  <a:cubicBezTo>
                    <a:pt x="959" y="638"/>
                    <a:pt x="957" y="639"/>
                    <a:pt x="956" y="640"/>
                  </a:cubicBezTo>
                  <a:cubicBezTo>
                    <a:pt x="955" y="642"/>
                    <a:pt x="953" y="644"/>
                    <a:pt x="952" y="645"/>
                  </a:cubicBezTo>
                  <a:cubicBezTo>
                    <a:pt x="951" y="646"/>
                    <a:pt x="950" y="648"/>
                    <a:pt x="949" y="649"/>
                  </a:cubicBezTo>
                  <a:cubicBezTo>
                    <a:pt x="948" y="650"/>
                    <a:pt x="945" y="651"/>
                    <a:pt x="943" y="651"/>
                  </a:cubicBezTo>
                  <a:cubicBezTo>
                    <a:pt x="942" y="652"/>
                    <a:pt x="939" y="652"/>
                    <a:pt x="938" y="653"/>
                  </a:cubicBezTo>
                  <a:cubicBezTo>
                    <a:pt x="937" y="653"/>
                    <a:pt x="935" y="654"/>
                    <a:pt x="934" y="655"/>
                  </a:cubicBezTo>
                  <a:cubicBezTo>
                    <a:pt x="933" y="656"/>
                    <a:pt x="932" y="658"/>
                    <a:pt x="931" y="659"/>
                  </a:cubicBezTo>
                  <a:cubicBezTo>
                    <a:pt x="930" y="659"/>
                    <a:pt x="928" y="659"/>
                    <a:pt x="926" y="659"/>
                  </a:cubicBezTo>
                  <a:cubicBezTo>
                    <a:pt x="925" y="660"/>
                    <a:pt x="922" y="660"/>
                    <a:pt x="921" y="660"/>
                  </a:cubicBezTo>
                  <a:cubicBezTo>
                    <a:pt x="920" y="661"/>
                    <a:pt x="918" y="663"/>
                    <a:pt x="917" y="663"/>
                  </a:cubicBezTo>
                  <a:cubicBezTo>
                    <a:pt x="915" y="664"/>
                    <a:pt x="911" y="665"/>
                    <a:pt x="910" y="666"/>
                  </a:cubicBezTo>
                  <a:cubicBezTo>
                    <a:pt x="908" y="666"/>
                    <a:pt x="903" y="666"/>
                    <a:pt x="901" y="667"/>
                  </a:cubicBezTo>
                  <a:cubicBezTo>
                    <a:pt x="900" y="668"/>
                    <a:pt x="898" y="670"/>
                    <a:pt x="897" y="670"/>
                  </a:cubicBezTo>
                  <a:cubicBezTo>
                    <a:pt x="896" y="670"/>
                    <a:pt x="895" y="668"/>
                    <a:pt x="894" y="668"/>
                  </a:cubicBezTo>
                  <a:cubicBezTo>
                    <a:pt x="892" y="668"/>
                    <a:pt x="890" y="670"/>
                    <a:pt x="889" y="671"/>
                  </a:cubicBezTo>
                  <a:cubicBezTo>
                    <a:pt x="888" y="671"/>
                    <a:pt x="885" y="671"/>
                    <a:pt x="885" y="672"/>
                  </a:cubicBezTo>
                  <a:cubicBezTo>
                    <a:pt x="884" y="673"/>
                    <a:pt x="884" y="675"/>
                    <a:pt x="883" y="676"/>
                  </a:cubicBezTo>
                  <a:cubicBezTo>
                    <a:pt x="883" y="677"/>
                    <a:pt x="885" y="679"/>
                    <a:pt x="884" y="680"/>
                  </a:cubicBezTo>
                  <a:cubicBezTo>
                    <a:pt x="884" y="681"/>
                    <a:pt x="880" y="681"/>
                    <a:pt x="879" y="682"/>
                  </a:cubicBezTo>
                  <a:cubicBezTo>
                    <a:pt x="878" y="683"/>
                    <a:pt x="877" y="685"/>
                    <a:pt x="876" y="685"/>
                  </a:cubicBezTo>
                  <a:cubicBezTo>
                    <a:pt x="875" y="686"/>
                    <a:pt x="872" y="687"/>
                    <a:pt x="871" y="687"/>
                  </a:cubicBezTo>
                  <a:cubicBezTo>
                    <a:pt x="870" y="687"/>
                    <a:pt x="868" y="685"/>
                    <a:pt x="867" y="685"/>
                  </a:cubicBezTo>
                  <a:cubicBezTo>
                    <a:pt x="865" y="685"/>
                    <a:pt x="864" y="687"/>
                    <a:pt x="862" y="687"/>
                  </a:cubicBezTo>
                  <a:cubicBezTo>
                    <a:pt x="861" y="687"/>
                    <a:pt x="859" y="687"/>
                    <a:pt x="858" y="686"/>
                  </a:cubicBezTo>
                  <a:cubicBezTo>
                    <a:pt x="857" y="686"/>
                    <a:pt x="856" y="683"/>
                    <a:pt x="855" y="683"/>
                  </a:cubicBezTo>
                  <a:cubicBezTo>
                    <a:pt x="854" y="682"/>
                    <a:pt x="852" y="682"/>
                    <a:pt x="851" y="683"/>
                  </a:cubicBezTo>
                  <a:cubicBezTo>
                    <a:pt x="851" y="684"/>
                    <a:pt x="851" y="685"/>
                    <a:pt x="851" y="685"/>
                  </a:cubicBezTo>
                  <a:cubicBezTo>
                    <a:pt x="851" y="686"/>
                    <a:pt x="853" y="687"/>
                    <a:pt x="853" y="688"/>
                  </a:cubicBezTo>
                  <a:cubicBezTo>
                    <a:pt x="853" y="688"/>
                    <a:pt x="852" y="690"/>
                    <a:pt x="852" y="690"/>
                  </a:cubicBezTo>
                  <a:cubicBezTo>
                    <a:pt x="851" y="691"/>
                    <a:pt x="849" y="691"/>
                    <a:pt x="849" y="690"/>
                  </a:cubicBezTo>
                  <a:cubicBezTo>
                    <a:pt x="848" y="690"/>
                    <a:pt x="847" y="689"/>
                    <a:pt x="846" y="689"/>
                  </a:cubicBezTo>
                  <a:cubicBezTo>
                    <a:pt x="845" y="689"/>
                    <a:pt x="842" y="689"/>
                    <a:pt x="842" y="690"/>
                  </a:cubicBezTo>
                  <a:cubicBezTo>
                    <a:pt x="841" y="691"/>
                    <a:pt x="842" y="693"/>
                    <a:pt x="842" y="694"/>
                  </a:cubicBezTo>
                  <a:cubicBezTo>
                    <a:pt x="841" y="695"/>
                    <a:pt x="838" y="698"/>
                    <a:pt x="836" y="698"/>
                  </a:cubicBezTo>
                  <a:cubicBezTo>
                    <a:pt x="835" y="698"/>
                    <a:pt x="833" y="697"/>
                    <a:pt x="832" y="697"/>
                  </a:cubicBezTo>
                  <a:cubicBezTo>
                    <a:pt x="831" y="697"/>
                    <a:pt x="829" y="699"/>
                    <a:pt x="828" y="700"/>
                  </a:cubicBezTo>
                  <a:cubicBezTo>
                    <a:pt x="827" y="700"/>
                    <a:pt x="825" y="701"/>
                    <a:pt x="825" y="702"/>
                  </a:cubicBezTo>
                  <a:cubicBezTo>
                    <a:pt x="824" y="703"/>
                    <a:pt x="825" y="705"/>
                    <a:pt x="825" y="706"/>
                  </a:cubicBezTo>
                  <a:cubicBezTo>
                    <a:pt x="825" y="707"/>
                    <a:pt x="824" y="709"/>
                    <a:pt x="823" y="710"/>
                  </a:cubicBezTo>
                  <a:cubicBezTo>
                    <a:pt x="822" y="710"/>
                    <a:pt x="821" y="710"/>
                    <a:pt x="820" y="710"/>
                  </a:cubicBezTo>
                  <a:cubicBezTo>
                    <a:pt x="819" y="710"/>
                    <a:pt x="817" y="708"/>
                    <a:pt x="816" y="709"/>
                  </a:cubicBezTo>
                  <a:cubicBezTo>
                    <a:pt x="816" y="709"/>
                    <a:pt x="815" y="710"/>
                    <a:pt x="815" y="711"/>
                  </a:cubicBezTo>
                  <a:cubicBezTo>
                    <a:pt x="815" y="712"/>
                    <a:pt x="816" y="715"/>
                    <a:pt x="816" y="716"/>
                  </a:cubicBezTo>
                  <a:cubicBezTo>
                    <a:pt x="815" y="717"/>
                    <a:pt x="814" y="717"/>
                    <a:pt x="814" y="718"/>
                  </a:cubicBezTo>
                  <a:cubicBezTo>
                    <a:pt x="813" y="719"/>
                    <a:pt x="815" y="722"/>
                    <a:pt x="815" y="723"/>
                  </a:cubicBezTo>
                  <a:cubicBezTo>
                    <a:pt x="814" y="724"/>
                    <a:pt x="813" y="725"/>
                    <a:pt x="812" y="725"/>
                  </a:cubicBezTo>
                  <a:cubicBezTo>
                    <a:pt x="811" y="726"/>
                    <a:pt x="809" y="724"/>
                    <a:pt x="808" y="724"/>
                  </a:cubicBezTo>
                  <a:cubicBezTo>
                    <a:pt x="807" y="723"/>
                    <a:pt x="805" y="720"/>
                    <a:pt x="806" y="719"/>
                  </a:cubicBezTo>
                  <a:cubicBezTo>
                    <a:pt x="806" y="718"/>
                    <a:pt x="808" y="718"/>
                    <a:pt x="808" y="717"/>
                  </a:cubicBezTo>
                  <a:cubicBezTo>
                    <a:pt x="808" y="716"/>
                    <a:pt x="809" y="715"/>
                    <a:pt x="809" y="714"/>
                  </a:cubicBezTo>
                  <a:cubicBezTo>
                    <a:pt x="809" y="713"/>
                    <a:pt x="808" y="711"/>
                    <a:pt x="808" y="710"/>
                  </a:cubicBezTo>
                  <a:cubicBezTo>
                    <a:pt x="808" y="709"/>
                    <a:pt x="808" y="708"/>
                    <a:pt x="809" y="707"/>
                  </a:cubicBezTo>
                  <a:cubicBezTo>
                    <a:pt x="809" y="705"/>
                    <a:pt x="811" y="702"/>
                    <a:pt x="812" y="701"/>
                  </a:cubicBezTo>
                  <a:cubicBezTo>
                    <a:pt x="813" y="700"/>
                    <a:pt x="816" y="698"/>
                    <a:pt x="816" y="697"/>
                  </a:cubicBezTo>
                  <a:cubicBezTo>
                    <a:pt x="817" y="696"/>
                    <a:pt x="817" y="694"/>
                    <a:pt x="817" y="693"/>
                  </a:cubicBezTo>
                  <a:cubicBezTo>
                    <a:pt x="818" y="692"/>
                    <a:pt x="819" y="690"/>
                    <a:pt x="819" y="689"/>
                  </a:cubicBezTo>
                  <a:cubicBezTo>
                    <a:pt x="819" y="689"/>
                    <a:pt x="819" y="689"/>
                    <a:pt x="819" y="689"/>
                  </a:cubicBezTo>
                  <a:cubicBezTo>
                    <a:pt x="818" y="689"/>
                    <a:pt x="817" y="690"/>
                    <a:pt x="816" y="689"/>
                  </a:cubicBezTo>
                  <a:cubicBezTo>
                    <a:pt x="815" y="688"/>
                    <a:pt x="816" y="683"/>
                    <a:pt x="816" y="683"/>
                  </a:cubicBezTo>
                  <a:cubicBezTo>
                    <a:pt x="803" y="672"/>
                    <a:pt x="803" y="672"/>
                    <a:pt x="803" y="672"/>
                  </a:cubicBezTo>
                  <a:cubicBezTo>
                    <a:pt x="829" y="644"/>
                    <a:pt x="829" y="644"/>
                    <a:pt x="829" y="644"/>
                  </a:cubicBezTo>
                  <a:cubicBezTo>
                    <a:pt x="816" y="631"/>
                    <a:pt x="816" y="631"/>
                    <a:pt x="816" y="631"/>
                  </a:cubicBezTo>
                  <a:cubicBezTo>
                    <a:pt x="790" y="509"/>
                    <a:pt x="790" y="509"/>
                    <a:pt x="790" y="509"/>
                  </a:cubicBezTo>
                  <a:cubicBezTo>
                    <a:pt x="787" y="510"/>
                    <a:pt x="787" y="510"/>
                    <a:pt x="787" y="510"/>
                  </a:cubicBezTo>
                  <a:cubicBezTo>
                    <a:pt x="778" y="499"/>
                    <a:pt x="778" y="499"/>
                    <a:pt x="778" y="499"/>
                  </a:cubicBezTo>
                  <a:cubicBezTo>
                    <a:pt x="776" y="374"/>
                    <a:pt x="776" y="374"/>
                    <a:pt x="776" y="374"/>
                  </a:cubicBezTo>
                  <a:cubicBezTo>
                    <a:pt x="778" y="373"/>
                    <a:pt x="778" y="373"/>
                    <a:pt x="778" y="373"/>
                  </a:cubicBezTo>
                  <a:cubicBezTo>
                    <a:pt x="774" y="368"/>
                    <a:pt x="774" y="368"/>
                    <a:pt x="774" y="368"/>
                  </a:cubicBezTo>
                  <a:cubicBezTo>
                    <a:pt x="774" y="356"/>
                    <a:pt x="774" y="356"/>
                    <a:pt x="774" y="356"/>
                  </a:cubicBezTo>
                  <a:cubicBezTo>
                    <a:pt x="746" y="242"/>
                    <a:pt x="746" y="242"/>
                    <a:pt x="746" y="242"/>
                  </a:cubicBezTo>
                  <a:cubicBezTo>
                    <a:pt x="746" y="242"/>
                    <a:pt x="743" y="239"/>
                    <a:pt x="742" y="238"/>
                  </a:cubicBezTo>
                  <a:cubicBezTo>
                    <a:pt x="741" y="237"/>
                    <a:pt x="738" y="238"/>
                    <a:pt x="737" y="237"/>
                  </a:cubicBezTo>
                  <a:cubicBezTo>
                    <a:pt x="737" y="237"/>
                    <a:pt x="736" y="235"/>
                    <a:pt x="736" y="234"/>
                  </a:cubicBezTo>
                  <a:cubicBezTo>
                    <a:pt x="735" y="233"/>
                    <a:pt x="734" y="232"/>
                    <a:pt x="733" y="231"/>
                  </a:cubicBezTo>
                  <a:cubicBezTo>
                    <a:pt x="732" y="231"/>
                    <a:pt x="730" y="232"/>
                    <a:pt x="729" y="232"/>
                  </a:cubicBezTo>
                  <a:cubicBezTo>
                    <a:pt x="729" y="232"/>
                    <a:pt x="727" y="234"/>
                    <a:pt x="727" y="235"/>
                  </a:cubicBezTo>
                  <a:cubicBezTo>
                    <a:pt x="727" y="235"/>
                    <a:pt x="727" y="237"/>
                    <a:pt x="727" y="238"/>
                  </a:cubicBezTo>
                  <a:cubicBezTo>
                    <a:pt x="727" y="239"/>
                    <a:pt x="728" y="242"/>
                    <a:pt x="727" y="243"/>
                  </a:cubicBezTo>
                  <a:cubicBezTo>
                    <a:pt x="726" y="243"/>
                    <a:pt x="724" y="244"/>
                    <a:pt x="723" y="244"/>
                  </a:cubicBezTo>
                  <a:cubicBezTo>
                    <a:pt x="721" y="243"/>
                    <a:pt x="720" y="240"/>
                    <a:pt x="720" y="239"/>
                  </a:cubicBezTo>
                  <a:cubicBezTo>
                    <a:pt x="719" y="238"/>
                    <a:pt x="719" y="235"/>
                    <a:pt x="719" y="233"/>
                  </a:cubicBezTo>
                  <a:cubicBezTo>
                    <a:pt x="718" y="230"/>
                    <a:pt x="718" y="224"/>
                    <a:pt x="719" y="221"/>
                  </a:cubicBezTo>
                  <a:cubicBezTo>
                    <a:pt x="719" y="220"/>
                    <a:pt x="722" y="218"/>
                    <a:pt x="722" y="216"/>
                  </a:cubicBezTo>
                  <a:cubicBezTo>
                    <a:pt x="723" y="214"/>
                    <a:pt x="722" y="211"/>
                    <a:pt x="722" y="209"/>
                  </a:cubicBezTo>
                  <a:cubicBezTo>
                    <a:pt x="722" y="208"/>
                    <a:pt x="721" y="206"/>
                    <a:pt x="720" y="206"/>
                  </a:cubicBezTo>
                  <a:cubicBezTo>
                    <a:pt x="719" y="205"/>
                    <a:pt x="716" y="204"/>
                    <a:pt x="715" y="203"/>
                  </a:cubicBezTo>
                  <a:cubicBezTo>
                    <a:pt x="715" y="202"/>
                    <a:pt x="713" y="201"/>
                    <a:pt x="713" y="200"/>
                  </a:cubicBezTo>
                  <a:cubicBezTo>
                    <a:pt x="713" y="199"/>
                    <a:pt x="715" y="196"/>
                    <a:pt x="715" y="195"/>
                  </a:cubicBezTo>
                  <a:cubicBezTo>
                    <a:pt x="715" y="193"/>
                    <a:pt x="713" y="191"/>
                    <a:pt x="713" y="190"/>
                  </a:cubicBezTo>
                  <a:cubicBezTo>
                    <a:pt x="712" y="189"/>
                    <a:pt x="709" y="188"/>
                    <a:pt x="708" y="186"/>
                  </a:cubicBezTo>
                  <a:cubicBezTo>
                    <a:pt x="707" y="186"/>
                    <a:pt x="706" y="184"/>
                    <a:pt x="706" y="183"/>
                  </a:cubicBezTo>
                  <a:cubicBezTo>
                    <a:pt x="706" y="182"/>
                    <a:pt x="706" y="179"/>
                    <a:pt x="705" y="178"/>
                  </a:cubicBezTo>
                  <a:cubicBezTo>
                    <a:pt x="705" y="176"/>
                    <a:pt x="704" y="171"/>
                    <a:pt x="703" y="169"/>
                  </a:cubicBezTo>
                  <a:cubicBezTo>
                    <a:pt x="703" y="169"/>
                    <a:pt x="701" y="167"/>
                    <a:pt x="700" y="167"/>
                  </a:cubicBezTo>
                  <a:cubicBezTo>
                    <a:pt x="700" y="166"/>
                    <a:pt x="698" y="166"/>
                    <a:pt x="698" y="165"/>
                  </a:cubicBezTo>
                  <a:cubicBezTo>
                    <a:pt x="697" y="164"/>
                    <a:pt x="697" y="161"/>
                    <a:pt x="697" y="160"/>
                  </a:cubicBezTo>
                  <a:cubicBezTo>
                    <a:pt x="697" y="159"/>
                    <a:pt x="698" y="157"/>
                    <a:pt x="698" y="155"/>
                  </a:cubicBezTo>
                  <a:cubicBezTo>
                    <a:pt x="698" y="154"/>
                    <a:pt x="695" y="152"/>
                    <a:pt x="695" y="150"/>
                  </a:cubicBezTo>
                  <a:cubicBezTo>
                    <a:pt x="695" y="149"/>
                    <a:pt x="697" y="145"/>
                    <a:pt x="697" y="144"/>
                  </a:cubicBezTo>
                  <a:cubicBezTo>
                    <a:pt x="697" y="141"/>
                    <a:pt x="696" y="137"/>
                    <a:pt x="696" y="135"/>
                  </a:cubicBezTo>
                  <a:cubicBezTo>
                    <a:pt x="697" y="133"/>
                    <a:pt x="700" y="131"/>
                    <a:pt x="701" y="129"/>
                  </a:cubicBezTo>
                  <a:cubicBezTo>
                    <a:pt x="701" y="128"/>
                    <a:pt x="702" y="124"/>
                    <a:pt x="702" y="122"/>
                  </a:cubicBezTo>
                  <a:cubicBezTo>
                    <a:pt x="701" y="121"/>
                    <a:pt x="697" y="118"/>
                    <a:pt x="696" y="116"/>
                  </a:cubicBezTo>
                  <a:cubicBezTo>
                    <a:pt x="696" y="115"/>
                    <a:pt x="697" y="112"/>
                    <a:pt x="696" y="111"/>
                  </a:cubicBezTo>
                  <a:cubicBezTo>
                    <a:pt x="696" y="110"/>
                    <a:pt x="694" y="109"/>
                    <a:pt x="694" y="108"/>
                  </a:cubicBezTo>
                  <a:cubicBezTo>
                    <a:pt x="694" y="107"/>
                    <a:pt x="696" y="105"/>
                    <a:pt x="696" y="103"/>
                  </a:cubicBezTo>
                  <a:cubicBezTo>
                    <a:pt x="697" y="100"/>
                    <a:pt x="697" y="94"/>
                    <a:pt x="696" y="91"/>
                  </a:cubicBezTo>
                  <a:cubicBezTo>
                    <a:pt x="695" y="90"/>
                    <a:pt x="693" y="88"/>
                    <a:pt x="692" y="87"/>
                  </a:cubicBezTo>
                  <a:cubicBezTo>
                    <a:pt x="692" y="86"/>
                    <a:pt x="690" y="83"/>
                    <a:pt x="690" y="81"/>
                  </a:cubicBezTo>
                  <a:cubicBezTo>
                    <a:pt x="689" y="80"/>
                    <a:pt x="688" y="78"/>
                    <a:pt x="687" y="77"/>
                  </a:cubicBezTo>
                  <a:cubicBezTo>
                    <a:pt x="686" y="77"/>
                    <a:pt x="683" y="76"/>
                    <a:pt x="682" y="75"/>
                  </a:cubicBezTo>
                  <a:cubicBezTo>
                    <a:pt x="681" y="74"/>
                    <a:pt x="679" y="72"/>
                    <a:pt x="678" y="71"/>
                  </a:cubicBezTo>
                  <a:cubicBezTo>
                    <a:pt x="677" y="70"/>
                    <a:pt x="676" y="68"/>
                    <a:pt x="675" y="66"/>
                  </a:cubicBezTo>
                  <a:cubicBezTo>
                    <a:pt x="675" y="64"/>
                    <a:pt x="677" y="58"/>
                    <a:pt x="677" y="55"/>
                  </a:cubicBezTo>
                  <a:cubicBezTo>
                    <a:pt x="677" y="53"/>
                    <a:pt x="674" y="50"/>
                    <a:pt x="674" y="49"/>
                  </a:cubicBezTo>
                  <a:cubicBezTo>
                    <a:pt x="673" y="47"/>
                    <a:pt x="672" y="43"/>
                    <a:pt x="672" y="42"/>
                  </a:cubicBezTo>
                  <a:cubicBezTo>
                    <a:pt x="672" y="40"/>
                    <a:pt x="674" y="38"/>
                    <a:pt x="674" y="37"/>
                  </a:cubicBezTo>
                  <a:cubicBezTo>
                    <a:pt x="674" y="36"/>
                    <a:pt x="673" y="34"/>
                    <a:pt x="672" y="33"/>
                  </a:cubicBezTo>
                  <a:cubicBezTo>
                    <a:pt x="671" y="32"/>
                    <a:pt x="667" y="33"/>
                    <a:pt x="666" y="32"/>
                  </a:cubicBezTo>
                  <a:cubicBezTo>
                    <a:pt x="665" y="31"/>
                    <a:pt x="665" y="28"/>
                    <a:pt x="665" y="27"/>
                  </a:cubicBezTo>
                  <a:cubicBezTo>
                    <a:pt x="665" y="25"/>
                    <a:pt x="665" y="21"/>
                    <a:pt x="665" y="19"/>
                  </a:cubicBezTo>
                  <a:cubicBezTo>
                    <a:pt x="665" y="18"/>
                    <a:pt x="667" y="16"/>
                    <a:pt x="667" y="15"/>
                  </a:cubicBezTo>
                  <a:cubicBezTo>
                    <a:pt x="667" y="13"/>
                    <a:pt x="666" y="10"/>
                    <a:pt x="665" y="9"/>
                  </a:cubicBezTo>
                  <a:cubicBezTo>
                    <a:pt x="665" y="8"/>
                    <a:pt x="664" y="7"/>
                    <a:pt x="664" y="6"/>
                  </a:cubicBezTo>
                  <a:cubicBezTo>
                    <a:pt x="663" y="5"/>
                    <a:pt x="662" y="2"/>
                    <a:pt x="662" y="0"/>
                  </a:cubicBezTo>
                  <a:cubicBezTo>
                    <a:pt x="662" y="0"/>
                    <a:pt x="662" y="0"/>
                    <a:pt x="662" y="0"/>
                  </a:cubicBezTo>
                  <a:cubicBezTo>
                    <a:pt x="583" y="24"/>
                    <a:pt x="583" y="24"/>
                    <a:pt x="583" y="24"/>
                  </a:cubicBezTo>
                  <a:cubicBezTo>
                    <a:pt x="537" y="39"/>
                    <a:pt x="537" y="39"/>
                    <a:pt x="537" y="39"/>
                  </a:cubicBezTo>
                  <a:cubicBezTo>
                    <a:pt x="537" y="39"/>
                    <a:pt x="513" y="43"/>
                    <a:pt x="506" y="45"/>
                  </a:cubicBezTo>
                  <a:cubicBezTo>
                    <a:pt x="504" y="46"/>
                    <a:pt x="501" y="47"/>
                    <a:pt x="499" y="48"/>
                  </a:cubicBezTo>
                  <a:cubicBezTo>
                    <a:pt x="498" y="48"/>
                    <a:pt x="496" y="49"/>
                    <a:pt x="495" y="49"/>
                  </a:cubicBezTo>
                  <a:cubicBezTo>
                    <a:pt x="494" y="49"/>
                    <a:pt x="492" y="47"/>
                    <a:pt x="490" y="47"/>
                  </a:cubicBezTo>
                  <a:cubicBezTo>
                    <a:pt x="489" y="47"/>
                    <a:pt x="486" y="47"/>
                    <a:pt x="485" y="48"/>
                  </a:cubicBezTo>
                  <a:cubicBezTo>
                    <a:pt x="484" y="49"/>
                    <a:pt x="482" y="51"/>
                    <a:pt x="481" y="51"/>
                  </a:cubicBezTo>
                  <a:cubicBezTo>
                    <a:pt x="481" y="52"/>
                    <a:pt x="479" y="52"/>
                    <a:pt x="478" y="53"/>
                  </a:cubicBezTo>
                  <a:cubicBezTo>
                    <a:pt x="477" y="54"/>
                    <a:pt x="477" y="56"/>
                    <a:pt x="477" y="56"/>
                  </a:cubicBezTo>
                  <a:cubicBezTo>
                    <a:pt x="476" y="57"/>
                    <a:pt x="474" y="57"/>
                    <a:pt x="474" y="57"/>
                  </a:cubicBezTo>
                  <a:cubicBezTo>
                    <a:pt x="473" y="57"/>
                    <a:pt x="471" y="57"/>
                    <a:pt x="470" y="57"/>
                  </a:cubicBezTo>
                  <a:cubicBezTo>
                    <a:pt x="469" y="58"/>
                    <a:pt x="468" y="59"/>
                    <a:pt x="468" y="59"/>
                  </a:cubicBezTo>
                  <a:cubicBezTo>
                    <a:pt x="467" y="60"/>
                    <a:pt x="467" y="62"/>
                    <a:pt x="467" y="63"/>
                  </a:cubicBezTo>
                  <a:cubicBezTo>
                    <a:pt x="466" y="64"/>
                    <a:pt x="465" y="66"/>
                    <a:pt x="465" y="67"/>
                  </a:cubicBezTo>
                  <a:cubicBezTo>
                    <a:pt x="464" y="68"/>
                    <a:pt x="462" y="69"/>
                    <a:pt x="461" y="69"/>
                  </a:cubicBezTo>
                  <a:cubicBezTo>
                    <a:pt x="460" y="70"/>
                    <a:pt x="457" y="71"/>
                    <a:pt x="456" y="72"/>
                  </a:cubicBezTo>
                  <a:cubicBezTo>
                    <a:pt x="455" y="72"/>
                    <a:pt x="454" y="73"/>
                    <a:pt x="454" y="74"/>
                  </a:cubicBezTo>
                  <a:cubicBezTo>
                    <a:pt x="453" y="75"/>
                    <a:pt x="453" y="77"/>
                    <a:pt x="452" y="78"/>
                  </a:cubicBezTo>
                  <a:cubicBezTo>
                    <a:pt x="452" y="78"/>
                    <a:pt x="450" y="80"/>
                    <a:pt x="449" y="81"/>
                  </a:cubicBezTo>
                  <a:cubicBezTo>
                    <a:pt x="448" y="82"/>
                    <a:pt x="446" y="83"/>
                    <a:pt x="445" y="84"/>
                  </a:cubicBezTo>
                  <a:cubicBezTo>
                    <a:pt x="444" y="85"/>
                    <a:pt x="441" y="87"/>
                    <a:pt x="440" y="88"/>
                  </a:cubicBezTo>
                  <a:cubicBezTo>
                    <a:pt x="439" y="89"/>
                    <a:pt x="438" y="90"/>
                    <a:pt x="437" y="91"/>
                  </a:cubicBezTo>
                  <a:cubicBezTo>
                    <a:pt x="437" y="92"/>
                    <a:pt x="436" y="95"/>
                    <a:pt x="436" y="96"/>
                  </a:cubicBezTo>
                  <a:cubicBezTo>
                    <a:pt x="435" y="97"/>
                    <a:pt x="434" y="99"/>
                    <a:pt x="433" y="100"/>
                  </a:cubicBezTo>
                  <a:cubicBezTo>
                    <a:pt x="432" y="102"/>
                    <a:pt x="430" y="104"/>
                    <a:pt x="429" y="105"/>
                  </a:cubicBezTo>
                  <a:cubicBezTo>
                    <a:pt x="428" y="106"/>
                    <a:pt x="426" y="107"/>
                    <a:pt x="426" y="108"/>
                  </a:cubicBezTo>
                  <a:cubicBezTo>
                    <a:pt x="425" y="109"/>
                    <a:pt x="425" y="112"/>
                    <a:pt x="424" y="113"/>
                  </a:cubicBezTo>
                  <a:cubicBezTo>
                    <a:pt x="423" y="115"/>
                    <a:pt x="421" y="118"/>
                    <a:pt x="419" y="120"/>
                  </a:cubicBezTo>
                  <a:cubicBezTo>
                    <a:pt x="418" y="122"/>
                    <a:pt x="414" y="126"/>
                    <a:pt x="413" y="128"/>
                  </a:cubicBezTo>
                  <a:cubicBezTo>
                    <a:pt x="412" y="129"/>
                    <a:pt x="412" y="132"/>
                    <a:pt x="411" y="134"/>
                  </a:cubicBezTo>
                  <a:cubicBezTo>
                    <a:pt x="410" y="136"/>
                    <a:pt x="408" y="140"/>
                    <a:pt x="407" y="141"/>
                  </a:cubicBezTo>
                  <a:cubicBezTo>
                    <a:pt x="406" y="143"/>
                    <a:pt x="405" y="147"/>
                    <a:pt x="404" y="148"/>
                  </a:cubicBezTo>
                  <a:cubicBezTo>
                    <a:pt x="403" y="150"/>
                    <a:pt x="400" y="153"/>
                    <a:pt x="399" y="155"/>
                  </a:cubicBezTo>
                  <a:cubicBezTo>
                    <a:pt x="398" y="156"/>
                    <a:pt x="395" y="160"/>
                    <a:pt x="394" y="162"/>
                  </a:cubicBezTo>
                  <a:cubicBezTo>
                    <a:pt x="394" y="163"/>
                    <a:pt x="393" y="166"/>
                    <a:pt x="393" y="167"/>
                  </a:cubicBezTo>
                  <a:cubicBezTo>
                    <a:pt x="393" y="169"/>
                    <a:pt x="392" y="173"/>
                    <a:pt x="392" y="175"/>
                  </a:cubicBezTo>
                  <a:cubicBezTo>
                    <a:pt x="392" y="176"/>
                    <a:pt x="391" y="180"/>
                    <a:pt x="391" y="181"/>
                  </a:cubicBezTo>
                  <a:cubicBezTo>
                    <a:pt x="390" y="183"/>
                    <a:pt x="388" y="186"/>
                    <a:pt x="388" y="187"/>
                  </a:cubicBezTo>
                  <a:cubicBezTo>
                    <a:pt x="386" y="189"/>
                    <a:pt x="384" y="192"/>
                    <a:pt x="382" y="194"/>
                  </a:cubicBezTo>
                  <a:cubicBezTo>
                    <a:pt x="382" y="195"/>
                    <a:pt x="380" y="196"/>
                    <a:pt x="378" y="197"/>
                  </a:cubicBezTo>
                  <a:cubicBezTo>
                    <a:pt x="378" y="197"/>
                    <a:pt x="376" y="197"/>
                    <a:pt x="375" y="198"/>
                  </a:cubicBezTo>
                  <a:cubicBezTo>
                    <a:pt x="374" y="198"/>
                    <a:pt x="372" y="199"/>
                    <a:pt x="371" y="200"/>
                  </a:cubicBezTo>
                  <a:cubicBezTo>
                    <a:pt x="370" y="201"/>
                    <a:pt x="367" y="204"/>
                    <a:pt x="366" y="206"/>
                  </a:cubicBezTo>
                  <a:cubicBezTo>
                    <a:pt x="365" y="206"/>
                    <a:pt x="364" y="209"/>
                    <a:pt x="363" y="210"/>
                  </a:cubicBezTo>
                  <a:cubicBezTo>
                    <a:pt x="362" y="210"/>
                    <a:pt x="360" y="211"/>
                    <a:pt x="359" y="212"/>
                  </a:cubicBezTo>
                  <a:cubicBezTo>
                    <a:pt x="358" y="212"/>
                    <a:pt x="358" y="215"/>
                    <a:pt x="358" y="216"/>
                  </a:cubicBezTo>
                  <a:cubicBezTo>
                    <a:pt x="358" y="217"/>
                    <a:pt x="359" y="218"/>
                    <a:pt x="360" y="219"/>
                  </a:cubicBezTo>
                  <a:cubicBezTo>
                    <a:pt x="360" y="220"/>
                    <a:pt x="359" y="222"/>
                    <a:pt x="359" y="223"/>
                  </a:cubicBezTo>
                  <a:cubicBezTo>
                    <a:pt x="358" y="224"/>
                    <a:pt x="355" y="226"/>
                    <a:pt x="354" y="227"/>
                  </a:cubicBezTo>
                  <a:cubicBezTo>
                    <a:pt x="353" y="228"/>
                    <a:pt x="351" y="230"/>
                    <a:pt x="350" y="230"/>
                  </a:cubicBezTo>
                  <a:cubicBezTo>
                    <a:pt x="349" y="231"/>
                    <a:pt x="347" y="230"/>
                    <a:pt x="346" y="230"/>
                  </a:cubicBezTo>
                  <a:cubicBezTo>
                    <a:pt x="346" y="231"/>
                    <a:pt x="344" y="232"/>
                    <a:pt x="344" y="233"/>
                  </a:cubicBezTo>
                  <a:cubicBezTo>
                    <a:pt x="344" y="233"/>
                    <a:pt x="344" y="235"/>
                    <a:pt x="344" y="236"/>
                  </a:cubicBezTo>
                  <a:cubicBezTo>
                    <a:pt x="343" y="237"/>
                    <a:pt x="343" y="240"/>
                    <a:pt x="342" y="241"/>
                  </a:cubicBezTo>
                  <a:cubicBezTo>
                    <a:pt x="342" y="242"/>
                    <a:pt x="341" y="244"/>
                    <a:pt x="341" y="245"/>
                  </a:cubicBezTo>
                  <a:cubicBezTo>
                    <a:pt x="340" y="246"/>
                    <a:pt x="340" y="248"/>
                    <a:pt x="340" y="249"/>
                  </a:cubicBezTo>
                  <a:cubicBezTo>
                    <a:pt x="341" y="251"/>
                    <a:pt x="342" y="252"/>
                    <a:pt x="343" y="253"/>
                  </a:cubicBezTo>
                  <a:cubicBezTo>
                    <a:pt x="343" y="254"/>
                    <a:pt x="344" y="255"/>
                    <a:pt x="345" y="255"/>
                  </a:cubicBezTo>
                  <a:cubicBezTo>
                    <a:pt x="346" y="256"/>
                    <a:pt x="349" y="256"/>
                    <a:pt x="350" y="257"/>
                  </a:cubicBezTo>
                  <a:cubicBezTo>
                    <a:pt x="351" y="257"/>
                    <a:pt x="352" y="258"/>
                    <a:pt x="352" y="259"/>
                  </a:cubicBezTo>
                  <a:cubicBezTo>
                    <a:pt x="352" y="259"/>
                    <a:pt x="351" y="262"/>
                    <a:pt x="352" y="262"/>
                  </a:cubicBezTo>
                  <a:cubicBezTo>
                    <a:pt x="353" y="264"/>
                    <a:pt x="356" y="264"/>
                    <a:pt x="357" y="265"/>
                  </a:cubicBezTo>
                  <a:cubicBezTo>
                    <a:pt x="358" y="265"/>
                    <a:pt x="357" y="268"/>
                    <a:pt x="358" y="268"/>
                  </a:cubicBezTo>
                  <a:cubicBezTo>
                    <a:pt x="359" y="269"/>
                    <a:pt x="362" y="267"/>
                    <a:pt x="363" y="267"/>
                  </a:cubicBezTo>
                  <a:cubicBezTo>
                    <a:pt x="364" y="267"/>
                    <a:pt x="367" y="267"/>
                    <a:pt x="369" y="267"/>
                  </a:cubicBezTo>
                  <a:cubicBezTo>
                    <a:pt x="370" y="267"/>
                    <a:pt x="373" y="268"/>
                    <a:pt x="374" y="269"/>
                  </a:cubicBezTo>
                  <a:cubicBezTo>
                    <a:pt x="375" y="270"/>
                    <a:pt x="377" y="272"/>
                    <a:pt x="377" y="274"/>
                  </a:cubicBezTo>
                  <a:cubicBezTo>
                    <a:pt x="377" y="275"/>
                    <a:pt x="377" y="278"/>
                    <a:pt x="376" y="279"/>
                  </a:cubicBezTo>
                  <a:cubicBezTo>
                    <a:pt x="376" y="280"/>
                    <a:pt x="373" y="281"/>
                    <a:pt x="373" y="282"/>
                  </a:cubicBezTo>
                  <a:cubicBezTo>
                    <a:pt x="372" y="282"/>
                    <a:pt x="372" y="284"/>
                    <a:pt x="371" y="285"/>
                  </a:cubicBezTo>
                  <a:cubicBezTo>
                    <a:pt x="370" y="285"/>
                    <a:pt x="368" y="285"/>
                    <a:pt x="367" y="285"/>
                  </a:cubicBezTo>
                  <a:cubicBezTo>
                    <a:pt x="366" y="285"/>
                    <a:pt x="364" y="285"/>
                    <a:pt x="363" y="286"/>
                  </a:cubicBezTo>
                  <a:cubicBezTo>
                    <a:pt x="363" y="287"/>
                    <a:pt x="361" y="289"/>
                    <a:pt x="362" y="291"/>
                  </a:cubicBezTo>
                  <a:cubicBezTo>
                    <a:pt x="362" y="292"/>
                    <a:pt x="363" y="293"/>
                    <a:pt x="364" y="294"/>
                  </a:cubicBezTo>
                  <a:cubicBezTo>
                    <a:pt x="366" y="295"/>
                    <a:pt x="370" y="296"/>
                    <a:pt x="371" y="298"/>
                  </a:cubicBezTo>
                  <a:cubicBezTo>
                    <a:pt x="372" y="299"/>
                    <a:pt x="372" y="303"/>
                    <a:pt x="373" y="304"/>
                  </a:cubicBezTo>
                  <a:cubicBezTo>
                    <a:pt x="373" y="306"/>
                    <a:pt x="376" y="309"/>
                    <a:pt x="376" y="310"/>
                  </a:cubicBezTo>
                  <a:cubicBezTo>
                    <a:pt x="377" y="311"/>
                    <a:pt x="378" y="314"/>
                    <a:pt x="379" y="315"/>
                  </a:cubicBezTo>
                  <a:cubicBezTo>
                    <a:pt x="380" y="317"/>
                    <a:pt x="381" y="322"/>
                    <a:pt x="382" y="324"/>
                  </a:cubicBezTo>
                  <a:cubicBezTo>
                    <a:pt x="382" y="326"/>
                    <a:pt x="383" y="329"/>
                    <a:pt x="384" y="331"/>
                  </a:cubicBezTo>
                  <a:cubicBezTo>
                    <a:pt x="384" y="333"/>
                    <a:pt x="384" y="338"/>
                    <a:pt x="383" y="340"/>
                  </a:cubicBezTo>
                  <a:cubicBezTo>
                    <a:pt x="382" y="342"/>
                    <a:pt x="380" y="343"/>
                    <a:pt x="379" y="344"/>
                  </a:cubicBezTo>
                  <a:cubicBezTo>
                    <a:pt x="377" y="346"/>
                    <a:pt x="375" y="348"/>
                    <a:pt x="374" y="349"/>
                  </a:cubicBezTo>
                  <a:cubicBezTo>
                    <a:pt x="373" y="349"/>
                    <a:pt x="370" y="350"/>
                    <a:pt x="369" y="350"/>
                  </a:cubicBezTo>
                  <a:cubicBezTo>
                    <a:pt x="368" y="350"/>
                    <a:pt x="366" y="348"/>
                    <a:pt x="366" y="349"/>
                  </a:cubicBezTo>
                  <a:cubicBezTo>
                    <a:pt x="364" y="349"/>
                    <a:pt x="362" y="350"/>
                    <a:pt x="361" y="350"/>
                  </a:cubicBezTo>
                  <a:cubicBezTo>
                    <a:pt x="359" y="351"/>
                    <a:pt x="357" y="354"/>
                    <a:pt x="356" y="355"/>
                  </a:cubicBezTo>
                  <a:cubicBezTo>
                    <a:pt x="355" y="356"/>
                    <a:pt x="354" y="359"/>
                    <a:pt x="353" y="360"/>
                  </a:cubicBezTo>
                  <a:cubicBezTo>
                    <a:pt x="352" y="361"/>
                    <a:pt x="349" y="363"/>
                    <a:pt x="348" y="364"/>
                  </a:cubicBezTo>
                  <a:cubicBezTo>
                    <a:pt x="347" y="366"/>
                    <a:pt x="344" y="369"/>
                    <a:pt x="343" y="371"/>
                  </a:cubicBezTo>
                  <a:cubicBezTo>
                    <a:pt x="342" y="372"/>
                    <a:pt x="339" y="373"/>
                    <a:pt x="339" y="374"/>
                  </a:cubicBezTo>
                  <a:cubicBezTo>
                    <a:pt x="338" y="376"/>
                    <a:pt x="337" y="379"/>
                    <a:pt x="336" y="380"/>
                  </a:cubicBezTo>
                  <a:cubicBezTo>
                    <a:pt x="335" y="382"/>
                    <a:pt x="335" y="386"/>
                    <a:pt x="334" y="388"/>
                  </a:cubicBezTo>
                  <a:cubicBezTo>
                    <a:pt x="333" y="389"/>
                    <a:pt x="330" y="391"/>
                    <a:pt x="329" y="392"/>
                  </a:cubicBezTo>
                  <a:cubicBezTo>
                    <a:pt x="328" y="393"/>
                    <a:pt x="326" y="397"/>
                    <a:pt x="324" y="398"/>
                  </a:cubicBezTo>
                  <a:cubicBezTo>
                    <a:pt x="323" y="398"/>
                    <a:pt x="320" y="398"/>
                    <a:pt x="319" y="399"/>
                  </a:cubicBezTo>
                  <a:cubicBezTo>
                    <a:pt x="318" y="400"/>
                    <a:pt x="316" y="402"/>
                    <a:pt x="315" y="403"/>
                  </a:cubicBezTo>
                  <a:cubicBezTo>
                    <a:pt x="313" y="404"/>
                    <a:pt x="310" y="405"/>
                    <a:pt x="309" y="406"/>
                  </a:cubicBezTo>
                  <a:cubicBezTo>
                    <a:pt x="308" y="407"/>
                    <a:pt x="306" y="409"/>
                    <a:pt x="305" y="410"/>
                  </a:cubicBezTo>
                  <a:cubicBezTo>
                    <a:pt x="304" y="411"/>
                    <a:pt x="300" y="411"/>
                    <a:pt x="298" y="411"/>
                  </a:cubicBezTo>
                  <a:cubicBezTo>
                    <a:pt x="296" y="411"/>
                    <a:pt x="293" y="412"/>
                    <a:pt x="291" y="412"/>
                  </a:cubicBezTo>
                  <a:cubicBezTo>
                    <a:pt x="290" y="412"/>
                    <a:pt x="286" y="412"/>
                    <a:pt x="285" y="412"/>
                  </a:cubicBezTo>
                  <a:cubicBezTo>
                    <a:pt x="284" y="412"/>
                    <a:pt x="281" y="413"/>
                    <a:pt x="280" y="413"/>
                  </a:cubicBezTo>
                  <a:cubicBezTo>
                    <a:pt x="279" y="413"/>
                    <a:pt x="276" y="415"/>
                    <a:pt x="275" y="415"/>
                  </a:cubicBezTo>
                  <a:cubicBezTo>
                    <a:pt x="273" y="416"/>
                    <a:pt x="268" y="418"/>
                    <a:pt x="266" y="418"/>
                  </a:cubicBezTo>
                  <a:cubicBezTo>
                    <a:pt x="264" y="419"/>
                    <a:pt x="260" y="419"/>
                    <a:pt x="259" y="419"/>
                  </a:cubicBezTo>
                  <a:cubicBezTo>
                    <a:pt x="257" y="420"/>
                    <a:pt x="255" y="421"/>
                    <a:pt x="253" y="422"/>
                  </a:cubicBezTo>
                  <a:cubicBezTo>
                    <a:pt x="252" y="423"/>
                    <a:pt x="249" y="424"/>
                    <a:pt x="247" y="425"/>
                  </a:cubicBezTo>
                  <a:cubicBezTo>
                    <a:pt x="245" y="426"/>
                    <a:pt x="241" y="427"/>
                    <a:pt x="239" y="428"/>
                  </a:cubicBezTo>
                  <a:cubicBezTo>
                    <a:pt x="239" y="429"/>
                    <a:pt x="238" y="431"/>
                    <a:pt x="237" y="432"/>
                  </a:cubicBezTo>
                  <a:cubicBezTo>
                    <a:pt x="236" y="432"/>
                    <a:pt x="233" y="433"/>
                    <a:pt x="232" y="434"/>
                  </a:cubicBezTo>
                  <a:cubicBezTo>
                    <a:pt x="231" y="434"/>
                    <a:pt x="228" y="433"/>
                    <a:pt x="227" y="433"/>
                  </a:cubicBezTo>
                  <a:cubicBezTo>
                    <a:pt x="225" y="432"/>
                    <a:pt x="223" y="431"/>
                    <a:pt x="221" y="430"/>
                  </a:cubicBezTo>
                  <a:cubicBezTo>
                    <a:pt x="220" y="430"/>
                    <a:pt x="217" y="429"/>
                    <a:pt x="216" y="428"/>
                  </a:cubicBezTo>
                  <a:cubicBezTo>
                    <a:pt x="214" y="428"/>
                    <a:pt x="212" y="425"/>
                    <a:pt x="210" y="425"/>
                  </a:cubicBezTo>
                  <a:cubicBezTo>
                    <a:pt x="209" y="424"/>
                    <a:pt x="206" y="423"/>
                    <a:pt x="204" y="422"/>
                  </a:cubicBezTo>
                  <a:cubicBezTo>
                    <a:pt x="201" y="422"/>
                    <a:pt x="195" y="422"/>
                    <a:pt x="192" y="422"/>
                  </a:cubicBezTo>
                  <a:cubicBezTo>
                    <a:pt x="188" y="422"/>
                    <a:pt x="180" y="424"/>
                    <a:pt x="176" y="424"/>
                  </a:cubicBezTo>
                  <a:cubicBezTo>
                    <a:pt x="173" y="424"/>
                    <a:pt x="168" y="425"/>
                    <a:pt x="165" y="426"/>
                  </a:cubicBezTo>
                  <a:cubicBezTo>
                    <a:pt x="161" y="426"/>
                    <a:pt x="154" y="427"/>
                    <a:pt x="151" y="428"/>
                  </a:cubicBezTo>
                  <a:cubicBezTo>
                    <a:pt x="148" y="429"/>
                    <a:pt x="143" y="432"/>
                    <a:pt x="140" y="433"/>
                  </a:cubicBezTo>
                  <a:cubicBezTo>
                    <a:pt x="138" y="433"/>
                    <a:pt x="133" y="433"/>
                    <a:pt x="130" y="434"/>
                  </a:cubicBezTo>
                  <a:cubicBezTo>
                    <a:pt x="125" y="434"/>
                    <a:pt x="116" y="436"/>
                    <a:pt x="112" y="437"/>
                  </a:cubicBezTo>
                  <a:cubicBezTo>
                    <a:pt x="110" y="438"/>
                    <a:pt x="106" y="439"/>
                    <a:pt x="104" y="440"/>
                  </a:cubicBezTo>
                  <a:cubicBezTo>
                    <a:pt x="100" y="441"/>
                    <a:pt x="92" y="445"/>
                    <a:pt x="89" y="446"/>
                  </a:cubicBezTo>
                  <a:cubicBezTo>
                    <a:pt x="85" y="448"/>
                    <a:pt x="78" y="451"/>
                    <a:pt x="75" y="453"/>
                  </a:cubicBezTo>
                  <a:cubicBezTo>
                    <a:pt x="72" y="455"/>
                    <a:pt x="67" y="458"/>
                    <a:pt x="64" y="459"/>
                  </a:cubicBezTo>
                  <a:cubicBezTo>
                    <a:pt x="62" y="460"/>
                    <a:pt x="59" y="463"/>
                    <a:pt x="57" y="464"/>
                  </a:cubicBezTo>
                  <a:cubicBezTo>
                    <a:pt x="55" y="465"/>
                    <a:pt x="52" y="467"/>
                    <a:pt x="50" y="468"/>
                  </a:cubicBezTo>
                  <a:cubicBezTo>
                    <a:pt x="49" y="469"/>
                    <a:pt x="46" y="470"/>
                    <a:pt x="45" y="472"/>
                  </a:cubicBezTo>
                  <a:cubicBezTo>
                    <a:pt x="45" y="472"/>
                    <a:pt x="45" y="474"/>
                    <a:pt x="45" y="475"/>
                  </a:cubicBezTo>
                  <a:cubicBezTo>
                    <a:pt x="46" y="477"/>
                    <a:pt x="48" y="480"/>
                    <a:pt x="49" y="482"/>
                  </a:cubicBezTo>
                  <a:cubicBezTo>
                    <a:pt x="49" y="483"/>
                    <a:pt x="49" y="485"/>
                    <a:pt x="49" y="486"/>
                  </a:cubicBezTo>
                  <a:cubicBezTo>
                    <a:pt x="50" y="487"/>
                    <a:pt x="53" y="489"/>
                    <a:pt x="52" y="491"/>
                  </a:cubicBezTo>
                  <a:cubicBezTo>
                    <a:pt x="52" y="492"/>
                    <a:pt x="50" y="494"/>
                    <a:pt x="50" y="495"/>
                  </a:cubicBezTo>
                  <a:cubicBezTo>
                    <a:pt x="50" y="496"/>
                    <a:pt x="51" y="498"/>
                    <a:pt x="51" y="499"/>
                  </a:cubicBezTo>
                  <a:cubicBezTo>
                    <a:pt x="51" y="500"/>
                    <a:pt x="49" y="503"/>
                    <a:pt x="50" y="504"/>
                  </a:cubicBezTo>
                  <a:cubicBezTo>
                    <a:pt x="51" y="505"/>
                    <a:pt x="53" y="505"/>
                    <a:pt x="54" y="505"/>
                  </a:cubicBezTo>
                  <a:cubicBezTo>
                    <a:pt x="55" y="505"/>
                    <a:pt x="59" y="504"/>
                    <a:pt x="60" y="505"/>
                  </a:cubicBezTo>
                  <a:cubicBezTo>
                    <a:pt x="60" y="505"/>
                    <a:pt x="60" y="507"/>
                    <a:pt x="60" y="508"/>
                  </a:cubicBezTo>
                  <a:cubicBezTo>
                    <a:pt x="59" y="509"/>
                    <a:pt x="59" y="511"/>
                    <a:pt x="59" y="512"/>
                  </a:cubicBezTo>
                  <a:cubicBezTo>
                    <a:pt x="59" y="513"/>
                    <a:pt x="59" y="516"/>
                    <a:pt x="60" y="517"/>
                  </a:cubicBezTo>
                  <a:cubicBezTo>
                    <a:pt x="61" y="518"/>
                    <a:pt x="64" y="519"/>
                    <a:pt x="66" y="520"/>
                  </a:cubicBezTo>
                  <a:cubicBezTo>
                    <a:pt x="68" y="520"/>
                    <a:pt x="71" y="520"/>
                    <a:pt x="73" y="521"/>
                  </a:cubicBezTo>
                  <a:cubicBezTo>
                    <a:pt x="74" y="521"/>
                    <a:pt x="76" y="523"/>
                    <a:pt x="77" y="524"/>
                  </a:cubicBezTo>
                  <a:cubicBezTo>
                    <a:pt x="77" y="525"/>
                    <a:pt x="78" y="528"/>
                    <a:pt x="78" y="529"/>
                  </a:cubicBezTo>
                  <a:cubicBezTo>
                    <a:pt x="78" y="530"/>
                    <a:pt x="80" y="532"/>
                    <a:pt x="81" y="533"/>
                  </a:cubicBezTo>
                  <a:cubicBezTo>
                    <a:pt x="81" y="534"/>
                    <a:pt x="84" y="535"/>
                    <a:pt x="85" y="536"/>
                  </a:cubicBezTo>
                  <a:cubicBezTo>
                    <a:pt x="86" y="537"/>
                    <a:pt x="86" y="540"/>
                    <a:pt x="86" y="542"/>
                  </a:cubicBezTo>
                  <a:cubicBezTo>
                    <a:pt x="87" y="543"/>
                    <a:pt x="89" y="545"/>
                    <a:pt x="89" y="546"/>
                  </a:cubicBezTo>
                  <a:cubicBezTo>
                    <a:pt x="89" y="548"/>
                    <a:pt x="88" y="551"/>
                    <a:pt x="87" y="553"/>
                  </a:cubicBezTo>
                  <a:cubicBezTo>
                    <a:pt x="86" y="555"/>
                    <a:pt x="83" y="558"/>
                    <a:pt x="81" y="560"/>
                  </a:cubicBezTo>
                  <a:cubicBezTo>
                    <a:pt x="80" y="561"/>
                    <a:pt x="77" y="562"/>
                    <a:pt x="76" y="563"/>
                  </a:cubicBezTo>
                  <a:cubicBezTo>
                    <a:pt x="75" y="564"/>
                    <a:pt x="74" y="566"/>
                    <a:pt x="73" y="567"/>
                  </a:cubicBezTo>
                  <a:cubicBezTo>
                    <a:pt x="72" y="567"/>
                    <a:pt x="69" y="568"/>
                    <a:pt x="69" y="569"/>
                  </a:cubicBezTo>
                  <a:cubicBezTo>
                    <a:pt x="68" y="570"/>
                    <a:pt x="69" y="573"/>
                    <a:pt x="68" y="575"/>
                  </a:cubicBezTo>
                  <a:cubicBezTo>
                    <a:pt x="68" y="576"/>
                    <a:pt x="68" y="578"/>
                    <a:pt x="67" y="579"/>
                  </a:cubicBezTo>
                  <a:cubicBezTo>
                    <a:pt x="66" y="580"/>
                    <a:pt x="64" y="581"/>
                    <a:pt x="63" y="582"/>
                  </a:cubicBezTo>
                  <a:cubicBezTo>
                    <a:pt x="62" y="584"/>
                    <a:pt x="62" y="586"/>
                    <a:pt x="62" y="587"/>
                  </a:cubicBezTo>
                  <a:cubicBezTo>
                    <a:pt x="62" y="588"/>
                    <a:pt x="63" y="590"/>
                    <a:pt x="63" y="590"/>
                  </a:cubicBezTo>
                  <a:cubicBezTo>
                    <a:pt x="63" y="591"/>
                    <a:pt x="62" y="593"/>
                    <a:pt x="61" y="594"/>
                  </a:cubicBezTo>
                  <a:cubicBezTo>
                    <a:pt x="61" y="595"/>
                    <a:pt x="59" y="596"/>
                    <a:pt x="59" y="596"/>
                  </a:cubicBezTo>
                  <a:cubicBezTo>
                    <a:pt x="57" y="598"/>
                    <a:pt x="52" y="599"/>
                    <a:pt x="50" y="601"/>
                  </a:cubicBezTo>
                  <a:cubicBezTo>
                    <a:pt x="49" y="602"/>
                    <a:pt x="46" y="606"/>
                    <a:pt x="45" y="607"/>
                  </a:cubicBezTo>
                  <a:cubicBezTo>
                    <a:pt x="43" y="610"/>
                    <a:pt x="38" y="614"/>
                    <a:pt x="36" y="616"/>
                  </a:cubicBezTo>
                  <a:cubicBezTo>
                    <a:pt x="35" y="618"/>
                    <a:pt x="32" y="621"/>
                    <a:pt x="31" y="623"/>
                  </a:cubicBezTo>
                  <a:cubicBezTo>
                    <a:pt x="30" y="625"/>
                    <a:pt x="27" y="629"/>
                    <a:pt x="26" y="631"/>
                  </a:cubicBezTo>
                  <a:cubicBezTo>
                    <a:pt x="23" y="635"/>
                    <a:pt x="17" y="641"/>
                    <a:pt x="14" y="644"/>
                  </a:cubicBezTo>
                  <a:cubicBezTo>
                    <a:pt x="11" y="648"/>
                    <a:pt x="4" y="654"/>
                    <a:pt x="0" y="658"/>
                  </a:cubicBezTo>
                  <a:cubicBezTo>
                    <a:pt x="9" y="701"/>
                    <a:pt x="9" y="701"/>
                    <a:pt x="9" y="701"/>
                  </a:cubicBezTo>
                  <a:cubicBezTo>
                    <a:pt x="109" y="680"/>
                    <a:pt x="109" y="680"/>
                    <a:pt x="109" y="680"/>
                  </a:cubicBezTo>
                  <a:cubicBezTo>
                    <a:pt x="274" y="642"/>
                    <a:pt x="274" y="642"/>
                    <a:pt x="274" y="642"/>
                  </a:cubicBezTo>
                  <a:cubicBezTo>
                    <a:pt x="459" y="596"/>
                    <a:pt x="459" y="596"/>
                    <a:pt x="459" y="596"/>
                  </a:cubicBezTo>
                  <a:cubicBezTo>
                    <a:pt x="552" y="571"/>
                    <a:pt x="552" y="571"/>
                    <a:pt x="552" y="571"/>
                  </a:cubicBezTo>
                  <a:cubicBezTo>
                    <a:pt x="552" y="571"/>
                    <a:pt x="552" y="571"/>
                    <a:pt x="552" y="571"/>
                  </a:cubicBezTo>
                  <a:cubicBezTo>
                    <a:pt x="552" y="571"/>
                    <a:pt x="555" y="570"/>
                    <a:pt x="557" y="570"/>
                  </a:cubicBezTo>
                  <a:cubicBezTo>
                    <a:pt x="559" y="570"/>
                    <a:pt x="561" y="571"/>
                    <a:pt x="562" y="572"/>
                  </a:cubicBezTo>
                  <a:cubicBezTo>
                    <a:pt x="564" y="573"/>
                    <a:pt x="565" y="574"/>
                    <a:pt x="565" y="576"/>
                  </a:cubicBezTo>
                  <a:cubicBezTo>
                    <a:pt x="566" y="575"/>
                    <a:pt x="567" y="575"/>
                    <a:pt x="567" y="575"/>
                  </a:cubicBezTo>
                  <a:cubicBezTo>
                    <a:pt x="568" y="575"/>
                    <a:pt x="569" y="575"/>
                    <a:pt x="570" y="576"/>
                  </a:cubicBezTo>
                  <a:cubicBezTo>
                    <a:pt x="572" y="576"/>
                    <a:pt x="574" y="578"/>
                    <a:pt x="577" y="583"/>
                  </a:cubicBezTo>
                  <a:cubicBezTo>
                    <a:pt x="578" y="584"/>
                    <a:pt x="578" y="585"/>
                    <a:pt x="579" y="587"/>
                  </a:cubicBezTo>
                  <a:cubicBezTo>
                    <a:pt x="579" y="587"/>
                    <a:pt x="579" y="588"/>
                    <a:pt x="579" y="588"/>
                  </a:cubicBezTo>
                  <a:cubicBezTo>
                    <a:pt x="580" y="588"/>
                    <a:pt x="581" y="587"/>
                    <a:pt x="582" y="587"/>
                  </a:cubicBezTo>
                  <a:cubicBezTo>
                    <a:pt x="583" y="586"/>
                    <a:pt x="586" y="586"/>
                    <a:pt x="586" y="586"/>
                  </a:cubicBezTo>
                  <a:cubicBezTo>
                    <a:pt x="587" y="586"/>
                    <a:pt x="588" y="586"/>
                    <a:pt x="589" y="587"/>
                  </a:cubicBezTo>
                  <a:cubicBezTo>
                    <a:pt x="590" y="587"/>
                    <a:pt x="592" y="588"/>
                    <a:pt x="593" y="589"/>
                  </a:cubicBezTo>
                  <a:cubicBezTo>
                    <a:pt x="593" y="589"/>
                    <a:pt x="594" y="588"/>
                    <a:pt x="595" y="588"/>
                  </a:cubicBezTo>
                  <a:cubicBezTo>
                    <a:pt x="595" y="588"/>
                    <a:pt x="596" y="589"/>
                    <a:pt x="597" y="589"/>
                  </a:cubicBezTo>
                  <a:cubicBezTo>
                    <a:pt x="599" y="589"/>
                    <a:pt x="600" y="591"/>
                    <a:pt x="600" y="592"/>
                  </a:cubicBezTo>
                  <a:cubicBezTo>
                    <a:pt x="602" y="592"/>
                    <a:pt x="605" y="592"/>
                    <a:pt x="607" y="595"/>
                  </a:cubicBezTo>
                  <a:cubicBezTo>
                    <a:pt x="607" y="597"/>
                    <a:pt x="607" y="599"/>
                    <a:pt x="607" y="600"/>
                  </a:cubicBezTo>
                  <a:cubicBezTo>
                    <a:pt x="607" y="600"/>
                    <a:pt x="607" y="600"/>
                    <a:pt x="607" y="601"/>
                  </a:cubicBezTo>
                  <a:cubicBezTo>
                    <a:pt x="611" y="602"/>
                    <a:pt x="612" y="606"/>
                    <a:pt x="613" y="609"/>
                  </a:cubicBezTo>
                  <a:cubicBezTo>
                    <a:pt x="613" y="611"/>
                    <a:pt x="613" y="612"/>
                    <a:pt x="612" y="613"/>
                  </a:cubicBezTo>
                  <a:cubicBezTo>
                    <a:pt x="612" y="614"/>
                    <a:pt x="612" y="614"/>
                    <a:pt x="612" y="614"/>
                  </a:cubicBezTo>
                  <a:cubicBezTo>
                    <a:pt x="612" y="615"/>
                    <a:pt x="613" y="615"/>
                    <a:pt x="613" y="615"/>
                  </a:cubicBezTo>
                  <a:cubicBezTo>
                    <a:pt x="613" y="615"/>
                    <a:pt x="613" y="616"/>
                    <a:pt x="614" y="616"/>
                  </a:cubicBezTo>
                  <a:cubicBezTo>
                    <a:pt x="615" y="617"/>
                    <a:pt x="616" y="618"/>
                    <a:pt x="617" y="619"/>
                  </a:cubicBezTo>
                  <a:cubicBezTo>
                    <a:pt x="618" y="621"/>
                    <a:pt x="620" y="626"/>
                    <a:pt x="619" y="629"/>
                  </a:cubicBezTo>
                  <a:cubicBezTo>
                    <a:pt x="619" y="630"/>
                    <a:pt x="619" y="631"/>
                    <a:pt x="618" y="632"/>
                  </a:cubicBezTo>
                  <a:cubicBezTo>
                    <a:pt x="619" y="632"/>
                    <a:pt x="620" y="633"/>
                    <a:pt x="621" y="634"/>
                  </a:cubicBezTo>
                  <a:cubicBezTo>
                    <a:pt x="622" y="634"/>
                    <a:pt x="623" y="636"/>
                    <a:pt x="624" y="637"/>
                  </a:cubicBezTo>
                  <a:cubicBezTo>
                    <a:pt x="624" y="637"/>
                    <a:pt x="625" y="638"/>
                    <a:pt x="625" y="638"/>
                  </a:cubicBezTo>
                  <a:cubicBezTo>
                    <a:pt x="625" y="638"/>
                    <a:pt x="625" y="639"/>
                    <a:pt x="626" y="639"/>
                  </a:cubicBezTo>
                  <a:cubicBezTo>
                    <a:pt x="626" y="640"/>
                    <a:pt x="627" y="641"/>
                    <a:pt x="628" y="642"/>
                  </a:cubicBezTo>
                  <a:cubicBezTo>
                    <a:pt x="629" y="642"/>
                    <a:pt x="630" y="643"/>
                    <a:pt x="631" y="644"/>
                  </a:cubicBezTo>
                  <a:cubicBezTo>
                    <a:pt x="631" y="644"/>
                    <a:pt x="631" y="645"/>
                    <a:pt x="631" y="645"/>
                  </a:cubicBezTo>
                  <a:cubicBezTo>
                    <a:pt x="632" y="645"/>
                    <a:pt x="632" y="645"/>
                    <a:pt x="632" y="644"/>
                  </a:cubicBezTo>
                  <a:cubicBezTo>
                    <a:pt x="633" y="644"/>
                    <a:pt x="635" y="644"/>
                    <a:pt x="636" y="644"/>
                  </a:cubicBezTo>
                  <a:cubicBezTo>
                    <a:pt x="637" y="644"/>
                    <a:pt x="639" y="644"/>
                    <a:pt x="640" y="645"/>
                  </a:cubicBezTo>
                  <a:cubicBezTo>
                    <a:pt x="641" y="646"/>
                    <a:pt x="642" y="648"/>
                    <a:pt x="643" y="649"/>
                  </a:cubicBezTo>
                  <a:cubicBezTo>
                    <a:pt x="643" y="648"/>
                    <a:pt x="645" y="648"/>
                    <a:pt x="646" y="648"/>
                  </a:cubicBezTo>
                  <a:cubicBezTo>
                    <a:pt x="646" y="648"/>
                    <a:pt x="646" y="648"/>
                    <a:pt x="647" y="648"/>
                  </a:cubicBezTo>
                  <a:cubicBezTo>
                    <a:pt x="647" y="648"/>
                    <a:pt x="648" y="648"/>
                    <a:pt x="649" y="648"/>
                  </a:cubicBezTo>
                  <a:cubicBezTo>
                    <a:pt x="650" y="647"/>
                    <a:pt x="651" y="647"/>
                    <a:pt x="653" y="647"/>
                  </a:cubicBezTo>
                  <a:cubicBezTo>
                    <a:pt x="653" y="647"/>
                    <a:pt x="653" y="647"/>
                    <a:pt x="653" y="647"/>
                  </a:cubicBezTo>
                  <a:cubicBezTo>
                    <a:pt x="653" y="647"/>
                    <a:pt x="653" y="647"/>
                    <a:pt x="653" y="647"/>
                  </a:cubicBezTo>
                  <a:cubicBezTo>
                    <a:pt x="654" y="647"/>
                    <a:pt x="656" y="647"/>
                    <a:pt x="656" y="648"/>
                  </a:cubicBezTo>
                  <a:cubicBezTo>
                    <a:pt x="657" y="648"/>
                    <a:pt x="657" y="648"/>
                    <a:pt x="657" y="648"/>
                  </a:cubicBezTo>
                  <a:cubicBezTo>
                    <a:pt x="658" y="647"/>
                    <a:pt x="660" y="647"/>
                    <a:pt x="661" y="647"/>
                  </a:cubicBezTo>
                  <a:cubicBezTo>
                    <a:pt x="662" y="647"/>
                    <a:pt x="664" y="647"/>
                    <a:pt x="664" y="648"/>
                  </a:cubicBezTo>
                  <a:cubicBezTo>
                    <a:pt x="666" y="649"/>
                    <a:pt x="667" y="651"/>
                    <a:pt x="668" y="652"/>
                  </a:cubicBezTo>
                  <a:cubicBezTo>
                    <a:pt x="668" y="652"/>
                    <a:pt x="669" y="653"/>
                    <a:pt x="670" y="653"/>
                  </a:cubicBezTo>
                  <a:cubicBezTo>
                    <a:pt x="671" y="654"/>
                    <a:pt x="671" y="654"/>
                    <a:pt x="673" y="657"/>
                  </a:cubicBezTo>
                  <a:cubicBezTo>
                    <a:pt x="681" y="659"/>
                    <a:pt x="681" y="659"/>
                    <a:pt x="681" y="659"/>
                  </a:cubicBezTo>
                  <a:cubicBezTo>
                    <a:pt x="677" y="663"/>
                    <a:pt x="677" y="663"/>
                    <a:pt x="677" y="663"/>
                  </a:cubicBezTo>
                  <a:cubicBezTo>
                    <a:pt x="787" y="695"/>
                    <a:pt x="787" y="695"/>
                    <a:pt x="787" y="695"/>
                  </a:cubicBezTo>
                  <a:cubicBezTo>
                    <a:pt x="789" y="709"/>
                    <a:pt x="789" y="709"/>
                    <a:pt x="789" y="709"/>
                  </a:cubicBezTo>
                  <a:cubicBezTo>
                    <a:pt x="786" y="725"/>
                    <a:pt x="786" y="725"/>
                    <a:pt x="786" y="725"/>
                  </a:cubicBezTo>
                  <a:cubicBezTo>
                    <a:pt x="784" y="752"/>
                    <a:pt x="784" y="752"/>
                    <a:pt x="784" y="752"/>
                  </a:cubicBezTo>
                  <a:cubicBezTo>
                    <a:pt x="785" y="752"/>
                    <a:pt x="785" y="753"/>
                    <a:pt x="785" y="754"/>
                  </a:cubicBezTo>
                  <a:cubicBezTo>
                    <a:pt x="786" y="754"/>
                    <a:pt x="787" y="756"/>
                    <a:pt x="787" y="756"/>
                  </a:cubicBezTo>
                  <a:cubicBezTo>
                    <a:pt x="787" y="757"/>
                    <a:pt x="787" y="759"/>
                    <a:pt x="787" y="759"/>
                  </a:cubicBezTo>
                  <a:cubicBezTo>
                    <a:pt x="787" y="761"/>
                    <a:pt x="786" y="763"/>
                    <a:pt x="787" y="764"/>
                  </a:cubicBezTo>
                  <a:cubicBezTo>
                    <a:pt x="787" y="764"/>
                    <a:pt x="789" y="765"/>
                    <a:pt x="790" y="765"/>
                  </a:cubicBezTo>
                  <a:cubicBezTo>
                    <a:pt x="790" y="766"/>
                    <a:pt x="792" y="765"/>
                    <a:pt x="793" y="766"/>
                  </a:cubicBezTo>
                  <a:cubicBezTo>
                    <a:pt x="793" y="766"/>
                    <a:pt x="794" y="769"/>
                    <a:pt x="794" y="769"/>
                  </a:cubicBezTo>
                  <a:cubicBezTo>
                    <a:pt x="794" y="770"/>
                    <a:pt x="794" y="771"/>
                    <a:pt x="794" y="772"/>
                  </a:cubicBezTo>
                  <a:cubicBezTo>
                    <a:pt x="795" y="772"/>
                    <a:pt x="796" y="771"/>
                    <a:pt x="797" y="771"/>
                  </a:cubicBezTo>
                  <a:cubicBezTo>
                    <a:pt x="798" y="771"/>
                    <a:pt x="798" y="769"/>
                    <a:pt x="799" y="769"/>
                  </a:cubicBezTo>
                  <a:cubicBezTo>
                    <a:pt x="800" y="768"/>
                    <a:pt x="801" y="768"/>
                    <a:pt x="801" y="769"/>
                  </a:cubicBezTo>
                  <a:cubicBezTo>
                    <a:pt x="802" y="769"/>
                    <a:pt x="802" y="771"/>
                    <a:pt x="802" y="772"/>
                  </a:cubicBezTo>
                  <a:cubicBezTo>
                    <a:pt x="803" y="772"/>
                    <a:pt x="805" y="774"/>
                    <a:pt x="806" y="774"/>
                  </a:cubicBezTo>
                  <a:cubicBezTo>
                    <a:pt x="807" y="773"/>
                    <a:pt x="808" y="771"/>
                    <a:pt x="809" y="770"/>
                  </a:cubicBezTo>
                  <a:cubicBezTo>
                    <a:pt x="810" y="770"/>
                    <a:pt x="811" y="768"/>
                    <a:pt x="812" y="767"/>
                  </a:cubicBezTo>
                  <a:cubicBezTo>
                    <a:pt x="813" y="766"/>
                    <a:pt x="816" y="763"/>
                    <a:pt x="817" y="762"/>
                  </a:cubicBezTo>
                  <a:cubicBezTo>
                    <a:pt x="819" y="761"/>
                    <a:pt x="823" y="760"/>
                    <a:pt x="825" y="759"/>
                  </a:cubicBezTo>
                  <a:cubicBezTo>
                    <a:pt x="828" y="758"/>
                    <a:pt x="835" y="757"/>
                    <a:pt x="838" y="756"/>
                  </a:cubicBezTo>
                  <a:cubicBezTo>
                    <a:pt x="842" y="755"/>
                    <a:pt x="850" y="753"/>
                    <a:pt x="853" y="752"/>
                  </a:cubicBezTo>
                  <a:cubicBezTo>
                    <a:pt x="857" y="750"/>
                    <a:pt x="863" y="746"/>
                    <a:pt x="866" y="744"/>
                  </a:cubicBezTo>
                  <a:cubicBezTo>
                    <a:pt x="868" y="743"/>
                    <a:pt x="870" y="740"/>
                    <a:pt x="872" y="739"/>
                  </a:cubicBezTo>
                  <a:cubicBezTo>
                    <a:pt x="873" y="738"/>
                    <a:pt x="875" y="735"/>
                    <a:pt x="877" y="735"/>
                  </a:cubicBezTo>
                  <a:cubicBezTo>
                    <a:pt x="878" y="735"/>
                    <a:pt x="879" y="736"/>
                    <a:pt x="879" y="737"/>
                  </a:cubicBezTo>
                  <a:cubicBezTo>
                    <a:pt x="880" y="737"/>
                    <a:pt x="879" y="738"/>
                    <a:pt x="880" y="739"/>
                  </a:cubicBezTo>
                  <a:cubicBezTo>
                    <a:pt x="881" y="739"/>
                    <a:pt x="883" y="738"/>
                    <a:pt x="883" y="738"/>
                  </a:cubicBezTo>
                  <a:cubicBezTo>
                    <a:pt x="886" y="737"/>
                    <a:pt x="890" y="735"/>
                    <a:pt x="892" y="734"/>
                  </a:cubicBezTo>
                  <a:cubicBezTo>
                    <a:pt x="895" y="732"/>
                    <a:pt x="900" y="728"/>
                    <a:pt x="902" y="726"/>
                  </a:cubicBezTo>
                  <a:cubicBezTo>
                    <a:pt x="905" y="724"/>
                    <a:pt x="911" y="719"/>
                    <a:pt x="914" y="717"/>
                  </a:cubicBezTo>
                  <a:cubicBezTo>
                    <a:pt x="917" y="714"/>
                    <a:pt x="923" y="709"/>
                    <a:pt x="926" y="706"/>
                  </a:cubicBezTo>
                  <a:cubicBezTo>
                    <a:pt x="929" y="704"/>
                    <a:pt x="936" y="699"/>
                    <a:pt x="939" y="697"/>
                  </a:cubicBezTo>
                  <a:cubicBezTo>
                    <a:pt x="944" y="693"/>
                    <a:pt x="954" y="686"/>
                    <a:pt x="958" y="683"/>
                  </a:cubicBezTo>
                  <a:cubicBezTo>
                    <a:pt x="962" y="680"/>
                    <a:pt x="968" y="675"/>
                    <a:pt x="971" y="672"/>
                  </a:cubicBezTo>
                  <a:cubicBezTo>
                    <a:pt x="977" y="667"/>
                    <a:pt x="989" y="657"/>
                    <a:pt x="995" y="651"/>
                  </a:cubicBezTo>
                  <a:cubicBezTo>
                    <a:pt x="998" y="648"/>
                    <a:pt x="1005" y="641"/>
                    <a:pt x="1009" y="638"/>
                  </a:cubicBezTo>
                  <a:cubicBezTo>
                    <a:pt x="1011" y="636"/>
                    <a:pt x="1017" y="632"/>
                    <a:pt x="1020" y="630"/>
                  </a:cubicBezTo>
                  <a:cubicBezTo>
                    <a:pt x="1022" y="628"/>
                    <a:pt x="1027" y="623"/>
                    <a:pt x="1029" y="621"/>
                  </a:cubicBezTo>
                  <a:cubicBezTo>
                    <a:pt x="1031" y="619"/>
                    <a:pt x="1034" y="616"/>
                    <a:pt x="1036" y="615"/>
                  </a:cubicBezTo>
                  <a:cubicBezTo>
                    <a:pt x="1037" y="614"/>
                    <a:pt x="1039" y="613"/>
                    <a:pt x="1039" y="612"/>
                  </a:cubicBezTo>
                  <a:cubicBezTo>
                    <a:pt x="1040" y="611"/>
                    <a:pt x="1040" y="608"/>
                    <a:pt x="1040" y="608"/>
                  </a:cubicBezTo>
                  <a:cubicBezTo>
                    <a:pt x="1039" y="607"/>
                    <a:pt x="1037" y="606"/>
                    <a:pt x="1036" y="606"/>
                  </a:cubicBez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75.6</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8" name="Freeform 267"/>
            <p:cNvSpPr>
              <a:spLocks/>
            </p:cNvSpPr>
            <p:nvPr/>
          </p:nvSpPr>
          <p:spPr bwMode="auto">
            <a:xfrm>
              <a:off x="5995984" y="2614615"/>
              <a:ext cx="193674" cy="195263"/>
            </a:xfrm>
            <a:custGeom>
              <a:avLst/>
              <a:gdLst>
                <a:gd name="T0" fmla="*/ 41 w 229"/>
                <a:gd name="T1" fmla="*/ 191 h 231"/>
                <a:gd name="T2" fmla="*/ 27 w 229"/>
                <a:gd name="T3" fmla="*/ 229 h 231"/>
                <a:gd name="T4" fmla="*/ 29 w 229"/>
                <a:gd name="T5" fmla="*/ 230 h 231"/>
                <a:gd name="T6" fmla="*/ 33 w 229"/>
                <a:gd name="T7" fmla="*/ 230 h 231"/>
                <a:gd name="T8" fmla="*/ 38 w 229"/>
                <a:gd name="T9" fmla="*/ 226 h 231"/>
                <a:gd name="T10" fmla="*/ 41 w 229"/>
                <a:gd name="T11" fmla="*/ 220 h 231"/>
                <a:gd name="T12" fmla="*/ 45 w 229"/>
                <a:gd name="T13" fmla="*/ 217 h 231"/>
                <a:gd name="T14" fmla="*/ 50 w 229"/>
                <a:gd name="T15" fmla="*/ 214 h 231"/>
                <a:gd name="T16" fmla="*/ 52 w 229"/>
                <a:gd name="T17" fmla="*/ 208 h 231"/>
                <a:gd name="T18" fmla="*/ 58 w 229"/>
                <a:gd name="T19" fmla="*/ 203 h 231"/>
                <a:gd name="T20" fmla="*/ 66 w 229"/>
                <a:gd name="T21" fmla="*/ 199 h 231"/>
                <a:gd name="T22" fmla="*/ 72 w 229"/>
                <a:gd name="T23" fmla="*/ 191 h 231"/>
                <a:gd name="T24" fmla="*/ 80 w 229"/>
                <a:gd name="T25" fmla="*/ 190 h 231"/>
                <a:gd name="T26" fmla="*/ 83 w 229"/>
                <a:gd name="T27" fmla="*/ 187 h 231"/>
                <a:gd name="T28" fmla="*/ 87 w 229"/>
                <a:gd name="T29" fmla="*/ 177 h 231"/>
                <a:gd name="T30" fmla="*/ 95 w 229"/>
                <a:gd name="T31" fmla="*/ 174 h 231"/>
                <a:gd name="T32" fmla="*/ 99 w 229"/>
                <a:gd name="T33" fmla="*/ 166 h 231"/>
                <a:gd name="T34" fmla="*/ 103 w 229"/>
                <a:gd name="T35" fmla="*/ 158 h 231"/>
                <a:gd name="T36" fmla="*/ 107 w 229"/>
                <a:gd name="T37" fmla="*/ 165 h 231"/>
                <a:gd name="T38" fmla="*/ 113 w 229"/>
                <a:gd name="T39" fmla="*/ 161 h 231"/>
                <a:gd name="T40" fmla="*/ 120 w 229"/>
                <a:gd name="T41" fmla="*/ 157 h 231"/>
                <a:gd name="T42" fmla="*/ 128 w 229"/>
                <a:gd name="T43" fmla="*/ 158 h 231"/>
                <a:gd name="T44" fmla="*/ 131 w 229"/>
                <a:gd name="T45" fmla="*/ 160 h 231"/>
                <a:gd name="T46" fmla="*/ 136 w 229"/>
                <a:gd name="T47" fmla="*/ 152 h 231"/>
                <a:gd name="T48" fmla="*/ 144 w 229"/>
                <a:gd name="T49" fmla="*/ 150 h 231"/>
                <a:gd name="T50" fmla="*/ 151 w 229"/>
                <a:gd name="T51" fmla="*/ 151 h 231"/>
                <a:gd name="T52" fmla="*/ 154 w 229"/>
                <a:gd name="T53" fmla="*/ 148 h 231"/>
                <a:gd name="T54" fmla="*/ 160 w 229"/>
                <a:gd name="T55" fmla="*/ 142 h 231"/>
                <a:gd name="T56" fmla="*/ 167 w 229"/>
                <a:gd name="T57" fmla="*/ 142 h 231"/>
                <a:gd name="T58" fmla="*/ 170 w 229"/>
                <a:gd name="T59" fmla="*/ 144 h 231"/>
                <a:gd name="T60" fmla="*/ 174 w 229"/>
                <a:gd name="T61" fmla="*/ 138 h 231"/>
                <a:gd name="T62" fmla="*/ 181 w 229"/>
                <a:gd name="T63" fmla="*/ 136 h 231"/>
                <a:gd name="T64" fmla="*/ 186 w 229"/>
                <a:gd name="T65" fmla="*/ 131 h 231"/>
                <a:gd name="T66" fmla="*/ 189 w 229"/>
                <a:gd name="T67" fmla="*/ 127 h 231"/>
                <a:gd name="T68" fmla="*/ 193 w 229"/>
                <a:gd name="T69" fmla="*/ 125 h 231"/>
                <a:gd name="T70" fmla="*/ 199 w 229"/>
                <a:gd name="T71" fmla="*/ 128 h 231"/>
                <a:gd name="T72" fmla="*/ 203 w 229"/>
                <a:gd name="T73" fmla="*/ 123 h 231"/>
                <a:gd name="T74" fmla="*/ 212 w 229"/>
                <a:gd name="T75" fmla="*/ 120 h 231"/>
                <a:gd name="T76" fmla="*/ 220 w 229"/>
                <a:gd name="T77" fmla="*/ 114 h 231"/>
                <a:gd name="T78" fmla="*/ 226 w 229"/>
                <a:gd name="T79" fmla="*/ 114 h 231"/>
                <a:gd name="T80" fmla="*/ 229 w 229"/>
                <a:gd name="T81" fmla="*/ 106 h 231"/>
                <a:gd name="T82" fmla="*/ 228 w 229"/>
                <a:gd name="T83" fmla="*/ 91 h 231"/>
                <a:gd name="T84" fmla="*/ 199 w 229"/>
                <a:gd name="T85" fmla="*/ 1 h 231"/>
                <a:gd name="T86" fmla="*/ 107 w 229"/>
                <a:gd name="T87" fmla="*/ 27 h 231"/>
                <a:gd name="T88" fmla="*/ 90 w 229"/>
                <a:gd name="T89" fmla="*/ 36 h 231"/>
                <a:gd name="T90" fmla="*/ 72 w 229"/>
                <a:gd name="T91" fmla="*/ 34 h 231"/>
                <a:gd name="T92" fmla="*/ 26 w 229"/>
                <a:gd name="T93" fmla="*/ 176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 h="231">
                  <a:moveTo>
                    <a:pt x="26" y="176"/>
                  </a:moveTo>
                  <a:cubicBezTo>
                    <a:pt x="41" y="191"/>
                    <a:pt x="41" y="191"/>
                    <a:pt x="41" y="191"/>
                  </a:cubicBezTo>
                  <a:cubicBezTo>
                    <a:pt x="16" y="219"/>
                    <a:pt x="16" y="219"/>
                    <a:pt x="16" y="219"/>
                  </a:cubicBezTo>
                  <a:cubicBezTo>
                    <a:pt x="27" y="229"/>
                    <a:pt x="27" y="229"/>
                    <a:pt x="27" y="229"/>
                  </a:cubicBezTo>
                  <a:cubicBezTo>
                    <a:pt x="26" y="230"/>
                    <a:pt x="26" y="230"/>
                    <a:pt x="26" y="230"/>
                  </a:cubicBezTo>
                  <a:cubicBezTo>
                    <a:pt x="27" y="230"/>
                    <a:pt x="28" y="230"/>
                    <a:pt x="29" y="230"/>
                  </a:cubicBezTo>
                  <a:cubicBezTo>
                    <a:pt x="29" y="230"/>
                    <a:pt x="30" y="231"/>
                    <a:pt x="31" y="231"/>
                  </a:cubicBezTo>
                  <a:cubicBezTo>
                    <a:pt x="31" y="231"/>
                    <a:pt x="32" y="230"/>
                    <a:pt x="33" y="230"/>
                  </a:cubicBezTo>
                  <a:cubicBezTo>
                    <a:pt x="33" y="229"/>
                    <a:pt x="34" y="227"/>
                    <a:pt x="35" y="227"/>
                  </a:cubicBezTo>
                  <a:cubicBezTo>
                    <a:pt x="35" y="226"/>
                    <a:pt x="37" y="227"/>
                    <a:pt x="38" y="226"/>
                  </a:cubicBezTo>
                  <a:cubicBezTo>
                    <a:pt x="38" y="226"/>
                    <a:pt x="39" y="224"/>
                    <a:pt x="39" y="224"/>
                  </a:cubicBezTo>
                  <a:cubicBezTo>
                    <a:pt x="39" y="223"/>
                    <a:pt x="40" y="221"/>
                    <a:pt x="41" y="220"/>
                  </a:cubicBezTo>
                  <a:cubicBezTo>
                    <a:pt x="41" y="220"/>
                    <a:pt x="43" y="221"/>
                    <a:pt x="44" y="220"/>
                  </a:cubicBezTo>
                  <a:cubicBezTo>
                    <a:pt x="44" y="220"/>
                    <a:pt x="44" y="217"/>
                    <a:pt x="45" y="217"/>
                  </a:cubicBezTo>
                  <a:cubicBezTo>
                    <a:pt x="45" y="216"/>
                    <a:pt x="46" y="217"/>
                    <a:pt x="47" y="217"/>
                  </a:cubicBezTo>
                  <a:cubicBezTo>
                    <a:pt x="48" y="216"/>
                    <a:pt x="49" y="215"/>
                    <a:pt x="50" y="214"/>
                  </a:cubicBezTo>
                  <a:cubicBezTo>
                    <a:pt x="50" y="214"/>
                    <a:pt x="50" y="211"/>
                    <a:pt x="50" y="211"/>
                  </a:cubicBezTo>
                  <a:cubicBezTo>
                    <a:pt x="51" y="210"/>
                    <a:pt x="52" y="209"/>
                    <a:pt x="52" y="208"/>
                  </a:cubicBezTo>
                  <a:cubicBezTo>
                    <a:pt x="53" y="207"/>
                    <a:pt x="54" y="205"/>
                    <a:pt x="55" y="204"/>
                  </a:cubicBezTo>
                  <a:cubicBezTo>
                    <a:pt x="56" y="204"/>
                    <a:pt x="57" y="203"/>
                    <a:pt x="58" y="203"/>
                  </a:cubicBezTo>
                  <a:cubicBezTo>
                    <a:pt x="60" y="202"/>
                    <a:pt x="62" y="199"/>
                    <a:pt x="63" y="198"/>
                  </a:cubicBezTo>
                  <a:cubicBezTo>
                    <a:pt x="64" y="198"/>
                    <a:pt x="66" y="199"/>
                    <a:pt x="66" y="199"/>
                  </a:cubicBezTo>
                  <a:cubicBezTo>
                    <a:pt x="67" y="198"/>
                    <a:pt x="68" y="196"/>
                    <a:pt x="69" y="195"/>
                  </a:cubicBezTo>
                  <a:cubicBezTo>
                    <a:pt x="70" y="194"/>
                    <a:pt x="71" y="192"/>
                    <a:pt x="72" y="191"/>
                  </a:cubicBezTo>
                  <a:cubicBezTo>
                    <a:pt x="73" y="190"/>
                    <a:pt x="75" y="189"/>
                    <a:pt x="76" y="189"/>
                  </a:cubicBezTo>
                  <a:cubicBezTo>
                    <a:pt x="77" y="189"/>
                    <a:pt x="79" y="191"/>
                    <a:pt x="80" y="190"/>
                  </a:cubicBezTo>
                  <a:cubicBezTo>
                    <a:pt x="81" y="190"/>
                    <a:pt x="83" y="190"/>
                    <a:pt x="83" y="189"/>
                  </a:cubicBezTo>
                  <a:cubicBezTo>
                    <a:pt x="84" y="189"/>
                    <a:pt x="83" y="187"/>
                    <a:pt x="83" y="187"/>
                  </a:cubicBezTo>
                  <a:cubicBezTo>
                    <a:pt x="83" y="185"/>
                    <a:pt x="85" y="183"/>
                    <a:pt x="85" y="182"/>
                  </a:cubicBezTo>
                  <a:cubicBezTo>
                    <a:pt x="86" y="181"/>
                    <a:pt x="86" y="178"/>
                    <a:pt x="87" y="177"/>
                  </a:cubicBezTo>
                  <a:cubicBezTo>
                    <a:pt x="88" y="176"/>
                    <a:pt x="91" y="177"/>
                    <a:pt x="92" y="177"/>
                  </a:cubicBezTo>
                  <a:cubicBezTo>
                    <a:pt x="93" y="177"/>
                    <a:pt x="95" y="175"/>
                    <a:pt x="95" y="174"/>
                  </a:cubicBezTo>
                  <a:cubicBezTo>
                    <a:pt x="96" y="173"/>
                    <a:pt x="95" y="170"/>
                    <a:pt x="96" y="169"/>
                  </a:cubicBezTo>
                  <a:cubicBezTo>
                    <a:pt x="96" y="168"/>
                    <a:pt x="99" y="167"/>
                    <a:pt x="99" y="166"/>
                  </a:cubicBezTo>
                  <a:cubicBezTo>
                    <a:pt x="100" y="165"/>
                    <a:pt x="99" y="162"/>
                    <a:pt x="100" y="161"/>
                  </a:cubicBezTo>
                  <a:cubicBezTo>
                    <a:pt x="100" y="160"/>
                    <a:pt x="102" y="158"/>
                    <a:pt x="103" y="158"/>
                  </a:cubicBezTo>
                  <a:cubicBezTo>
                    <a:pt x="104" y="158"/>
                    <a:pt x="105" y="161"/>
                    <a:pt x="106" y="162"/>
                  </a:cubicBezTo>
                  <a:cubicBezTo>
                    <a:pt x="106" y="163"/>
                    <a:pt x="106" y="165"/>
                    <a:pt x="107" y="165"/>
                  </a:cubicBezTo>
                  <a:cubicBezTo>
                    <a:pt x="107" y="166"/>
                    <a:pt x="109" y="165"/>
                    <a:pt x="109" y="165"/>
                  </a:cubicBezTo>
                  <a:cubicBezTo>
                    <a:pt x="111" y="164"/>
                    <a:pt x="112" y="162"/>
                    <a:pt x="113" y="161"/>
                  </a:cubicBezTo>
                  <a:cubicBezTo>
                    <a:pt x="114" y="161"/>
                    <a:pt x="116" y="160"/>
                    <a:pt x="117" y="160"/>
                  </a:cubicBezTo>
                  <a:cubicBezTo>
                    <a:pt x="118" y="159"/>
                    <a:pt x="119" y="157"/>
                    <a:pt x="120" y="157"/>
                  </a:cubicBezTo>
                  <a:cubicBezTo>
                    <a:pt x="121" y="157"/>
                    <a:pt x="123" y="156"/>
                    <a:pt x="124" y="156"/>
                  </a:cubicBezTo>
                  <a:cubicBezTo>
                    <a:pt x="125" y="156"/>
                    <a:pt x="127" y="157"/>
                    <a:pt x="128" y="158"/>
                  </a:cubicBezTo>
                  <a:cubicBezTo>
                    <a:pt x="128" y="158"/>
                    <a:pt x="128" y="159"/>
                    <a:pt x="129" y="160"/>
                  </a:cubicBezTo>
                  <a:cubicBezTo>
                    <a:pt x="129" y="160"/>
                    <a:pt x="131" y="160"/>
                    <a:pt x="131" y="160"/>
                  </a:cubicBezTo>
                  <a:cubicBezTo>
                    <a:pt x="132" y="159"/>
                    <a:pt x="132" y="156"/>
                    <a:pt x="133" y="155"/>
                  </a:cubicBezTo>
                  <a:cubicBezTo>
                    <a:pt x="133" y="154"/>
                    <a:pt x="135" y="153"/>
                    <a:pt x="136" y="152"/>
                  </a:cubicBezTo>
                  <a:cubicBezTo>
                    <a:pt x="137" y="151"/>
                    <a:pt x="139" y="150"/>
                    <a:pt x="140" y="149"/>
                  </a:cubicBezTo>
                  <a:cubicBezTo>
                    <a:pt x="141" y="149"/>
                    <a:pt x="143" y="149"/>
                    <a:pt x="144" y="150"/>
                  </a:cubicBezTo>
                  <a:cubicBezTo>
                    <a:pt x="145" y="150"/>
                    <a:pt x="147" y="152"/>
                    <a:pt x="148" y="152"/>
                  </a:cubicBezTo>
                  <a:cubicBezTo>
                    <a:pt x="149" y="152"/>
                    <a:pt x="150" y="152"/>
                    <a:pt x="151" y="151"/>
                  </a:cubicBezTo>
                  <a:cubicBezTo>
                    <a:pt x="151" y="150"/>
                    <a:pt x="151" y="149"/>
                    <a:pt x="151" y="148"/>
                  </a:cubicBezTo>
                  <a:cubicBezTo>
                    <a:pt x="152" y="148"/>
                    <a:pt x="153" y="148"/>
                    <a:pt x="154" y="148"/>
                  </a:cubicBezTo>
                  <a:cubicBezTo>
                    <a:pt x="155" y="147"/>
                    <a:pt x="158" y="146"/>
                    <a:pt x="159" y="145"/>
                  </a:cubicBezTo>
                  <a:cubicBezTo>
                    <a:pt x="159" y="144"/>
                    <a:pt x="160" y="143"/>
                    <a:pt x="160" y="142"/>
                  </a:cubicBezTo>
                  <a:cubicBezTo>
                    <a:pt x="161" y="141"/>
                    <a:pt x="164" y="141"/>
                    <a:pt x="165" y="141"/>
                  </a:cubicBezTo>
                  <a:cubicBezTo>
                    <a:pt x="165" y="141"/>
                    <a:pt x="167" y="142"/>
                    <a:pt x="167" y="142"/>
                  </a:cubicBezTo>
                  <a:cubicBezTo>
                    <a:pt x="168" y="143"/>
                    <a:pt x="167" y="144"/>
                    <a:pt x="168" y="145"/>
                  </a:cubicBezTo>
                  <a:cubicBezTo>
                    <a:pt x="168" y="145"/>
                    <a:pt x="169" y="144"/>
                    <a:pt x="170" y="144"/>
                  </a:cubicBezTo>
                  <a:cubicBezTo>
                    <a:pt x="171" y="143"/>
                    <a:pt x="171" y="142"/>
                    <a:pt x="172" y="141"/>
                  </a:cubicBezTo>
                  <a:cubicBezTo>
                    <a:pt x="173" y="140"/>
                    <a:pt x="173" y="138"/>
                    <a:pt x="174" y="138"/>
                  </a:cubicBezTo>
                  <a:cubicBezTo>
                    <a:pt x="175" y="137"/>
                    <a:pt x="176" y="138"/>
                    <a:pt x="177" y="138"/>
                  </a:cubicBezTo>
                  <a:cubicBezTo>
                    <a:pt x="178" y="138"/>
                    <a:pt x="180" y="137"/>
                    <a:pt x="181" y="136"/>
                  </a:cubicBezTo>
                  <a:cubicBezTo>
                    <a:pt x="182" y="136"/>
                    <a:pt x="183" y="133"/>
                    <a:pt x="184" y="132"/>
                  </a:cubicBezTo>
                  <a:cubicBezTo>
                    <a:pt x="184" y="132"/>
                    <a:pt x="186" y="132"/>
                    <a:pt x="186" y="131"/>
                  </a:cubicBezTo>
                  <a:cubicBezTo>
                    <a:pt x="187" y="131"/>
                    <a:pt x="189" y="131"/>
                    <a:pt x="190" y="131"/>
                  </a:cubicBezTo>
                  <a:cubicBezTo>
                    <a:pt x="190" y="130"/>
                    <a:pt x="189" y="128"/>
                    <a:pt x="189" y="127"/>
                  </a:cubicBezTo>
                  <a:cubicBezTo>
                    <a:pt x="189" y="127"/>
                    <a:pt x="190" y="125"/>
                    <a:pt x="191" y="125"/>
                  </a:cubicBezTo>
                  <a:cubicBezTo>
                    <a:pt x="192" y="125"/>
                    <a:pt x="193" y="125"/>
                    <a:pt x="193" y="125"/>
                  </a:cubicBezTo>
                  <a:cubicBezTo>
                    <a:pt x="194" y="126"/>
                    <a:pt x="194" y="127"/>
                    <a:pt x="195" y="127"/>
                  </a:cubicBezTo>
                  <a:cubicBezTo>
                    <a:pt x="196" y="128"/>
                    <a:pt x="198" y="128"/>
                    <a:pt x="199" y="128"/>
                  </a:cubicBezTo>
                  <a:cubicBezTo>
                    <a:pt x="200" y="127"/>
                    <a:pt x="201" y="127"/>
                    <a:pt x="201" y="126"/>
                  </a:cubicBezTo>
                  <a:cubicBezTo>
                    <a:pt x="202" y="126"/>
                    <a:pt x="202" y="123"/>
                    <a:pt x="203" y="123"/>
                  </a:cubicBezTo>
                  <a:cubicBezTo>
                    <a:pt x="204" y="122"/>
                    <a:pt x="206" y="120"/>
                    <a:pt x="207" y="120"/>
                  </a:cubicBezTo>
                  <a:cubicBezTo>
                    <a:pt x="208" y="119"/>
                    <a:pt x="211" y="120"/>
                    <a:pt x="212" y="120"/>
                  </a:cubicBezTo>
                  <a:cubicBezTo>
                    <a:pt x="213" y="120"/>
                    <a:pt x="214" y="118"/>
                    <a:pt x="215" y="118"/>
                  </a:cubicBezTo>
                  <a:cubicBezTo>
                    <a:pt x="216" y="117"/>
                    <a:pt x="219" y="115"/>
                    <a:pt x="220" y="114"/>
                  </a:cubicBezTo>
                  <a:cubicBezTo>
                    <a:pt x="221" y="114"/>
                    <a:pt x="223" y="113"/>
                    <a:pt x="224" y="113"/>
                  </a:cubicBezTo>
                  <a:cubicBezTo>
                    <a:pt x="225" y="113"/>
                    <a:pt x="226" y="113"/>
                    <a:pt x="226" y="114"/>
                  </a:cubicBezTo>
                  <a:cubicBezTo>
                    <a:pt x="229" y="109"/>
                    <a:pt x="229" y="109"/>
                    <a:pt x="229" y="109"/>
                  </a:cubicBezTo>
                  <a:cubicBezTo>
                    <a:pt x="229" y="106"/>
                    <a:pt x="229" y="106"/>
                    <a:pt x="229" y="106"/>
                  </a:cubicBezTo>
                  <a:cubicBezTo>
                    <a:pt x="221" y="98"/>
                    <a:pt x="221" y="98"/>
                    <a:pt x="221" y="98"/>
                  </a:cubicBezTo>
                  <a:cubicBezTo>
                    <a:pt x="228" y="91"/>
                    <a:pt x="228" y="91"/>
                    <a:pt x="228" y="91"/>
                  </a:cubicBezTo>
                  <a:cubicBezTo>
                    <a:pt x="215" y="45"/>
                    <a:pt x="215" y="45"/>
                    <a:pt x="215" y="45"/>
                  </a:cubicBezTo>
                  <a:cubicBezTo>
                    <a:pt x="199" y="1"/>
                    <a:pt x="199" y="1"/>
                    <a:pt x="199" y="1"/>
                  </a:cubicBezTo>
                  <a:cubicBezTo>
                    <a:pt x="199" y="0"/>
                    <a:pt x="199" y="0"/>
                    <a:pt x="199" y="0"/>
                  </a:cubicBezTo>
                  <a:cubicBezTo>
                    <a:pt x="107" y="27"/>
                    <a:pt x="107" y="27"/>
                    <a:pt x="107" y="27"/>
                  </a:cubicBezTo>
                  <a:cubicBezTo>
                    <a:pt x="90" y="30"/>
                    <a:pt x="90" y="30"/>
                    <a:pt x="90" y="30"/>
                  </a:cubicBezTo>
                  <a:cubicBezTo>
                    <a:pt x="90" y="36"/>
                    <a:pt x="90" y="36"/>
                    <a:pt x="90" y="36"/>
                  </a:cubicBezTo>
                  <a:cubicBezTo>
                    <a:pt x="75" y="43"/>
                    <a:pt x="75" y="43"/>
                    <a:pt x="75" y="43"/>
                  </a:cubicBezTo>
                  <a:cubicBezTo>
                    <a:pt x="72" y="34"/>
                    <a:pt x="72" y="34"/>
                    <a:pt x="72" y="34"/>
                  </a:cubicBezTo>
                  <a:cubicBezTo>
                    <a:pt x="0" y="55"/>
                    <a:pt x="0" y="55"/>
                    <a:pt x="0" y="55"/>
                  </a:cubicBezTo>
                  <a:lnTo>
                    <a:pt x="26" y="176"/>
                  </a:ln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9" name="Freeform 268"/>
            <p:cNvSpPr>
              <a:spLocks/>
            </p:cNvSpPr>
            <p:nvPr/>
          </p:nvSpPr>
          <p:spPr bwMode="auto">
            <a:xfrm>
              <a:off x="5888037" y="2178050"/>
              <a:ext cx="195262" cy="369888"/>
            </a:xfrm>
            <a:custGeom>
              <a:avLst/>
              <a:gdLst>
                <a:gd name="T0" fmla="*/ 2 w 231"/>
                <a:gd name="T1" fmla="*/ 71 h 438"/>
                <a:gd name="T2" fmla="*/ 5 w 231"/>
                <a:gd name="T3" fmla="*/ 81 h 438"/>
                <a:gd name="T4" fmla="*/ 3 w 231"/>
                <a:gd name="T5" fmla="*/ 92 h 438"/>
                <a:gd name="T6" fmla="*/ 12 w 231"/>
                <a:gd name="T7" fmla="*/ 102 h 438"/>
                <a:gd name="T8" fmla="*/ 12 w 231"/>
                <a:gd name="T9" fmla="*/ 113 h 438"/>
                <a:gd name="T10" fmla="*/ 14 w 231"/>
                <a:gd name="T11" fmla="*/ 128 h 438"/>
                <a:gd name="T12" fmla="*/ 18 w 231"/>
                <a:gd name="T13" fmla="*/ 136 h 438"/>
                <a:gd name="T14" fmla="*/ 27 w 231"/>
                <a:gd name="T15" fmla="*/ 144 h 438"/>
                <a:gd name="T16" fmla="*/ 30 w 231"/>
                <a:gd name="T17" fmla="*/ 150 h 438"/>
                <a:gd name="T18" fmla="*/ 34 w 231"/>
                <a:gd name="T19" fmla="*/ 170 h 438"/>
                <a:gd name="T20" fmla="*/ 34 w 231"/>
                <a:gd name="T21" fmla="*/ 180 h 438"/>
                <a:gd name="T22" fmla="*/ 40 w 231"/>
                <a:gd name="T23" fmla="*/ 187 h 438"/>
                <a:gd name="T24" fmla="*/ 34 w 231"/>
                <a:gd name="T25" fmla="*/ 202 h 438"/>
                <a:gd name="T26" fmla="*/ 34 w 231"/>
                <a:gd name="T27" fmla="*/ 214 h 438"/>
                <a:gd name="T28" fmla="*/ 36 w 231"/>
                <a:gd name="T29" fmla="*/ 221 h 438"/>
                <a:gd name="T30" fmla="*/ 35 w 231"/>
                <a:gd name="T31" fmla="*/ 228 h 438"/>
                <a:gd name="T32" fmla="*/ 43 w 231"/>
                <a:gd name="T33" fmla="*/ 241 h 438"/>
                <a:gd name="T34" fmla="*/ 44 w 231"/>
                <a:gd name="T35" fmla="*/ 248 h 438"/>
                <a:gd name="T36" fmla="*/ 50 w 231"/>
                <a:gd name="T37" fmla="*/ 253 h 438"/>
                <a:gd name="T38" fmla="*/ 53 w 231"/>
                <a:gd name="T39" fmla="*/ 266 h 438"/>
                <a:gd name="T40" fmla="*/ 60 w 231"/>
                <a:gd name="T41" fmla="*/ 284 h 438"/>
                <a:gd name="T42" fmla="*/ 57 w 231"/>
                <a:gd name="T43" fmla="*/ 296 h 438"/>
                <a:gd name="T44" fmla="*/ 68 w 231"/>
                <a:gd name="T45" fmla="*/ 293 h 438"/>
                <a:gd name="T46" fmla="*/ 77 w 231"/>
                <a:gd name="T47" fmla="*/ 299 h 438"/>
                <a:gd name="T48" fmla="*/ 112 w 231"/>
                <a:gd name="T49" fmla="*/ 421 h 438"/>
                <a:gd name="T50" fmla="*/ 210 w 231"/>
                <a:gd name="T51" fmla="*/ 413 h 438"/>
                <a:gd name="T52" fmla="*/ 201 w 231"/>
                <a:gd name="T53" fmla="*/ 407 h 438"/>
                <a:gd name="T54" fmla="*/ 195 w 231"/>
                <a:gd name="T55" fmla="*/ 397 h 438"/>
                <a:gd name="T56" fmla="*/ 195 w 231"/>
                <a:gd name="T57" fmla="*/ 384 h 438"/>
                <a:gd name="T58" fmla="*/ 202 w 231"/>
                <a:gd name="T59" fmla="*/ 370 h 438"/>
                <a:gd name="T60" fmla="*/ 200 w 231"/>
                <a:gd name="T61" fmla="*/ 359 h 438"/>
                <a:gd name="T62" fmla="*/ 194 w 231"/>
                <a:gd name="T63" fmla="*/ 346 h 438"/>
                <a:gd name="T64" fmla="*/ 190 w 231"/>
                <a:gd name="T65" fmla="*/ 328 h 438"/>
                <a:gd name="T66" fmla="*/ 191 w 231"/>
                <a:gd name="T67" fmla="*/ 315 h 438"/>
                <a:gd name="T68" fmla="*/ 188 w 231"/>
                <a:gd name="T69" fmla="*/ 303 h 438"/>
                <a:gd name="T70" fmla="*/ 186 w 231"/>
                <a:gd name="T71" fmla="*/ 287 h 438"/>
                <a:gd name="T72" fmla="*/ 181 w 231"/>
                <a:gd name="T73" fmla="*/ 274 h 438"/>
                <a:gd name="T74" fmla="*/ 187 w 231"/>
                <a:gd name="T75" fmla="*/ 258 h 438"/>
                <a:gd name="T76" fmla="*/ 187 w 231"/>
                <a:gd name="T77" fmla="*/ 242 h 438"/>
                <a:gd name="T78" fmla="*/ 194 w 231"/>
                <a:gd name="T79" fmla="*/ 225 h 438"/>
                <a:gd name="T80" fmla="*/ 193 w 231"/>
                <a:gd name="T81" fmla="*/ 208 h 438"/>
                <a:gd name="T82" fmla="*/ 197 w 231"/>
                <a:gd name="T83" fmla="*/ 197 h 438"/>
                <a:gd name="T84" fmla="*/ 194 w 231"/>
                <a:gd name="T85" fmla="*/ 182 h 438"/>
                <a:gd name="T86" fmla="*/ 194 w 231"/>
                <a:gd name="T87" fmla="*/ 170 h 438"/>
                <a:gd name="T88" fmla="*/ 188 w 231"/>
                <a:gd name="T89" fmla="*/ 155 h 438"/>
                <a:gd name="T90" fmla="*/ 183 w 231"/>
                <a:gd name="T91" fmla="*/ 142 h 438"/>
                <a:gd name="T92" fmla="*/ 192 w 231"/>
                <a:gd name="T93" fmla="*/ 131 h 438"/>
                <a:gd name="T94" fmla="*/ 204 w 231"/>
                <a:gd name="T95" fmla="*/ 127 h 438"/>
                <a:gd name="T96" fmla="*/ 210 w 231"/>
                <a:gd name="T97" fmla="*/ 114 h 438"/>
                <a:gd name="T98" fmla="*/ 219 w 231"/>
                <a:gd name="T99" fmla="*/ 108 h 438"/>
                <a:gd name="T100" fmla="*/ 225 w 231"/>
                <a:gd name="T101" fmla="*/ 94 h 438"/>
                <a:gd name="T102" fmla="*/ 230 w 231"/>
                <a:gd name="T103" fmla="*/ 84 h 438"/>
                <a:gd name="T104" fmla="*/ 230 w 231"/>
                <a:gd name="T105" fmla="*/ 76 h 438"/>
                <a:gd name="T106" fmla="*/ 220 w 231"/>
                <a:gd name="T107" fmla="*/ 60 h 438"/>
                <a:gd name="T108" fmla="*/ 212 w 231"/>
                <a:gd name="T109" fmla="*/ 49 h 438"/>
                <a:gd name="T110" fmla="*/ 216 w 231"/>
                <a:gd name="T111" fmla="*/ 35 h 438"/>
                <a:gd name="T112" fmla="*/ 219 w 231"/>
                <a:gd name="T113" fmla="*/ 15 h 438"/>
                <a:gd name="T114" fmla="*/ 210 w 231"/>
                <a:gd name="T115" fmla="*/ 5 h 438"/>
                <a:gd name="T116" fmla="*/ 90 w 231"/>
                <a:gd name="T117" fmla="*/ 38 h 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1" h="438">
                  <a:moveTo>
                    <a:pt x="0" y="64"/>
                  </a:moveTo>
                  <a:cubicBezTo>
                    <a:pt x="0" y="67"/>
                    <a:pt x="1" y="69"/>
                    <a:pt x="1" y="70"/>
                  </a:cubicBezTo>
                  <a:cubicBezTo>
                    <a:pt x="1" y="70"/>
                    <a:pt x="2" y="70"/>
                    <a:pt x="2" y="71"/>
                  </a:cubicBezTo>
                  <a:cubicBezTo>
                    <a:pt x="2" y="71"/>
                    <a:pt x="3" y="72"/>
                    <a:pt x="3" y="73"/>
                  </a:cubicBezTo>
                  <a:cubicBezTo>
                    <a:pt x="3" y="73"/>
                    <a:pt x="3" y="73"/>
                    <a:pt x="3" y="73"/>
                  </a:cubicBezTo>
                  <a:cubicBezTo>
                    <a:pt x="4" y="76"/>
                    <a:pt x="6" y="79"/>
                    <a:pt x="5" y="81"/>
                  </a:cubicBezTo>
                  <a:cubicBezTo>
                    <a:pt x="5" y="83"/>
                    <a:pt x="4" y="85"/>
                    <a:pt x="3" y="86"/>
                  </a:cubicBezTo>
                  <a:cubicBezTo>
                    <a:pt x="3" y="86"/>
                    <a:pt x="3" y="86"/>
                    <a:pt x="3" y="86"/>
                  </a:cubicBezTo>
                  <a:cubicBezTo>
                    <a:pt x="3" y="88"/>
                    <a:pt x="3" y="90"/>
                    <a:pt x="3" y="92"/>
                  </a:cubicBezTo>
                  <a:cubicBezTo>
                    <a:pt x="3" y="92"/>
                    <a:pt x="3" y="93"/>
                    <a:pt x="3" y="93"/>
                  </a:cubicBezTo>
                  <a:cubicBezTo>
                    <a:pt x="5" y="93"/>
                    <a:pt x="6" y="94"/>
                    <a:pt x="8" y="95"/>
                  </a:cubicBezTo>
                  <a:cubicBezTo>
                    <a:pt x="10" y="96"/>
                    <a:pt x="12" y="99"/>
                    <a:pt x="12" y="102"/>
                  </a:cubicBezTo>
                  <a:cubicBezTo>
                    <a:pt x="12" y="104"/>
                    <a:pt x="11" y="106"/>
                    <a:pt x="11" y="108"/>
                  </a:cubicBezTo>
                  <a:cubicBezTo>
                    <a:pt x="11" y="108"/>
                    <a:pt x="10" y="108"/>
                    <a:pt x="10" y="108"/>
                  </a:cubicBezTo>
                  <a:cubicBezTo>
                    <a:pt x="11" y="109"/>
                    <a:pt x="11" y="111"/>
                    <a:pt x="12" y="113"/>
                  </a:cubicBezTo>
                  <a:cubicBezTo>
                    <a:pt x="12" y="113"/>
                    <a:pt x="12" y="114"/>
                    <a:pt x="13" y="114"/>
                  </a:cubicBezTo>
                  <a:cubicBezTo>
                    <a:pt x="14" y="116"/>
                    <a:pt x="15" y="118"/>
                    <a:pt x="15" y="120"/>
                  </a:cubicBezTo>
                  <a:cubicBezTo>
                    <a:pt x="15" y="122"/>
                    <a:pt x="15" y="125"/>
                    <a:pt x="14" y="128"/>
                  </a:cubicBezTo>
                  <a:cubicBezTo>
                    <a:pt x="14" y="129"/>
                    <a:pt x="13" y="131"/>
                    <a:pt x="13" y="132"/>
                  </a:cubicBezTo>
                  <a:cubicBezTo>
                    <a:pt x="14" y="132"/>
                    <a:pt x="14" y="133"/>
                    <a:pt x="15" y="134"/>
                  </a:cubicBezTo>
                  <a:cubicBezTo>
                    <a:pt x="15" y="134"/>
                    <a:pt x="17" y="135"/>
                    <a:pt x="18" y="136"/>
                  </a:cubicBezTo>
                  <a:cubicBezTo>
                    <a:pt x="18" y="137"/>
                    <a:pt x="19" y="137"/>
                    <a:pt x="19" y="137"/>
                  </a:cubicBezTo>
                  <a:cubicBezTo>
                    <a:pt x="21" y="138"/>
                    <a:pt x="22" y="139"/>
                    <a:pt x="24" y="140"/>
                  </a:cubicBezTo>
                  <a:cubicBezTo>
                    <a:pt x="25" y="141"/>
                    <a:pt x="26" y="142"/>
                    <a:pt x="27" y="144"/>
                  </a:cubicBezTo>
                  <a:cubicBezTo>
                    <a:pt x="27" y="145"/>
                    <a:pt x="27" y="145"/>
                    <a:pt x="27" y="145"/>
                  </a:cubicBezTo>
                  <a:cubicBezTo>
                    <a:pt x="28" y="146"/>
                    <a:pt x="28" y="147"/>
                    <a:pt x="29" y="148"/>
                  </a:cubicBezTo>
                  <a:cubicBezTo>
                    <a:pt x="29" y="149"/>
                    <a:pt x="29" y="150"/>
                    <a:pt x="30" y="150"/>
                  </a:cubicBezTo>
                  <a:cubicBezTo>
                    <a:pt x="30" y="150"/>
                    <a:pt x="30" y="151"/>
                    <a:pt x="31" y="151"/>
                  </a:cubicBezTo>
                  <a:cubicBezTo>
                    <a:pt x="32" y="152"/>
                    <a:pt x="33" y="154"/>
                    <a:pt x="33" y="156"/>
                  </a:cubicBezTo>
                  <a:cubicBezTo>
                    <a:pt x="35" y="160"/>
                    <a:pt x="35" y="167"/>
                    <a:pt x="34" y="170"/>
                  </a:cubicBezTo>
                  <a:cubicBezTo>
                    <a:pt x="34" y="171"/>
                    <a:pt x="34" y="172"/>
                    <a:pt x="33" y="173"/>
                  </a:cubicBezTo>
                  <a:cubicBezTo>
                    <a:pt x="34" y="173"/>
                    <a:pt x="34" y="174"/>
                    <a:pt x="34" y="175"/>
                  </a:cubicBezTo>
                  <a:cubicBezTo>
                    <a:pt x="35" y="177"/>
                    <a:pt x="35" y="179"/>
                    <a:pt x="34" y="180"/>
                  </a:cubicBezTo>
                  <a:cubicBezTo>
                    <a:pt x="34" y="180"/>
                    <a:pt x="34" y="181"/>
                    <a:pt x="34" y="181"/>
                  </a:cubicBezTo>
                  <a:cubicBezTo>
                    <a:pt x="35" y="181"/>
                    <a:pt x="35" y="181"/>
                    <a:pt x="35" y="181"/>
                  </a:cubicBezTo>
                  <a:cubicBezTo>
                    <a:pt x="37" y="183"/>
                    <a:pt x="39" y="185"/>
                    <a:pt x="40" y="187"/>
                  </a:cubicBezTo>
                  <a:cubicBezTo>
                    <a:pt x="41" y="191"/>
                    <a:pt x="39" y="196"/>
                    <a:pt x="38" y="197"/>
                  </a:cubicBezTo>
                  <a:cubicBezTo>
                    <a:pt x="38" y="199"/>
                    <a:pt x="36" y="200"/>
                    <a:pt x="35" y="201"/>
                  </a:cubicBezTo>
                  <a:cubicBezTo>
                    <a:pt x="35" y="202"/>
                    <a:pt x="35" y="202"/>
                    <a:pt x="34" y="202"/>
                  </a:cubicBezTo>
                  <a:cubicBezTo>
                    <a:pt x="34" y="203"/>
                    <a:pt x="35" y="204"/>
                    <a:pt x="35" y="205"/>
                  </a:cubicBezTo>
                  <a:cubicBezTo>
                    <a:pt x="35" y="207"/>
                    <a:pt x="35" y="209"/>
                    <a:pt x="35" y="210"/>
                  </a:cubicBezTo>
                  <a:cubicBezTo>
                    <a:pt x="35" y="211"/>
                    <a:pt x="34" y="213"/>
                    <a:pt x="34" y="214"/>
                  </a:cubicBezTo>
                  <a:cubicBezTo>
                    <a:pt x="34" y="215"/>
                    <a:pt x="34" y="215"/>
                    <a:pt x="33" y="216"/>
                  </a:cubicBezTo>
                  <a:cubicBezTo>
                    <a:pt x="34" y="216"/>
                    <a:pt x="34" y="216"/>
                    <a:pt x="34" y="216"/>
                  </a:cubicBezTo>
                  <a:cubicBezTo>
                    <a:pt x="35" y="217"/>
                    <a:pt x="36" y="219"/>
                    <a:pt x="36" y="221"/>
                  </a:cubicBezTo>
                  <a:cubicBezTo>
                    <a:pt x="36" y="222"/>
                    <a:pt x="36" y="224"/>
                    <a:pt x="35" y="226"/>
                  </a:cubicBezTo>
                  <a:cubicBezTo>
                    <a:pt x="35" y="226"/>
                    <a:pt x="35" y="226"/>
                    <a:pt x="35" y="226"/>
                  </a:cubicBezTo>
                  <a:cubicBezTo>
                    <a:pt x="35" y="227"/>
                    <a:pt x="35" y="227"/>
                    <a:pt x="35" y="228"/>
                  </a:cubicBezTo>
                  <a:cubicBezTo>
                    <a:pt x="36" y="228"/>
                    <a:pt x="36" y="228"/>
                    <a:pt x="37" y="229"/>
                  </a:cubicBezTo>
                  <a:cubicBezTo>
                    <a:pt x="39" y="230"/>
                    <a:pt x="40" y="232"/>
                    <a:pt x="41" y="233"/>
                  </a:cubicBezTo>
                  <a:cubicBezTo>
                    <a:pt x="42" y="235"/>
                    <a:pt x="42" y="238"/>
                    <a:pt x="43" y="241"/>
                  </a:cubicBezTo>
                  <a:cubicBezTo>
                    <a:pt x="43" y="242"/>
                    <a:pt x="43" y="243"/>
                    <a:pt x="43" y="243"/>
                  </a:cubicBezTo>
                  <a:cubicBezTo>
                    <a:pt x="43" y="244"/>
                    <a:pt x="44" y="245"/>
                    <a:pt x="44" y="245"/>
                  </a:cubicBezTo>
                  <a:cubicBezTo>
                    <a:pt x="44" y="246"/>
                    <a:pt x="44" y="247"/>
                    <a:pt x="44" y="248"/>
                  </a:cubicBezTo>
                  <a:cubicBezTo>
                    <a:pt x="44" y="248"/>
                    <a:pt x="44" y="249"/>
                    <a:pt x="45" y="249"/>
                  </a:cubicBezTo>
                  <a:cubicBezTo>
                    <a:pt x="45" y="249"/>
                    <a:pt x="45" y="249"/>
                    <a:pt x="46" y="250"/>
                  </a:cubicBezTo>
                  <a:cubicBezTo>
                    <a:pt x="47" y="250"/>
                    <a:pt x="48" y="251"/>
                    <a:pt x="50" y="253"/>
                  </a:cubicBezTo>
                  <a:cubicBezTo>
                    <a:pt x="50" y="254"/>
                    <a:pt x="53" y="257"/>
                    <a:pt x="53" y="260"/>
                  </a:cubicBezTo>
                  <a:cubicBezTo>
                    <a:pt x="53" y="262"/>
                    <a:pt x="52" y="264"/>
                    <a:pt x="52" y="265"/>
                  </a:cubicBezTo>
                  <a:cubicBezTo>
                    <a:pt x="52" y="265"/>
                    <a:pt x="53" y="266"/>
                    <a:pt x="53" y="266"/>
                  </a:cubicBezTo>
                  <a:cubicBezTo>
                    <a:pt x="54" y="266"/>
                    <a:pt x="55" y="267"/>
                    <a:pt x="56" y="268"/>
                  </a:cubicBezTo>
                  <a:cubicBezTo>
                    <a:pt x="58" y="269"/>
                    <a:pt x="59" y="272"/>
                    <a:pt x="60" y="274"/>
                  </a:cubicBezTo>
                  <a:cubicBezTo>
                    <a:pt x="61" y="276"/>
                    <a:pt x="61" y="281"/>
                    <a:pt x="60" y="284"/>
                  </a:cubicBezTo>
                  <a:cubicBezTo>
                    <a:pt x="59" y="285"/>
                    <a:pt x="58" y="287"/>
                    <a:pt x="57" y="288"/>
                  </a:cubicBezTo>
                  <a:cubicBezTo>
                    <a:pt x="57" y="288"/>
                    <a:pt x="57" y="289"/>
                    <a:pt x="57" y="289"/>
                  </a:cubicBezTo>
                  <a:cubicBezTo>
                    <a:pt x="56" y="290"/>
                    <a:pt x="56" y="292"/>
                    <a:pt x="57" y="296"/>
                  </a:cubicBezTo>
                  <a:cubicBezTo>
                    <a:pt x="58" y="295"/>
                    <a:pt x="59" y="294"/>
                    <a:pt x="60" y="294"/>
                  </a:cubicBezTo>
                  <a:cubicBezTo>
                    <a:pt x="61" y="293"/>
                    <a:pt x="64" y="292"/>
                    <a:pt x="66" y="292"/>
                  </a:cubicBezTo>
                  <a:cubicBezTo>
                    <a:pt x="66" y="292"/>
                    <a:pt x="67" y="292"/>
                    <a:pt x="68" y="293"/>
                  </a:cubicBezTo>
                  <a:cubicBezTo>
                    <a:pt x="69" y="293"/>
                    <a:pt x="71" y="293"/>
                    <a:pt x="73" y="297"/>
                  </a:cubicBezTo>
                  <a:cubicBezTo>
                    <a:pt x="73" y="297"/>
                    <a:pt x="74" y="298"/>
                    <a:pt x="74" y="299"/>
                  </a:cubicBezTo>
                  <a:cubicBezTo>
                    <a:pt x="75" y="299"/>
                    <a:pt x="76" y="299"/>
                    <a:pt x="77" y="299"/>
                  </a:cubicBezTo>
                  <a:cubicBezTo>
                    <a:pt x="79" y="300"/>
                    <a:pt x="81" y="302"/>
                    <a:pt x="83" y="305"/>
                  </a:cubicBezTo>
                  <a:cubicBezTo>
                    <a:pt x="84" y="306"/>
                    <a:pt x="84" y="306"/>
                    <a:pt x="84" y="306"/>
                  </a:cubicBezTo>
                  <a:cubicBezTo>
                    <a:pt x="112" y="421"/>
                    <a:pt x="112" y="421"/>
                    <a:pt x="112" y="421"/>
                  </a:cubicBezTo>
                  <a:cubicBezTo>
                    <a:pt x="112" y="432"/>
                    <a:pt x="112" y="432"/>
                    <a:pt x="112" y="432"/>
                  </a:cubicBezTo>
                  <a:cubicBezTo>
                    <a:pt x="117" y="438"/>
                    <a:pt x="117" y="438"/>
                    <a:pt x="117" y="438"/>
                  </a:cubicBezTo>
                  <a:cubicBezTo>
                    <a:pt x="210" y="413"/>
                    <a:pt x="210" y="413"/>
                    <a:pt x="210" y="413"/>
                  </a:cubicBezTo>
                  <a:cubicBezTo>
                    <a:pt x="209" y="413"/>
                    <a:pt x="208" y="413"/>
                    <a:pt x="207" y="412"/>
                  </a:cubicBezTo>
                  <a:cubicBezTo>
                    <a:pt x="206" y="411"/>
                    <a:pt x="206" y="409"/>
                    <a:pt x="205" y="408"/>
                  </a:cubicBezTo>
                  <a:cubicBezTo>
                    <a:pt x="204" y="408"/>
                    <a:pt x="201" y="408"/>
                    <a:pt x="201" y="407"/>
                  </a:cubicBezTo>
                  <a:cubicBezTo>
                    <a:pt x="200" y="406"/>
                    <a:pt x="200" y="404"/>
                    <a:pt x="199" y="403"/>
                  </a:cubicBezTo>
                  <a:cubicBezTo>
                    <a:pt x="199" y="402"/>
                    <a:pt x="197" y="401"/>
                    <a:pt x="197" y="401"/>
                  </a:cubicBezTo>
                  <a:cubicBezTo>
                    <a:pt x="196" y="400"/>
                    <a:pt x="195" y="398"/>
                    <a:pt x="195" y="397"/>
                  </a:cubicBezTo>
                  <a:cubicBezTo>
                    <a:pt x="195" y="395"/>
                    <a:pt x="197" y="393"/>
                    <a:pt x="197" y="391"/>
                  </a:cubicBezTo>
                  <a:cubicBezTo>
                    <a:pt x="198" y="390"/>
                    <a:pt x="198" y="388"/>
                    <a:pt x="197" y="387"/>
                  </a:cubicBezTo>
                  <a:cubicBezTo>
                    <a:pt x="197" y="386"/>
                    <a:pt x="195" y="385"/>
                    <a:pt x="195" y="384"/>
                  </a:cubicBezTo>
                  <a:cubicBezTo>
                    <a:pt x="195" y="383"/>
                    <a:pt x="195" y="380"/>
                    <a:pt x="196" y="380"/>
                  </a:cubicBezTo>
                  <a:cubicBezTo>
                    <a:pt x="197" y="378"/>
                    <a:pt x="200" y="378"/>
                    <a:pt x="201" y="376"/>
                  </a:cubicBezTo>
                  <a:cubicBezTo>
                    <a:pt x="202" y="375"/>
                    <a:pt x="203" y="371"/>
                    <a:pt x="202" y="370"/>
                  </a:cubicBezTo>
                  <a:cubicBezTo>
                    <a:pt x="202" y="369"/>
                    <a:pt x="199" y="368"/>
                    <a:pt x="199" y="367"/>
                  </a:cubicBezTo>
                  <a:cubicBezTo>
                    <a:pt x="198" y="366"/>
                    <a:pt x="197" y="364"/>
                    <a:pt x="197" y="363"/>
                  </a:cubicBezTo>
                  <a:cubicBezTo>
                    <a:pt x="197" y="362"/>
                    <a:pt x="199" y="360"/>
                    <a:pt x="200" y="359"/>
                  </a:cubicBezTo>
                  <a:cubicBezTo>
                    <a:pt x="200" y="358"/>
                    <a:pt x="200" y="356"/>
                    <a:pt x="200" y="355"/>
                  </a:cubicBezTo>
                  <a:cubicBezTo>
                    <a:pt x="199" y="353"/>
                    <a:pt x="198" y="351"/>
                    <a:pt x="197" y="349"/>
                  </a:cubicBezTo>
                  <a:cubicBezTo>
                    <a:pt x="196" y="349"/>
                    <a:pt x="194" y="347"/>
                    <a:pt x="194" y="346"/>
                  </a:cubicBezTo>
                  <a:cubicBezTo>
                    <a:pt x="194" y="345"/>
                    <a:pt x="194" y="343"/>
                    <a:pt x="194" y="342"/>
                  </a:cubicBezTo>
                  <a:cubicBezTo>
                    <a:pt x="193" y="339"/>
                    <a:pt x="193" y="334"/>
                    <a:pt x="192" y="332"/>
                  </a:cubicBezTo>
                  <a:cubicBezTo>
                    <a:pt x="192" y="331"/>
                    <a:pt x="190" y="329"/>
                    <a:pt x="190" y="328"/>
                  </a:cubicBezTo>
                  <a:cubicBezTo>
                    <a:pt x="190" y="327"/>
                    <a:pt x="192" y="326"/>
                    <a:pt x="192" y="325"/>
                  </a:cubicBezTo>
                  <a:cubicBezTo>
                    <a:pt x="193" y="324"/>
                    <a:pt x="193" y="320"/>
                    <a:pt x="193" y="319"/>
                  </a:cubicBezTo>
                  <a:cubicBezTo>
                    <a:pt x="193" y="318"/>
                    <a:pt x="191" y="316"/>
                    <a:pt x="191" y="315"/>
                  </a:cubicBezTo>
                  <a:cubicBezTo>
                    <a:pt x="190" y="314"/>
                    <a:pt x="191" y="311"/>
                    <a:pt x="190" y="310"/>
                  </a:cubicBezTo>
                  <a:cubicBezTo>
                    <a:pt x="190" y="309"/>
                    <a:pt x="188" y="309"/>
                    <a:pt x="188" y="308"/>
                  </a:cubicBezTo>
                  <a:cubicBezTo>
                    <a:pt x="187" y="307"/>
                    <a:pt x="189" y="304"/>
                    <a:pt x="188" y="303"/>
                  </a:cubicBezTo>
                  <a:cubicBezTo>
                    <a:pt x="188" y="302"/>
                    <a:pt x="186" y="301"/>
                    <a:pt x="186" y="300"/>
                  </a:cubicBezTo>
                  <a:cubicBezTo>
                    <a:pt x="185" y="298"/>
                    <a:pt x="187" y="294"/>
                    <a:pt x="187" y="292"/>
                  </a:cubicBezTo>
                  <a:cubicBezTo>
                    <a:pt x="187" y="291"/>
                    <a:pt x="186" y="288"/>
                    <a:pt x="186" y="287"/>
                  </a:cubicBezTo>
                  <a:cubicBezTo>
                    <a:pt x="185" y="286"/>
                    <a:pt x="184" y="285"/>
                    <a:pt x="184" y="284"/>
                  </a:cubicBezTo>
                  <a:cubicBezTo>
                    <a:pt x="183" y="283"/>
                    <a:pt x="184" y="280"/>
                    <a:pt x="183" y="278"/>
                  </a:cubicBezTo>
                  <a:cubicBezTo>
                    <a:pt x="183" y="277"/>
                    <a:pt x="181" y="275"/>
                    <a:pt x="181" y="274"/>
                  </a:cubicBezTo>
                  <a:cubicBezTo>
                    <a:pt x="181" y="272"/>
                    <a:pt x="184" y="270"/>
                    <a:pt x="185" y="268"/>
                  </a:cubicBezTo>
                  <a:cubicBezTo>
                    <a:pt x="185" y="267"/>
                    <a:pt x="185" y="264"/>
                    <a:pt x="185" y="262"/>
                  </a:cubicBezTo>
                  <a:cubicBezTo>
                    <a:pt x="186" y="261"/>
                    <a:pt x="187" y="259"/>
                    <a:pt x="187" y="258"/>
                  </a:cubicBezTo>
                  <a:cubicBezTo>
                    <a:pt x="187" y="256"/>
                    <a:pt x="185" y="253"/>
                    <a:pt x="185" y="252"/>
                  </a:cubicBezTo>
                  <a:cubicBezTo>
                    <a:pt x="185" y="250"/>
                    <a:pt x="184" y="247"/>
                    <a:pt x="185" y="245"/>
                  </a:cubicBezTo>
                  <a:cubicBezTo>
                    <a:pt x="185" y="244"/>
                    <a:pt x="187" y="243"/>
                    <a:pt x="187" y="242"/>
                  </a:cubicBezTo>
                  <a:cubicBezTo>
                    <a:pt x="188" y="241"/>
                    <a:pt x="191" y="239"/>
                    <a:pt x="191" y="238"/>
                  </a:cubicBezTo>
                  <a:cubicBezTo>
                    <a:pt x="192" y="236"/>
                    <a:pt x="192" y="233"/>
                    <a:pt x="192" y="231"/>
                  </a:cubicBezTo>
                  <a:cubicBezTo>
                    <a:pt x="193" y="229"/>
                    <a:pt x="194" y="226"/>
                    <a:pt x="194" y="225"/>
                  </a:cubicBezTo>
                  <a:cubicBezTo>
                    <a:pt x="193" y="223"/>
                    <a:pt x="191" y="221"/>
                    <a:pt x="191" y="219"/>
                  </a:cubicBezTo>
                  <a:cubicBezTo>
                    <a:pt x="191" y="218"/>
                    <a:pt x="192" y="214"/>
                    <a:pt x="192" y="213"/>
                  </a:cubicBezTo>
                  <a:cubicBezTo>
                    <a:pt x="192" y="212"/>
                    <a:pt x="193" y="209"/>
                    <a:pt x="193" y="208"/>
                  </a:cubicBezTo>
                  <a:cubicBezTo>
                    <a:pt x="194" y="207"/>
                    <a:pt x="196" y="207"/>
                    <a:pt x="196" y="206"/>
                  </a:cubicBezTo>
                  <a:cubicBezTo>
                    <a:pt x="196" y="205"/>
                    <a:pt x="195" y="202"/>
                    <a:pt x="195" y="201"/>
                  </a:cubicBezTo>
                  <a:cubicBezTo>
                    <a:pt x="195" y="200"/>
                    <a:pt x="197" y="198"/>
                    <a:pt x="197" y="197"/>
                  </a:cubicBezTo>
                  <a:cubicBezTo>
                    <a:pt x="196" y="196"/>
                    <a:pt x="194" y="194"/>
                    <a:pt x="194" y="193"/>
                  </a:cubicBezTo>
                  <a:cubicBezTo>
                    <a:pt x="193" y="192"/>
                    <a:pt x="194" y="190"/>
                    <a:pt x="194" y="189"/>
                  </a:cubicBezTo>
                  <a:cubicBezTo>
                    <a:pt x="194" y="187"/>
                    <a:pt x="194" y="184"/>
                    <a:pt x="194" y="182"/>
                  </a:cubicBezTo>
                  <a:cubicBezTo>
                    <a:pt x="195" y="181"/>
                    <a:pt x="197" y="179"/>
                    <a:pt x="197" y="177"/>
                  </a:cubicBezTo>
                  <a:cubicBezTo>
                    <a:pt x="197" y="176"/>
                    <a:pt x="197" y="174"/>
                    <a:pt x="197" y="173"/>
                  </a:cubicBezTo>
                  <a:cubicBezTo>
                    <a:pt x="196" y="172"/>
                    <a:pt x="194" y="171"/>
                    <a:pt x="194" y="170"/>
                  </a:cubicBezTo>
                  <a:cubicBezTo>
                    <a:pt x="193" y="169"/>
                    <a:pt x="194" y="166"/>
                    <a:pt x="194" y="165"/>
                  </a:cubicBezTo>
                  <a:cubicBezTo>
                    <a:pt x="193" y="163"/>
                    <a:pt x="190" y="161"/>
                    <a:pt x="189" y="159"/>
                  </a:cubicBezTo>
                  <a:cubicBezTo>
                    <a:pt x="189" y="158"/>
                    <a:pt x="188" y="156"/>
                    <a:pt x="188" y="155"/>
                  </a:cubicBezTo>
                  <a:cubicBezTo>
                    <a:pt x="187" y="154"/>
                    <a:pt x="189" y="151"/>
                    <a:pt x="188" y="149"/>
                  </a:cubicBezTo>
                  <a:cubicBezTo>
                    <a:pt x="188" y="148"/>
                    <a:pt x="185" y="147"/>
                    <a:pt x="185" y="146"/>
                  </a:cubicBezTo>
                  <a:cubicBezTo>
                    <a:pt x="184" y="145"/>
                    <a:pt x="183" y="143"/>
                    <a:pt x="183" y="142"/>
                  </a:cubicBezTo>
                  <a:cubicBezTo>
                    <a:pt x="184" y="141"/>
                    <a:pt x="186" y="140"/>
                    <a:pt x="187" y="139"/>
                  </a:cubicBezTo>
                  <a:cubicBezTo>
                    <a:pt x="188" y="138"/>
                    <a:pt x="187" y="135"/>
                    <a:pt x="188" y="133"/>
                  </a:cubicBezTo>
                  <a:cubicBezTo>
                    <a:pt x="189" y="132"/>
                    <a:pt x="191" y="131"/>
                    <a:pt x="192" y="131"/>
                  </a:cubicBezTo>
                  <a:cubicBezTo>
                    <a:pt x="193" y="130"/>
                    <a:pt x="195" y="130"/>
                    <a:pt x="196" y="129"/>
                  </a:cubicBezTo>
                  <a:cubicBezTo>
                    <a:pt x="197" y="129"/>
                    <a:pt x="198" y="127"/>
                    <a:pt x="199" y="126"/>
                  </a:cubicBezTo>
                  <a:cubicBezTo>
                    <a:pt x="200" y="126"/>
                    <a:pt x="203" y="128"/>
                    <a:pt x="204" y="127"/>
                  </a:cubicBezTo>
                  <a:cubicBezTo>
                    <a:pt x="205" y="127"/>
                    <a:pt x="207" y="124"/>
                    <a:pt x="207" y="123"/>
                  </a:cubicBezTo>
                  <a:cubicBezTo>
                    <a:pt x="208" y="122"/>
                    <a:pt x="209" y="120"/>
                    <a:pt x="210" y="119"/>
                  </a:cubicBezTo>
                  <a:cubicBezTo>
                    <a:pt x="210" y="118"/>
                    <a:pt x="209" y="115"/>
                    <a:pt x="210" y="114"/>
                  </a:cubicBezTo>
                  <a:cubicBezTo>
                    <a:pt x="210" y="113"/>
                    <a:pt x="211" y="112"/>
                    <a:pt x="212" y="112"/>
                  </a:cubicBezTo>
                  <a:cubicBezTo>
                    <a:pt x="213" y="111"/>
                    <a:pt x="215" y="111"/>
                    <a:pt x="216" y="110"/>
                  </a:cubicBezTo>
                  <a:cubicBezTo>
                    <a:pt x="217" y="110"/>
                    <a:pt x="219" y="108"/>
                    <a:pt x="219" y="108"/>
                  </a:cubicBezTo>
                  <a:cubicBezTo>
                    <a:pt x="220" y="107"/>
                    <a:pt x="222" y="105"/>
                    <a:pt x="222" y="104"/>
                  </a:cubicBezTo>
                  <a:cubicBezTo>
                    <a:pt x="223" y="103"/>
                    <a:pt x="224" y="101"/>
                    <a:pt x="225" y="99"/>
                  </a:cubicBezTo>
                  <a:cubicBezTo>
                    <a:pt x="225" y="98"/>
                    <a:pt x="225" y="95"/>
                    <a:pt x="225" y="94"/>
                  </a:cubicBezTo>
                  <a:cubicBezTo>
                    <a:pt x="226" y="94"/>
                    <a:pt x="227" y="93"/>
                    <a:pt x="227" y="92"/>
                  </a:cubicBezTo>
                  <a:cubicBezTo>
                    <a:pt x="228" y="92"/>
                    <a:pt x="229" y="90"/>
                    <a:pt x="229" y="90"/>
                  </a:cubicBezTo>
                  <a:cubicBezTo>
                    <a:pt x="230" y="88"/>
                    <a:pt x="231" y="85"/>
                    <a:pt x="230" y="84"/>
                  </a:cubicBezTo>
                  <a:cubicBezTo>
                    <a:pt x="230" y="83"/>
                    <a:pt x="228" y="82"/>
                    <a:pt x="227" y="81"/>
                  </a:cubicBezTo>
                  <a:cubicBezTo>
                    <a:pt x="227" y="81"/>
                    <a:pt x="226" y="79"/>
                    <a:pt x="226" y="78"/>
                  </a:cubicBezTo>
                  <a:cubicBezTo>
                    <a:pt x="226" y="77"/>
                    <a:pt x="229" y="77"/>
                    <a:pt x="230" y="76"/>
                  </a:cubicBezTo>
                  <a:cubicBezTo>
                    <a:pt x="230" y="74"/>
                    <a:pt x="230" y="71"/>
                    <a:pt x="230" y="70"/>
                  </a:cubicBezTo>
                  <a:cubicBezTo>
                    <a:pt x="229" y="68"/>
                    <a:pt x="228" y="65"/>
                    <a:pt x="227" y="64"/>
                  </a:cubicBezTo>
                  <a:cubicBezTo>
                    <a:pt x="226" y="63"/>
                    <a:pt x="222" y="62"/>
                    <a:pt x="220" y="60"/>
                  </a:cubicBezTo>
                  <a:cubicBezTo>
                    <a:pt x="220" y="59"/>
                    <a:pt x="219" y="56"/>
                    <a:pt x="218" y="55"/>
                  </a:cubicBezTo>
                  <a:cubicBezTo>
                    <a:pt x="218" y="54"/>
                    <a:pt x="215" y="53"/>
                    <a:pt x="215" y="53"/>
                  </a:cubicBezTo>
                  <a:cubicBezTo>
                    <a:pt x="214" y="52"/>
                    <a:pt x="213" y="50"/>
                    <a:pt x="212" y="49"/>
                  </a:cubicBezTo>
                  <a:cubicBezTo>
                    <a:pt x="212" y="48"/>
                    <a:pt x="212" y="45"/>
                    <a:pt x="213" y="44"/>
                  </a:cubicBezTo>
                  <a:cubicBezTo>
                    <a:pt x="214" y="43"/>
                    <a:pt x="217" y="42"/>
                    <a:pt x="217" y="41"/>
                  </a:cubicBezTo>
                  <a:cubicBezTo>
                    <a:pt x="217" y="39"/>
                    <a:pt x="216" y="37"/>
                    <a:pt x="216" y="35"/>
                  </a:cubicBezTo>
                  <a:cubicBezTo>
                    <a:pt x="216" y="33"/>
                    <a:pt x="216" y="27"/>
                    <a:pt x="216" y="25"/>
                  </a:cubicBezTo>
                  <a:cubicBezTo>
                    <a:pt x="217" y="24"/>
                    <a:pt x="218" y="22"/>
                    <a:pt x="219" y="20"/>
                  </a:cubicBezTo>
                  <a:cubicBezTo>
                    <a:pt x="219" y="19"/>
                    <a:pt x="219" y="16"/>
                    <a:pt x="219" y="15"/>
                  </a:cubicBezTo>
                  <a:cubicBezTo>
                    <a:pt x="218" y="14"/>
                    <a:pt x="216" y="13"/>
                    <a:pt x="216" y="13"/>
                  </a:cubicBezTo>
                  <a:cubicBezTo>
                    <a:pt x="215" y="12"/>
                    <a:pt x="215" y="9"/>
                    <a:pt x="214" y="9"/>
                  </a:cubicBezTo>
                  <a:cubicBezTo>
                    <a:pt x="213" y="7"/>
                    <a:pt x="211" y="6"/>
                    <a:pt x="210" y="5"/>
                  </a:cubicBezTo>
                  <a:cubicBezTo>
                    <a:pt x="210" y="4"/>
                    <a:pt x="211" y="0"/>
                    <a:pt x="211" y="0"/>
                  </a:cubicBezTo>
                  <a:cubicBezTo>
                    <a:pt x="198" y="3"/>
                    <a:pt x="198" y="3"/>
                    <a:pt x="198" y="3"/>
                  </a:cubicBezTo>
                  <a:cubicBezTo>
                    <a:pt x="90" y="38"/>
                    <a:pt x="90" y="38"/>
                    <a:pt x="90" y="38"/>
                  </a:cubicBezTo>
                  <a:cubicBezTo>
                    <a:pt x="81" y="39"/>
                    <a:pt x="81" y="39"/>
                    <a:pt x="81" y="39"/>
                  </a:cubicBezTo>
                  <a:cubicBezTo>
                    <a:pt x="0" y="64"/>
                    <a:pt x="0" y="64"/>
                    <a:pt x="0" y="64"/>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0" name="Freeform 269"/>
            <p:cNvSpPr>
              <a:spLocks/>
            </p:cNvSpPr>
            <p:nvPr/>
          </p:nvSpPr>
          <p:spPr bwMode="auto">
            <a:xfrm>
              <a:off x="6045199" y="2127250"/>
              <a:ext cx="188912" cy="396875"/>
            </a:xfrm>
            <a:custGeom>
              <a:avLst/>
              <a:gdLst>
                <a:gd name="T0" fmla="*/ 193 w 224"/>
                <a:gd name="T1" fmla="*/ 328 h 471"/>
                <a:gd name="T2" fmla="*/ 175 w 224"/>
                <a:gd name="T3" fmla="*/ 316 h 471"/>
                <a:gd name="T4" fmla="*/ 169 w 224"/>
                <a:gd name="T5" fmla="*/ 290 h 471"/>
                <a:gd name="T6" fmla="*/ 93 w 224"/>
                <a:gd name="T7" fmla="*/ 83 h 471"/>
                <a:gd name="T8" fmla="*/ 56 w 224"/>
                <a:gd name="T9" fmla="*/ 11 h 471"/>
                <a:gd name="T10" fmla="*/ 41 w 224"/>
                <a:gd name="T11" fmla="*/ 6 h 471"/>
                <a:gd name="T12" fmla="*/ 32 w 224"/>
                <a:gd name="T13" fmla="*/ 12 h 471"/>
                <a:gd name="T14" fmla="*/ 21 w 224"/>
                <a:gd name="T15" fmla="*/ 20 h 471"/>
                <a:gd name="T16" fmla="*/ 28 w 224"/>
                <a:gd name="T17" fmla="*/ 33 h 471"/>
                <a:gd name="T18" fmla="*/ 23 w 224"/>
                <a:gd name="T19" fmla="*/ 51 h 471"/>
                <a:gd name="T20" fmla="*/ 29 w 224"/>
                <a:gd name="T21" fmla="*/ 63 h 471"/>
                <a:gd name="T22" fmla="*/ 33 w 224"/>
                <a:gd name="T23" fmla="*/ 70 h 471"/>
                <a:gd name="T24" fmla="*/ 35 w 224"/>
                <a:gd name="T25" fmla="*/ 86 h 471"/>
                <a:gd name="T26" fmla="*/ 35 w 224"/>
                <a:gd name="T27" fmla="*/ 103 h 471"/>
                <a:gd name="T28" fmla="*/ 31 w 224"/>
                <a:gd name="T29" fmla="*/ 110 h 471"/>
                <a:gd name="T30" fmla="*/ 37 w 224"/>
                <a:gd name="T31" fmla="*/ 118 h 471"/>
                <a:gd name="T32" fmla="*/ 47 w 224"/>
                <a:gd name="T33" fmla="*/ 139 h 471"/>
                <a:gd name="T34" fmla="*/ 44 w 224"/>
                <a:gd name="T35" fmla="*/ 157 h 471"/>
                <a:gd name="T36" fmla="*/ 43 w 224"/>
                <a:gd name="T37" fmla="*/ 162 h 471"/>
                <a:gd name="T38" fmla="*/ 28 w 224"/>
                <a:gd name="T39" fmla="*/ 177 h 471"/>
                <a:gd name="T40" fmla="*/ 25 w 224"/>
                <a:gd name="T41" fmla="*/ 187 h 471"/>
                <a:gd name="T42" fmla="*/ 14 w 224"/>
                <a:gd name="T43" fmla="*/ 193 h 471"/>
                <a:gd name="T44" fmla="*/ 6 w 224"/>
                <a:gd name="T45" fmla="*/ 197 h 471"/>
                <a:gd name="T46" fmla="*/ 6 w 224"/>
                <a:gd name="T47" fmla="*/ 208 h 471"/>
                <a:gd name="T48" fmla="*/ 8 w 224"/>
                <a:gd name="T49" fmla="*/ 219 h 471"/>
                <a:gd name="T50" fmla="*/ 15 w 224"/>
                <a:gd name="T51" fmla="*/ 240 h 471"/>
                <a:gd name="T52" fmla="*/ 12 w 224"/>
                <a:gd name="T53" fmla="*/ 251 h 471"/>
                <a:gd name="T54" fmla="*/ 14 w 224"/>
                <a:gd name="T55" fmla="*/ 268 h 471"/>
                <a:gd name="T56" fmla="*/ 10 w 224"/>
                <a:gd name="T57" fmla="*/ 277 h 471"/>
                <a:gd name="T58" fmla="*/ 11 w 224"/>
                <a:gd name="T59" fmla="*/ 291 h 471"/>
                <a:gd name="T60" fmla="*/ 5 w 224"/>
                <a:gd name="T61" fmla="*/ 305 h 471"/>
                <a:gd name="T62" fmla="*/ 3 w 224"/>
                <a:gd name="T63" fmla="*/ 312 h 471"/>
                <a:gd name="T64" fmla="*/ 4 w 224"/>
                <a:gd name="T65" fmla="*/ 325 h 471"/>
                <a:gd name="T66" fmla="*/ 0 w 224"/>
                <a:gd name="T67" fmla="*/ 335 h 471"/>
                <a:gd name="T68" fmla="*/ 3 w 224"/>
                <a:gd name="T69" fmla="*/ 345 h 471"/>
                <a:gd name="T70" fmla="*/ 6 w 224"/>
                <a:gd name="T71" fmla="*/ 363 h 471"/>
                <a:gd name="T72" fmla="*/ 9 w 224"/>
                <a:gd name="T73" fmla="*/ 374 h 471"/>
                <a:gd name="T74" fmla="*/ 9 w 224"/>
                <a:gd name="T75" fmla="*/ 390 h 471"/>
                <a:gd name="T76" fmla="*/ 12 w 224"/>
                <a:gd name="T77" fmla="*/ 404 h 471"/>
                <a:gd name="T78" fmla="*/ 14 w 224"/>
                <a:gd name="T79" fmla="*/ 408 h 471"/>
                <a:gd name="T80" fmla="*/ 16 w 224"/>
                <a:gd name="T81" fmla="*/ 425 h 471"/>
                <a:gd name="T82" fmla="*/ 14 w 224"/>
                <a:gd name="T83" fmla="*/ 444 h 471"/>
                <a:gd name="T84" fmla="*/ 13 w 224"/>
                <a:gd name="T85" fmla="*/ 458 h 471"/>
                <a:gd name="T86" fmla="*/ 18 w 224"/>
                <a:gd name="T87" fmla="*/ 464 h 471"/>
                <a:gd name="T88" fmla="*/ 33 w 224"/>
                <a:gd name="T89" fmla="*/ 471 h 471"/>
                <a:gd name="T90" fmla="*/ 176 w 224"/>
                <a:gd name="T91" fmla="*/ 425 h 471"/>
                <a:gd name="T92" fmla="*/ 187 w 224"/>
                <a:gd name="T93" fmla="*/ 409 h 471"/>
                <a:gd name="T94" fmla="*/ 190 w 224"/>
                <a:gd name="T95" fmla="*/ 402 h 471"/>
                <a:gd name="T96" fmla="*/ 200 w 224"/>
                <a:gd name="T97" fmla="*/ 395 h 471"/>
                <a:gd name="T98" fmla="*/ 214 w 224"/>
                <a:gd name="T99" fmla="*/ 390 h 471"/>
                <a:gd name="T100" fmla="*/ 221 w 224"/>
                <a:gd name="T101" fmla="*/ 378 h 471"/>
                <a:gd name="T102" fmla="*/ 224 w 224"/>
                <a:gd name="T103" fmla="*/ 35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4" h="471">
                  <a:moveTo>
                    <a:pt x="216" y="355"/>
                  </a:moveTo>
                  <a:cubicBezTo>
                    <a:pt x="204" y="349"/>
                    <a:pt x="204" y="349"/>
                    <a:pt x="204" y="349"/>
                  </a:cubicBezTo>
                  <a:cubicBezTo>
                    <a:pt x="202" y="330"/>
                    <a:pt x="202" y="330"/>
                    <a:pt x="202" y="330"/>
                  </a:cubicBezTo>
                  <a:cubicBezTo>
                    <a:pt x="202" y="330"/>
                    <a:pt x="195" y="329"/>
                    <a:pt x="193" y="328"/>
                  </a:cubicBezTo>
                  <a:cubicBezTo>
                    <a:pt x="192" y="327"/>
                    <a:pt x="189" y="326"/>
                    <a:pt x="187" y="325"/>
                  </a:cubicBezTo>
                  <a:cubicBezTo>
                    <a:pt x="186" y="324"/>
                    <a:pt x="185" y="320"/>
                    <a:pt x="183" y="319"/>
                  </a:cubicBezTo>
                  <a:cubicBezTo>
                    <a:pt x="182" y="319"/>
                    <a:pt x="180" y="319"/>
                    <a:pt x="179" y="319"/>
                  </a:cubicBezTo>
                  <a:cubicBezTo>
                    <a:pt x="178" y="319"/>
                    <a:pt x="176" y="317"/>
                    <a:pt x="175" y="316"/>
                  </a:cubicBezTo>
                  <a:cubicBezTo>
                    <a:pt x="174" y="315"/>
                    <a:pt x="172" y="311"/>
                    <a:pt x="172" y="310"/>
                  </a:cubicBezTo>
                  <a:cubicBezTo>
                    <a:pt x="171" y="308"/>
                    <a:pt x="171" y="305"/>
                    <a:pt x="171" y="303"/>
                  </a:cubicBezTo>
                  <a:cubicBezTo>
                    <a:pt x="171" y="301"/>
                    <a:pt x="171" y="298"/>
                    <a:pt x="171" y="296"/>
                  </a:cubicBezTo>
                  <a:cubicBezTo>
                    <a:pt x="171" y="295"/>
                    <a:pt x="169" y="291"/>
                    <a:pt x="169" y="290"/>
                  </a:cubicBezTo>
                  <a:cubicBezTo>
                    <a:pt x="169" y="288"/>
                    <a:pt x="168" y="285"/>
                    <a:pt x="168" y="284"/>
                  </a:cubicBezTo>
                  <a:cubicBezTo>
                    <a:pt x="167" y="283"/>
                    <a:pt x="164" y="281"/>
                    <a:pt x="164" y="281"/>
                  </a:cubicBezTo>
                  <a:cubicBezTo>
                    <a:pt x="154" y="255"/>
                    <a:pt x="154" y="255"/>
                    <a:pt x="154" y="255"/>
                  </a:cubicBezTo>
                  <a:cubicBezTo>
                    <a:pt x="93" y="83"/>
                    <a:pt x="93" y="83"/>
                    <a:pt x="93" y="83"/>
                  </a:cubicBezTo>
                  <a:cubicBezTo>
                    <a:pt x="60" y="0"/>
                    <a:pt x="60" y="0"/>
                    <a:pt x="60" y="0"/>
                  </a:cubicBezTo>
                  <a:cubicBezTo>
                    <a:pt x="60" y="0"/>
                    <a:pt x="59" y="1"/>
                    <a:pt x="58" y="2"/>
                  </a:cubicBezTo>
                  <a:cubicBezTo>
                    <a:pt x="58" y="3"/>
                    <a:pt x="59" y="7"/>
                    <a:pt x="58" y="8"/>
                  </a:cubicBezTo>
                  <a:cubicBezTo>
                    <a:pt x="58" y="9"/>
                    <a:pt x="56" y="10"/>
                    <a:pt x="56" y="11"/>
                  </a:cubicBezTo>
                  <a:cubicBezTo>
                    <a:pt x="55" y="11"/>
                    <a:pt x="53" y="10"/>
                    <a:pt x="52" y="10"/>
                  </a:cubicBezTo>
                  <a:cubicBezTo>
                    <a:pt x="51" y="10"/>
                    <a:pt x="48" y="12"/>
                    <a:pt x="47" y="12"/>
                  </a:cubicBezTo>
                  <a:cubicBezTo>
                    <a:pt x="46" y="12"/>
                    <a:pt x="44" y="11"/>
                    <a:pt x="43" y="10"/>
                  </a:cubicBezTo>
                  <a:cubicBezTo>
                    <a:pt x="42" y="9"/>
                    <a:pt x="41" y="7"/>
                    <a:pt x="41" y="6"/>
                  </a:cubicBezTo>
                  <a:cubicBezTo>
                    <a:pt x="40" y="5"/>
                    <a:pt x="38" y="3"/>
                    <a:pt x="37" y="3"/>
                  </a:cubicBezTo>
                  <a:cubicBezTo>
                    <a:pt x="36" y="3"/>
                    <a:pt x="35" y="5"/>
                    <a:pt x="35" y="5"/>
                  </a:cubicBezTo>
                  <a:cubicBezTo>
                    <a:pt x="34" y="6"/>
                    <a:pt x="33" y="7"/>
                    <a:pt x="33" y="8"/>
                  </a:cubicBezTo>
                  <a:cubicBezTo>
                    <a:pt x="32" y="9"/>
                    <a:pt x="32" y="11"/>
                    <a:pt x="32" y="12"/>
                  </a:cubicBezTo>
                  <a:cubicBezTo>
                    <a:pt x="31" y="12"/>
                    <a:pt x="30" y="14"/>
                    <a:pt x="29" y="15"/>
                  </a:cubicBezTo>
                  <a:cubicBezTo>
                    <a:pt x="28" y="16"/>
                    <a:pt x="27" y="17"/>
                    <a:pt x="25" y="18"/>
                  </a:cubicBezTo>
                  <a:cubicBezTo>
                    <a:pt x="24" y="18"/>
                    <a:pt x="22" y="17"/>
                    <a:pt x="21" y="18"/>
                  </a:cubicBezTo>
                  <a:cubicBezTo>
                    <a:pt x="21" y="19"/>
                    <a:pt x="21" y="20"/>
                    <a:pt x="21" y="20"/>
                  </a:cubicBezTo>
                  <a:cubicBezTo>
                    <a:pt x="22" y="21"/>
                    <a:pt x="22" y="22"/>
                    <a:pt x="23" y="23"/>
                  </a:cubicBezTo>
                  <a:cubicBezTo>
                    <a:pt x="24" y="24"/>
                    <a:pt x="27" y="23"/>
                    <a:pt x="28" y="24"/>
                  </a:cubicBezTo>
                  <a:cubicBezTo>
                    <a:pt x="28" y="25"/>
                    <a:pt x="28" y="27"/>
                    <a:pt x="28" y="28"/>
                  </a:cubicBezTo>
                  <a:cubicBezTo>
                    <a:pt x="28" y="29"/>
                    <a:pt x="27" y="32"/>
                    <a:pt x="28" y="33"/>
                  </a:cubicBezTo>
                  <a:cubicBezTo>
                    <a:pt x="28" y="34"/>
                    <a:pt x="29" y="37"/>
                    <a:pt x="29" y="37"/>
                  </a:cubicBezTo>
                  <a:cubicBezTo>
                    <a:pt x="29" y="37"/>
                    <a:pt x="29" y="41"/>
                    <a:pt x="28" y="42"/>
                  </a:cubicBezTo>
                  <a:cubicBezTo>
                    <a:pt x="27" y="43"/>
                    <a:pt x="25" y="45"/>
                    <a:pt x="25" y="46"/>
                  </a:cubicBezTo>
                  <a:cubicBezTo>
                    <a:pt x="24" y="47"/>
                    <a:pt x="23" y="50"/>
                    <a:pt x="23" y="51"/>
                  </a:cubicBezTo>
                  <a:cubicBezTo>
                    <a:pt x="23" y="52"/>
                    <a:pt x="24" y="54"/>
                    <a:pt x="24" y="55"/>
                  </a:cubicBezTo>
                  <a:cubicBezTo>
                    <a:pt x="24" y="55"/>
                    <a:pt x="24" y="55"/>
                    <a:pt x="25" y="56"/>
                  </a:cubicBezTo>
                  <a:cubicBezTo>
                    <a:pt x="31" y="54"/>
                    <a:pt x="31" y="54"/>
                    <a:pt x="31" y="54"/>
                  </a:cubicBezTo>
                  <a:cubicBezTo>
                    <a:pt x="29" y="63"/>
                    <a:pt x="29" y="63"/>
                    <a:pt x="29" y="63"/>
                  </a:cubicBezTo>
                  <a:cubicBezTo>
                    <a:pt x="29" y="63"/>
                    <a:pt x="28" y="63"/>
                    <a:pt x="28" y="64"/>
                  </a:cubicBezTo>
                  <a:cubicBezTo>
                    <a:pt x="29" y="65"/>
                    <a:pt x="31" y="65"/>
                    <a:pt x="31" y="67"/>
                  </a:cubicBezTo>
                  <a:cubicBezTo>
                    <a:pt x="32" y="68"/>
                    <a:pt x="33" y="69"/>
                    <a:pt x="33" y="70"/>
                  </a:cubicBezTo>
                  <a:cubicBezTo>
                    <a:pt x="33" y="70"/>
                    <a:pt x="33" y="70"/>
                    <a:pt x="33" y="70"/>
                  </a:cubicBezTo>
                  <a:cubicBezTo>
                    <a:pt x="33" y="70"/>
                    <a:pt x="33" y="70"/>
                    <a:pt x="33" y="70"/>
                  </a:cubicBezTo>
                  <a:cubicBezTo>
                    <a:pt x="34" y="71"/>
                    <a:pt x="36" y="72"/>
                    <a:pt x="36" y="74"/>
                  </a:cubicBezTo>
                  <a:cubicBezTo>
                    <a:pt x="38" y="77"/>
                    <a:pt x="37" y="82"/>
                    <a:pt x="37" y="83"/>
                  </a:cubicBezTo>
                  <a:cubicBezTo>
                    <a:pt x="36" y="84"/>
                    <a:pt x="35" y="85"/>
                    <a:pt x="35" y="86"/>
                  </a:cubicBezTo>
                  <a:cubicBezTo>
                    <a:pt x="35" y="87"/>
                    <a:pt x="34" y="87"/>
                    <a:pt x="34" y="87"/>
                  </a:cubicBezTo>
                  <a:cubicBezTo>
                    <a:pt x="34" y="89"/>
                    <a:pt x="34" y="93"/>
                    <a:pt x="34" y="96"/>
                  </a:cubicBezTo>
                  <a:cubicBezTo>
                    <a:pt x="34" y="96"/>
                    <a:pt x="34" y="96"/>
                    <a:pt x="34" y="97"/>
                  </a:cubicBezTo>
                  <a:cubicBezTo>
                    <a:pt x="35" y="99"/>
                    <a:pt x="36" y="101"/>
                    <a:pt x="35" y="103"/>
                  </a:cubicBezTo>
                  <a:cubicBezTo>
                    <a:pt x="34" y="106"/>
                    <a:pt x="32" y="107"/>
                    <a:pt x="31" y="108"/>
                  </a:cubicBezTo>
                  <a:cubicBezTo>
                    <a:pt x="31" y="108"/>
                    <a:pt x="31" y="108"/>
                    <a:pt x="31" y="108"/>
                  </a:cubicBezTo>
                  <a:cubicBezTo>
                    <a:pt x="30" y="108"/>
                    <a:pt x="30" y="109"/>
                    <a:pt x="30" y="109"/>
                  </a:cubicBezTo>
                  <a:cubicBezTo>
                    <a:pt x="31" y="109"/>
                    <a:pt x="31" y="110"/>
                    <a:pt x="31" y="110"/>
                  </a:cubicBezTo>
                  <a:cubicBezTo>
                    <a:pt x="31" y="110"/>
                    <a:pt x="32" y="110"/>
                    <a:pt x="32" y="110"/>
                  </a:cubicBezTo>
                  <a:cubicBezTo>
                    <a:pt x="33" y="111"/>
                    <a:pt x="34" y="112"/>
                    <a:pt x="35" y="113"/>
                  </a:cubicBezTo>
                  <a:cubicBezTo>
                    <a:pt x="36" y="114"/>
                    <a:pt x="37" y="116"/>
                    <a:pt x="37" y="117"/>
                  </a:cubicBezTo>
                  <a:cubicBezTo>
                    <a:pt x="37" y="117"/>
                    <a:pt x="37" y="118"/>
                    <a:pt x="37" y="118"/>
                  </a:cubicBezTo>
                  <a:cubicBezTo>
                    <a:pt x="38" y="118"/>
                    <a:pt x="38" y="118"/>
                    <a:pt x="39" y="118"/>
                  </a:cubicBezTo>
                  <a:cubicBezTo>
                    <a:pt x="41" y="119"/>
                    <a:pt x="43" y="120"/>
                    <a:pt x="44" y="122"/>
                  </a:cubicBezTo>
                  <a:cubicBezTo>
                    <a:pt x="47" y="124"/>
                    <a:pt x="48" y="129"/>
                    <a:pt x="48" y="130"/>
                  </a:cubicBezTo>
                  <a:cubicBezTo>
                    <a:pt x="48" y="132"/>
                    <a:pt x="49" y="136"/>
                    <a:pt x="47" y="139"/>
                  </a:cubicBezTo>
                  <a:cubicBezTo>
                    <a:pt x="47" y="139"/>
                    <a:pt x="47" y="140"/>
                    <a:pt x="46" y="140"/>
                  </a:cubicBezTo>
                  <a:cubicBezTo>
                    <a:pt x="47" y="141"/>
                    <a:pt x="48" y="142"/>
                    <a:pt x="48" y="143"/>
                  </a:cubicBezTo>
                  <a:cubicBezTo>
                    <a:pt x="50" y="147"/>
                    <a:pt x="47" y="153"/>
                    <a:pt x="47" y="153"/>
                  </a:cubicBezTo>
                  <a:cubicBezTo>
                    <a:pt x="47" y="154"/>
                    <a:pt x="45" y="155"/>
                    <a:pt x="44" y="157"/>
                  </a:cubicBezTo>
                  <a:cubicBezTo>
                    <a:pt x="44" y="157"/>
                    <a:pt x="44" y="157"/>
                    <a:pt x="44" y="157"/>
                  </a:cubicBezTo>
                  <a:cubicBezTo>
                    <a:pt x="44" y="157"/>
                    <a:pt x="43" y="157"/>
                    <a:pt x="43" y="158"/>
                  </a:cubicBezTo>
                  <a:cubicBezTo>
                    <a:pt x="43" y="158"/>
                    <a:pt x="43" y="158"/>
                    <a:pt x="43" y="158"/>
                  </a:cubicBezTo>
                  <a:cubicBezTo>
                    <a:pt x="43" y="159"/>
                    <a:pt x="43" y="161"/>
                    <a:pt x="43" y="162"/>
                  </a:cubicBezTo>
                  <a:cubicBezTo>
                    <a:pt x="42" y="164"/>
                    <a:pt x="40" y="167"/>
                    <a:pt x="40" y="168"/>
                  </a:cubicBezTo>
                  <a:cubicBezTo>
                    <a:pt x="38" y="170"/>
                    <a:pt x="36" y="172"/>
                    <a:pt x="36" y="172"/>
                  </a:cubicBezTo>
                  <a:cubicBezTo>
                    <a:pt x="34" y="175"/>
                    <a:pt x="32" y="175"/>
                    <a:pt x="32" y="176"/>
                  </a:cubicBezTo>
                  <a:cubicBezTo>
                    <a:pt x="30" y="176"/>
                    <a:pt x="29" y="177"/>
                    <a:pt x="28" y="177"/>
                  </a:cubicBezTo>
                  <a:cubicBezTo>
                    <a:pt x="28" y="177"/>
                    <a:pt x="28" y="177"/>
                    <a:pt x="28" y="177"/>
                  </a:cubicBezTo>
                  <a:cubicBezTo>
                    <a:pt x="28" y="177"/>
                    <a:pt x="28" y="177"/>
                    <a:pt x="28" y="177"/>
                  </a:cubicBezTo>
                  <a:cubicBezTo>
                    <a:pt x="28" y="179"/>
                    <a:pt x="28" y="180"/>
                    <a:pt x="28" y="181"/>
                  </a:cubicBezTo>
                  <a:cubicBezTo>
                    <a:pt x="27" y="184"/>
                    <a:pt x="25" y="187"/>
                    <a:pt x="25" y="187"/>
                  </a:cubicBezTo>
                  <a:cubicBezTo>
                    <a:pt x="24" y="188"/>
                    <a:pt x="24" y="188"/>
                    <a:pt x="24" y="188"/>
                  </a:cubicBezTo>
                  <a:cubicBezTo>
                    <a:pt x="23" y="190"/>
                    <a:pt x="21" y="192"/>
                    <a:pt x="19" y="193"/>
                  </a:cubicBezTo>
                  <a:cubicBezTo>
                    <a:pt x="18" y="193"/>
                    <a:pt x="17" y="193"/>
                    <a:pt x="16" y="193"/>
                  </a:cubicBezTo>
                  <a:cubicBezTo>
                    <a:pt x="15" y="193"/>
                    <a:pt x="14" y="193"/>
                    <a:pt x="14" y="193"/>
                  </a:cubicBezTo>
                  <a:cubicBezTo>
                    <a:pt x="13" y="193"/>
                    <a:pt x="13" y="194"/>
                    <a:pt x="12" y="194"/>
                  </a:cubicBezTo>
                  <a:cubicBezTo>
                    <a:pt x="11" y="195"/>
                    <a:pt x="9" y="195"/>
                    <a:pt x="8" y="196"/>
                  </a:cubicBezTo>
                  <a:cubicBezTo>
                    <a:pt x="8" y="196"/>
                    <a:pt x="7" y="196"/>
                    <a:pt x="7" y="196"/>
                  </a:cubicBezTo>
                  <a:cubicBezTo>
                    <a:pt x="6" y="197"/>
                    <a:pt x="6" y="197"/>
                    <a:pt x="6" y="197"/>
                  </a:cubicBezTo>
                  <a:cubicBezTo>
                    <a:pt x="6" y="197"/>
                    <a:pt x="6" y="198"/>
                    <a:pt x="6" y="198"/>
                  </a:cubicBezTo>
                  <a:cubicBezTo>
                    <a:pt x="5" y="199"/>
                    <a:pt x="5" y="201"/>
                    <a:pt x="4" y="203"/>
                  </a:cubicBezTo>
                  <a:cubicBezTo>
                    <a:pt x="4" y="204"/>
                    <a:pt x="3" y="204"/>
                    <a:pt x="3" y="205"/>
                  </a:cubicBezTo>
                  <a:cubicBezTo>
                    <a:pt x="4" y="205"/>
                    <a:pt x="5" y="207"/>
                    <a:pt x="6" y="208"/>
                  </a:cubicBezTo>
                  <a:cubicBezTo>
                    <a:pt x="7" y="210"/>
                    <a:pt x="6" y="213"/>
                    <a:pt x="6" y="214"/>
                  </a:cubicBezTo>
                  <a:cubicBezTo>
                    <a:pt x="6" y="215"/>
                    <a:pt x="6" y="215"/>
                    <a:pt x="6" y="215"/>
                  </a:cubicBezTo>
                  <a:cubicBezTo>
                    <a:pt x="6" y="216"/>
                    <a:pt x="6" y="217"/>
                    <a:pt x="7" y="218"/>
                  </a:cubicBezTo>
                  <a:cubicBezTo>
                    <a:pt x="7" y="218"/>
                    <a:pt x="8" y="219"/>
                    <a:pt x="8" y="219"/>
                  </a:cubicBezTo>
                  <a:cubicBezTo>
                    <a:pt x="10" y="221"/>
                    <a:pt x="11" y="223"/>
                    <a:pt x="12" y="225"/>
                  </a:cubicBezTo>
                  <a:cubicBezTo>
                    <a:pt x="12" y="226"/>
                    <a:pt x="12" y="228"/>
                    <a:pt x="12" y="229"/>
                  </a:cubicBezTo>
                  <a:cubicBezTo>
                    <a:pt x="13" y="229"/>
                    <a:pt x="14" y="230"/>
                    <a:pt x="14" y="232"/>
                  </a:cubicBezTo>
                  <a:cubicBezTo>
                    <a:pt x="15" y="234"/>
                    <a:pt x="16" y="237"/>
                    <a:pt x="15" y="240"/>
                  </a:cubicBezTo>
                  <a:cubicBezTo>
                    <a:pt x="15" y="241"/>
                    <a:pt x="14" y="243"/>
                    <a:pt x="13" y="244"/>
                  </a:cubicBezTo>
                  <a:cubicBezTo>
                    <a:pt x="13" y="244"/>
                    <a:pt x="12" y="244"/>
                    <a:pt x="12" y="245"/>
                  </a:cubicBezTo>
                  <a:cubicBezTo>
                    <a:pt x="12" y="245"/>
                    <a:pt x="12" y="246"/>
                    <a:pt x="12" y="247"/>
                  </a:cubicBezTo>
                  <a:cubicBezTo>
                    <a:pt x="12" y="248"/>
                    <a:pt x="12" y="249"/>
                    <a:pt x="12" y="251"/>
                  </a:cubicBezTo>
                  <a:cubicBezTo>
                    <a:pt x="12" y="251"/>
                    <a:pt x="12" y="252"/>
                    <a:pt x="12" y="253"/>
                  </a:cubicBezTo>
                  <a:cubicBezTo>
                    <a:pt x="13" y="254"/>
                    <a:pt x="14" y="255"/>
                    <a:pt x="15" y="257"/>
                  </a:cubicBezTo>
                  <a:cubicBezTo>
                    <a:pt x="15" y="259"/>
                    <a:pt x="14" y="261"/>
                    <a:pt x="13" y="262"/>
                  </a:cubicBezTo>
                  <a:cubicBezTo>
                    <a:pt x="14" y="264"/>
                    <a:pt x="15" y="266"/>
                    <a:pt x="14" y="268"/>
                  </a:cubicBezTo>
                  <a:cubicBezTo>
                    <a:pt x="13" y="270"/>
                    <a:pt x="12" y="272"/>
                    <a:pt x="11" y="272"/>
                  </a:cubicBezTo>
                  <a:cubicBezTo>
                    <a:pt x="10" y="273"/>
                    <a:pt x="10" y="273"/>
                    <a:pt x="10" y="274"/>
                  </a:cubicBezTo>
                  <a:cubicBezTo>
                    <a:pt x="10" y="274"/>
                    <a:pt x="10" y="275"/>
                    <a:pt x="10" y="275"/>
                  </a:cubicBezTo>
                  <a:cubicBezTo>
                    <a:pt x="10" y="275"/>
                    <a:pt x="10" y="276"/>
                    <a:pt x="10" y="277"/>
                  </a:cubicBezTo>
                  <a:cubicBezTo>
                    <a:pt x="9" y="277"/>
                    <a:pt x="9" y="279"/>
                    <a:pt x="9" y="279"/>
                  </a:cubicBezTo>
                  <a:cubicBezTo>
                    <a:pt x="9" y="280"/>
                    <a:pt x="9" y="280"/>
                    <a:pt x="10" y="280"/>
                  </a:cubicBezTo>
                  <a:cubicBezTo>
                    <a:pt x="10" y="282"/>
                    <a:pt x="11" y="283"/>
                    <a:pt x="12" y="285"/>
                  </a:cubicBezTo>
                  <a:cubicBezTo>
                    <a:pt x="12" y="287"/>
                    <a:pt x="11" y="289"/>
                    <a:pt x="11" y="291"/>
                  </a:cubicBezTo>
                  <a:cubicBezTo>
                    <a:pt x="11" y="292"/>
                    <a:pt x="10" y="292"/>
                    <a:pt x="10" y="293"/>
                  </a:cubicBezTo>
                  <a:cubicBezTo>
                    <a:pt x="10" y="293"/>
                    <a:pt x="10" y="294"/>
                    <a:pt x="10" y="294"/>
                  </a:cubicBezTo>
                  <a:cubicBezTo>
                    <a:pt x="10" y="297"/>
                    <a:pt x="10" y="299"/>
                    <a:pt x="9" y="301"/>
                  </a:cubicBezTo>
                  <a:cubicBezTo>
                    <a:pt x="8" y="303"/>
                    <a:pt x="7" y="304"/>
                    <a:pt x="5" y="305"/>
                  </a:cubicBezTo>
                  <a:cubicBezTo>
                    <a:pt x="5" y="306"/>
                    <a:pt x="4" y="306"/>
                    <a:pt x="4" y="306"/>
                  </a:cubicBezTo>
                  <a:cubicBezTo>
                    <a:pt x="4" y="307"/>
                    <a:pt x="4" y="307"/>
                    <a:pt x="4" y="307"/>
                  </a:cubicBezTo>
                  <a:cubicBezTo>
                    <a:pt x="4" y="307"/>
                    <a:pt x="3" y="308"/>
                    <a:pt x="3" y="308"/>
                  </a:cubicBezTo>
                  <a:cubicBezTo>
                    <a:pt x="3" y="309"/>
                    <a:pt x="3" y="311"/>
                    <a:pt x="3" y="312"/>
                  </a:cubicBezTo>
                  <a:cubicBezTo>
                    <a:pt x="3" y="312"/>
                    <a:pt x="3" y="313"/>
                    <a:pt x="3" y="314"/>
                  </a:cubicBezTo>
                  <a:cubicBezTo>
                    <a:pt x="4" y="315"/>
                    <a:pt x="5" y="317"/>
                    <a:pt x="5" y="319"/>
                  </a:cubicBezTo>
                  <a:cubicBezTo>
                    <a:pt x="5" y="321"/>
                    <a:pt x="4" y="322"/>
                    <a:pt x="4" y="324"/>
                  </a:cubicBezTo>
                  <a:cubicBezTo>
                    <a:pt x="4" y="324"/>
                    <a:pt x="4" y="324"/>
                    <a:pt x="4" y="325"/>
                  </a:cubicBezTo>
                  <a:cubicBezTo>
                    <a:pt x="3" y="325"/>
                    <a:pt x="3" y="326"/>
                    <a:pt x="3" y="326"/>
                  </a:cubicBezTo>
                  <a:cubicBezTo>
                    <a:pt x="3" y="328"/>
                    <a:pt x="3" y="329"/>
                    <a:pt x="3" y="331"/>
                  </a:cubicBezTo>
                  <a:cubicBezTo>
                    <a:pt x="2" y="332"/>
                    <a:pt x="1" y="334"/>
                    <a:pt x="0" y="335"/>
                  </a:cubicBezTo>
                  <a:cubicBezTo>
                    <a:pt x="0" y="335"/>
                    <a:pt x="0" y="335"/>
                    <a:pt x="0" y="335"/>
                  </a:cubicBezTo>
                  <a:cubicBezTo>
                    <a:pt x="0" y="336"/>
                    <a:pt x="1" y="337"/>
                    <a:pt x="1" y="338"/>
                  </a:cubicBezTo>
                  <a:cubicBezTo>
                    <a:pt x="2" y="339"/>
                    <a:pt x="2" y="341"/>
                    <a:pt x="2" y="342"/>
                  </a:cubicBezTo>
                  <a:cubicBezTo>
                    <a:pt x="2" y="342"/>
                    <a:pt x="2" y="343"/>
                    <a:pt x="2" y="343"/>
                  </a:cubicBezTo>
                  <a:cubicBezTo>
                    <a:pt x="2" y="344"/>
                    <a:pt x="3" y="344"/>
                    <a:pt x="3" y="345"/>
                  </a:cubicBezTo>
                  <a:cubicBezTo>
                    <a:pt x="4" y="347"/>
                    <a:pt x="5" y="351"/>
                    <a:pt x="5" y="353"/>
                  </a:cubicBezTo>
                  <a:cubicBezTo>
                    <a:pt x="5" y="355"/>
                    <a:pt x="5" y="357"/>
                    <a:pt x="4" y="358"/>
                  </a:cubicBezTo>
                  <a:cubicBezTo>
                    <a:pt x="4" y="358"/>
                    <a:pt x="4" y="359"/>
                    <a:pt x="4" y="359"/>
                  </a:cubicBezTo>
                  <a:cubicBezTo>
                    <a:pt x="5" y="360"/>
                    <a:pt x="6" y="361"/>
                    <a:pt x="6" y="363"/>
                  </a:cubicBezTo>
                  <a:cubicBezTo>
                    <a:pt x="7" y="364"/>
                    <a:pt x="7" y="366"/>
                    <a:pt x="6" y="367"/>
                  </a:cubicBezTo>
                  <a:cubicBezTo>
                    <a:pt x="7" y="367"/>
                    <a:pt x="8" y="368"/>
                    <a:pt x="8" y="369"/>
                  </a:cubicBezTo>
                  <a:cubicBezTo>
                    <a:pt x="9" y="371"/>
                    <a:pt x="9" y="372"/>
                    <a:pt x="9" y="374"/>
                  </a:cubicBezTo>
                  <a:cubicBezTo>
                    <a:pt x="9" y="374"/>
                    <a:pt x="9" y="374"/>
                    <a:pt x="9" y="374"/>
                  </a:cubicBezTo>
                  <a:cubicBezTo>
                    <a:pt x="9" y="375"/>
                    <a:pt x="9" y="375"/>
                    <a:pt x="9" y="375"/>
                  </a:cubicBezTo>
                  <a:cubicBezTo>
                    <a:pt x="10" y="376"/>
                    <a:pt x="11" y="377"/>
                    <a:pt x="11" y="379"/>
                  </a:cubicBezTo>
                  <a:cubicBezTo>
                    <a:pt x="11" y="382"/>
                    <a:pt x="11" y="386"/>
                    <a:pt x="10" y="388"/>
                  </a:cubicBezTo>
                  <a:cubicBezTo>
                    <a:pt x="10" y="388"/>
                    <a:pt x="9" y="389"/>
                    <a:pt x="9" y="390"/>
                  </a:cubicBezTo>
                  <a:cubicBezTo>
                    <a:pt x="9" y="390"/>
                    <a:pt x="10" y="391"/>
                    <a:pt x="10" y="392"/>
                  </a:cubicBezTo>
                  <a:cubicBezTo>
                    <a:pt x="11" y="394"/>
                    <a:pt x="11" y="398"/>
                    <a:pt x="12" y="402"/>
                  </a:cubicBezTo>
                  <a:cubicBezTo>
                    <a:pt x="12" y="402"/>
                    <a:pt x="12" y="402"/>
                    <a:pt x="12" y="402"/>
                  </a:cubicBezTo>
                  <a:cubicBezTo>
                    <a:pt x="12" y="403"/>
                    <a:pt x="12" y="404"/>
                    <a:pt x="12" y="404"/>
                  </a:cubicBezTo>
                  <a:cubicBezTo>
                    <a:pt x="12" y="404"/>
                    <a:pt x="12" y="405"/>
                    <a:pt x="12" y="405"/>
                  </a:cubicBezTo>
                  <a:cubicBezTo>
                    <a:pt x="12" y="405"/>
                    <a:pt x="12" y="406"/>
                    <a:pt x="12" y="406"/>
                  </a:cubicBezTo>
                  <a:cubicBezTo>
                    <a:pt x="13" y="406"/>
                    <a:pt x="13" y="407"/>
                    <a:pt x="14" y="408"/>
                  </a:cubicBezTo>
                  <a:cubicBezTo>
                    <a:pt x="14" y="408"/>
                    <a:pt x="14" y="408"/>
                    <a:pt x="14" y="408"/>
                  </a:cubicBezTo>
                  <a:cubicBezTo>
                    <a:pt x="16" y="410"/>
                    <a:pt x="17" y="412"/>
                    <a:pt x="18" y="414"/>
                  </a:cubicBezTo>
                  <a:cubicBezTo>
                    <a:pt x="18" y="416"/>
                    <a:pt x="18" y="419"/>
                    <a:pt x="18" y="422"/>
                  </a:cubicBezTo>
                  <a:cubicBezTo>
                    <a:pt x="17" y="423"/>
                    <a:pt x="17" y="424"/>
                    <a:pt x="16" y="425"/>
                  </a:cubicBezTo>
                  <a:cubicBezTo>
                    <a:pt x="16" y="425"/>
                    <a:pt x="16" y="425"/>
                    <a:pt x="16" y="425"/>
                  </a:cubicBezTo>
                  <a:cubicBezTo>
                    <a:pt x="18" y="426"/>
                    <a:pt x="19" y="427"/>
                    <a:pt x="20" y="429"/>
                  </a:cubicBezTo>
                  <a:cubicBezTo>
                    <a:pt x="21" y="432"/>
                    <a:pt x="20" y="437"/>
                    <a:pt x="19" y="440"/>
                  </a:cubicBezTo>
                  <a:cubicBezTo>
                    <a:pt x="17" y="442"/>
                    <a:pt x="15" y="443"/>
                    <a:pt x="14" y="444"/>
                  </a:cubicBezTo>
                  <a:cubicBezTo>
                    <a:pt x="14" y="444"/>
                    <a:pt x="14" y="444"/>
                    <a:pt x="14" y="444"/>
                  </a:cubicBezTo>
                  <a:cubicBezTo>
                    <a:pt x="14" y="444"/>
                    <a:pt x="15" y="445"/>
                    <a:pt x="15" y="446"/>
                  </a:cubicBezTo>
                  <a:cubicBezTo>
                    <a:pt x="16" y="449"/>
                    <a:pt x="15" y="453"/>
                    <a:pt x="15" y="453"/>
                  </a:cubicBezTo>
                  <a:cubicBezTo>
                    <a:pt x="15" y="455"/>
                    <a:pt x="14" y="456"/>
                    <a:pt x="14" y="457"/>
                  </a:cubicBezTo>
                  <a:cubicBezTo>
                    <a:pt x="14" y="457"/>
                    <a:pt x="13" y="458"/>
                    <a:pt x="13" y="458"/>
                  </a:cubicBezTo>
                  <a:cubicBezTo>
                    <a:pt x="13" y="458"/>
                    <a:pt x="14" y="458"/>
                    <a:pt x="14" y="458"/>
                  </a:cubicBezTo>
                  <a:cubicBezTo>
                    <a:pt x="14" y="459"/>
                    <a:pt x="14" y="459"/>
                    <a:pt x="14" y="459"/>
                  </a:cubicBezTo>
                  <a:cubicBezTo>
                    <a:pt x="15" y="459"/>
                    <a:pt x="16" y="460"/>
                    <a:pt x="16" y="461"/>
                  </a:cubicBezTo>
                  <a:cubicBezTo>
                    <a:pt x="17" y="462"/>
                    <a:pt x="17" y="463"/>
                    <a:pt x="18" y="464"/>
                  </a:cubicBezTo>
                  <a:cubicBezTo>
                    <a:pt x="19" y="464"/>
                    <a:pt x="20" y="465"/>
                    <a:pt x="21" y="465"/>
                  </a:cubicBezTo>
                  <a:cubicBezTo>
                    <a:pt x="22" y="466"/>
                    <a:pt x="23" y="468"/>
                    <a:pt x="23" y="469"/>
                  </a:cubicBezTo>
                  <a:cubicBezTo>
                    <a:pt x="24" y="469"/>
                    <a:pt x="24" y="469"/>
                    <a:pt x="24" y="469"/>
                  </a:cubicBezTo>
                  <a:cubicBezTo>
                    <a:pt x="33" y="471"/>
                    <a:pt x="33" y="471"/>
                    <a:pt x="33" y="471"/>
                  </a:cubicBezTo>
                  <a:cubicBezTo>
                    <a:pt x="168" y="435"/>
                    <a:pt x="168" y="435"/>
                    <a:pt x="168" y="435"/>
                  </a:cubicBezTo>
                  <a:cubicBezTo>
                    <a:pt x="169" y="435"/>
                    <a:pt x="169" y="434"/>
                    <a:pt x="170" y="434"/>
                  </a:cubicBezTo>
                  <a:cubicBezTo>
                    <a:pt x="169" y="432"/>
                    <a:pt x="169" y="430"/>
                    <a:pt x="171" y="428"/>
                  </a:cubicBezTo>
                  <a:cubicBezTo>
                    <a:pt x="172" y="426"/>
                    <a:pt x="174" y="425"/>
                    <a:pt x="176" y="425"/>
                  </a:cubicBezTo>
                  <a:cubicBezTo>
                    <a:pt x="176" y="425"/>
                    <a:pt x="176" y="425"/>
                    <a:pt x="175" y="424"/>
                  </a:cubicBezTo>
                  <a:cubicBezTo>
                    <a:pt x="175" y="422"/>
                    <a:pt x="175" y="419"/>
                    <a:pt x="176" y="417"/>
                  </a:cubicBezTo>
                  <a:cubicBezTo>
                    <a:pt x="177" y="415"/>
                    <a:pt x="179" y="412"/>
                    <a:pt x="182" y="410"/>
                  </a:cubicBezTo>
                  <a:cubicBezTo>
                    <a:pt x="183" y="409"/>
                    <a:pt x="186" y="409"/>
                    <a:pt x="187" y="409"/>
                  </a:cubicBezTo>
                  <a:cubicBezTo>
                    <a:pt x="188" y="409"/>
                    <a:pt x="188" y="409"/>
                    <a:pt x="189" y="409"/>
                  </a:cubicBezTo>
                  <a:cubicBezTo>
                    <a:pt x="189" y="409"/>
                    <a:pt x="189" y="409"/>
                    <a:pt x="189" y="409"/>
                  </a:cubicBezTo>
                  <a:cubicBezTo>
                    <a:pt x="189" y="409"/>
                    <a:pt x="189" y="409"/>
                    <a:pt x="189" y="409"/>
                  </a:cubicBezTo>
                  <a:cubicBezTo>
                    <a:pt x="189" y="407"/>
                    <a:pt x="188" y="405"/>
                    <a:pt x="190" y="402"/>
                  </a:cubicBezTo>
                  <a:cubicBezTo>
                    <a:pt x="191" y="400"/>
                    <a:pt x="193" y="399"/>
                    <a:pt x="195" y="398"/>
                  </a:cubicBezTo>
                  <a:cubicBezTo>
                    <a:pt x="195" y="398"/>
                    <a:pt x="196" y="398"/>
                    <a:pt x="196" y="398"/>
                  </a:cubicBezTo>
                  <a:cubicBezTo>
                    <a:pt x="196" y="398"/>
                    <a:pt x="197" y="397"/>
                    <a:pt x="198" y="397"/>
                  </a:cubicBezTo>
                  <a:cubicBezTo>
                    <a:pt x="198" y="396"/>
                    <a:pt x="199" y="396"/>
                    <a:pt x="200" y="395"/>
                  </a:cubicBezTo>
                  <a:cubicBezTo>
                    <a:pt x="200" y="394"/>
                    <a:pt x="201" y="392"/>
                    <a:pt x="202" y="391"/>
                  </a:cubicBezTo>
                  <a:cubicBezTo>
                    <a:pt x="204" y="389"/>
                    <a:pt x="206" y="389"/>
                    <a:pt x="209" y="389"/>
                  </a:cubicBezTo>
                  <a:cubicBezTo>
                    <a:pt x="210" y="389"/>
                    <a:pt x="210" y="389"/>
                    <a:pt x="211" y="389"/>
                  </a:cubicBezTo>
                  <a:cubicBezTo>
                    <a:pt x="212" y="389"/>
                    <a:pt x="213" y="389"/>
                    <a:pt x="214" y="390"/>
                  </a:cubicBezTo>
                  <a:cubicBezTo>
                    <a:pt x="215" y="390"/>
                    <a:pt x="215" y="390"/>
                    <a:pt x="215" y="390"/>
                  </a:cubicBezTo>
                  <a:cubicBezTo>
                    <a:pt x="218" y="387"/>
                    <a:pt x="218" y="387"/>
                    <a:pt x="218" y="387"/>
                  </a:cubicBezTo>
                  <a:cubicBezTo>
                    <a:pt x="218" y="386"/>
                    <a:pt x="217" y="385"/>
                    <a:pt x="218" y="385"/>
                  </a:cubicBezTo>
                  <a:cubicBezTo>
                    <a:pt x="218" y="383"/>
                    <a:pt x="221" y="380"/>
                    <a:pt x="221" y="378"/>
                  </a:cubicBezTo>
                  <a:cubicBezTo>
                    <a:pt x="222" y="377"/>
                    <a:pt x="222" y="374"/>
                    <a:pt x="222" y="372"/>
                  </a:cubicBezTo>
                  <a:cubicBezTo>
                    <a:pt x="222" y="370"/>
                    <a:pt x="222" y="366"/>
                    <a:pt x="222" y="364"/>
                  </a:cubicBezTo>
                  <a:cubicBezTo>
                    <a:pt x="223" y="364"/>
                    <a:pt x="223" y="363"/>
                    <a:pt x="224" y="362"/>
                  </a:cubicBezTo>
                  <a:cubicBezTo>
                    <a:pt x="224" y="355"/>
                    <a:pt x="224" y="355"/>
                    <a:pt x="224" y="355"/>
                  </a:cubicBezTo>
                  <a:lnTo>
                    <a:pt x="216" y="355"/>
                  </a:lnTo>
                  <a:close/>
                </a:path>
              </a:pathLst>
            </a:custGeom>
            <a:solidFill>
              <a:schemeClr val="accent1">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1" name="Freeform 270"/>
            <p:cNvSpPr>
              <a:spLocks/>
            </p:cNvSpPr>
            <p:nvPr/>
          </p:nvSpPr>
          <p:spPr bwMode="auto">
            <a:xfrm>
              <a:off x="6392862" y="2170113"/>
              <a:ext cx="7937" cy="9525"/>
            </a:xfrm>
            <a:custGeom>
              <a:avLst/>
              <a:gdLst>
                <a:gd name="T0" fmla="*/ 8 w 10"/>
                <a:gd name="T1" fmla="*/ 6 h 11"/>
                <a:gd name="T2" fmla="*/ 5 w 10"/>
                <a:gd name="T3" fmla="*/ 6 h 11"/>
                <a:gd name="T4" fmla="*/ 3 w 10"/>
                <a:gd name="T5" fmla="*/ 2 h 11"/>
                <a:gd name="T6" fmla="*/ 1 w 10"/>
                <a:gd name="T7" fmla="*/ 1 h 11"/>
                <a:gd name="T8" fmla="*/ 1 w 10"/>
                <a:gd name="T9" fmla="*/ 5 h 11"/>
                <a:gd name="T10" fmla="*/ 2 w 10"/>
                <a:gd name="T11" fmla="*/ 8 h 11"/>
                <a:gd name="T12" fmla="*/ 6 w 10"/>
                <a:gd name="T13" fmla="*/ 9 h 11"/>
                <a:gd name="T14" fmla="*/ 8 w 10"/>
                <a:gd name="T15" fmla="*/ 11 h 11"/>
                <a:gd name="T16" fmla="*/ 10 w 10"/>
                <a:gd name="T17" fmla="*/ 9 h 11"/>
                <a:gd name="T18" fmla="*/ 8 w 10"/>
                <a:gd name="T19"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1">
                  <a:moveTo>
                    <a:pt x="8" y="6"/>
                  </a:moveTo>
                  <a:cubicBezTo>
                    <a:pt x="7" y="6"/>
                    <a:pt x="6" y="6"/>
                    <a:pt x="5" y="6"/>
                  </a:cubicBezTo>
                  <a:cubicBezTo>
                    <a:pt x="4" y="5"/>
                    <a:pt x="4" y="2"/>
                    <a:pt x="3" y="2"/>
                  </a:cubicBezTo>
                  <a:cubicBezTo>
                    <a:pt x="3" y="1"/>
                    <a:pt x="1" y="0"/>
                    <a:pt x="1" y="1"/>
                  </a:cubicBezTo>
                  <a:cubicBezTo>
                    <a:pt x="0" y="1"/>
                    <a:pt x="1" y="4"/>
                    <a:pt x="1" y="5"/>
                  </a:cubicBezTo>
                  <a:cubicBezTo>
                    <a:pt x="1" y="6"/>
                    <a:pt x="2" y="8"/>
                    <a:pt x="2" y="8"/>
                  </a:cubicBezTo>
                  <a:cubicBezTo>
                    <a:pt x="3" y="9"/>
                    <a:pt x="5" y="8"/>
                    <a:pt x="6" y="9"/>
                  </a:cubicBezTo>
                  <a:cubicBezTo>
                    <a:pt x="6" y="9"/>
                    <a:pt x="7" y="11"/>
                    <a:pt x="8" y="11"/>
                  </a:cubicBezTo>
                  <a:cubicBezTo>
                    <a:pt x="8" y="11"/>
                    <a:pt x="9" y="10"/>
                    <a:pt x="10" y="9"/>
                  </a:cubicBezTo>
                  <a:cubicBezTo>
                    <a:pt x="10" y="8"/>
                    <a:pt x="8" y="6"/>
                    <a:pt x="8" y="6"/>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2" name="Freeform 271"/>
            <p:cNvSpPr>
              <a:spLocks/>
            </p:cNvSpPr>
            <p:nvPr/>
          </p:nvSpPr>
          <p:spPr bwMode="auto">
            <a:xfrm>
              <a:off x="6403974" y="2187575"/>
              <a:ext cx="4762" cy="4763"/>
            </a:xfrm>
            <a:custGeom>
              <a:avLst/>
              <a:gdLst>
                <a:gd name="T0" fmla="*/ 2 w 6"/>
                <a:gd name="T1" fmla="*/ 1 h 6"/>
                <a:gd name="T2" fmla="*/ 0 w 6"/>
                <a:gd name="T3" fmla="*/ 4 h 6"/>
                <a:gd name="T4" fmla="*/ 3 w 6"/>
                <a:gd name="T5" fmla="*/ 6 h 6"/>
                <a:gd name="T6" fmla="*/ 5 w 6"/>
                <a:gd name="T7" fmla="*/ 4 h 6"/>
                <a:gd name="T8" fmla="*/ 6 w 6"/>
                <a:gd name="T9" fmla="*/ 1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1" y="1"/>
                    <a:pt x="0" y="3"/>
                    <a:pt x="0" y="4"/>
                  </a:cubicBezTo>
                  <a:cubicBezTo>
                    <a:pt x="0" y="5"/>
                    <a:pt x="2" y="6"/>
                    <a:pt x="3" y="6"/>
                  </a:cubicBezTo>
                  <a:cubicBezTo>
                    <a:pt x="3" y="6"/>
                    <a:pt x="4" y="5"/>
                    <a:pt x="5" y="4"/>
                  </a:cubicBezTo>
                  <a:cubicBezTo>
                    <a:pt x="5" y="3"/>
                    <a:pt x="6" y="2"/>
                    <a:pt x="6" y="1"/>
                  </a:cubicBezTo>
                  <a:cubicBezTo>
                    <a:pt x="5" y="0"/>
                    <a:pt x="3" y="0"/>
                    <a:pt x="2"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3" name="Freeform 272"/>
            <p:cNvSpPr>
              <a:spLocks/>
            </p:cNvSpPr>
            <p:nvPr/>
          </p:nvSpPr>
          <p:spPr bwMode="auto">
            <a:xfrm>
              <a:off x="6424612" y="2173288"/>
              <a:ext cx="6350" cy="9525"/>
            </a:xfrm>
            <a:custGeom>
              <a:avLst/>
              <a:gdLst>
                <a:gd name="T0" fmla="*/ 6 w 8"/>
                <a:gd name="T1" fmla="*/ 1 h 10"/>
                <a:gd name="T2" fmla="*/ 0 w 8"/>
                <a:gd name="T3" fmla="*/ 4 h 10"/>
                <a:gd name="T4" fmla="*/ 2 w 8"/>
                <a:gd name="T5" fmla="*/ 9 h 10"/>
                <a:gd name="T6" fmla="*/ 6 w 8"/>
                <a:gd name="T7" fmla="*/ 10 h 10"/>
                <a:gd name="T8" fmla="*/ 6 w 8"/>
                <a:gd name="T9" fmla="*/ 5 h 10"/>
                <a:gd name="T10" fmla="*/ 8 w 8"/>
                <a:gd name="T11" fmla="*/ 3 h 10"/>
                <a:gd name="T12" fmla="*/ 6 w 8"/>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8" h="10">
                  <a:moveTo>
                    <a:pt x="6" y="1"/>
                  </a:moveTo>
                  <a:cubicBezTo>
                    <a:pt x="4" y="0"/>
                    <a:pt x="1" y="2"/>
                    <a:pt x="0" y="4"/>
                  </a:cubicBezTo>
                  <a:cubicBezTo>
                    <a:pt x="0" y="5"/>
                    <a:pt x="1" y="8"/>
                    <a:pt x="2" y="9"/>
                  </a:cubicBezTo>
                  <a:cubicBezTo>
                    <a:pt x="3" y="10"/>
                    <a:pt x="6" y="10"/>
                    <a:pt x="6" y="10"/>
                  </a:cubicBezTo>
                  <a:cubicBezTo>
                    <a:pt x="7" y="9"/>
                    <a:pt x="6" y="6"/>
                    <a:pt x="6" y="5"/>
                  </a:cubicBezTo>
                  <a:cubicBezTo>
                    <a:pt x="6" y="5"/>
                    <a:pt x="8" y="4"/>
                    <a:pt x="8" y="3"/>
                  </a:cubicBezTo>
                  <a:cubicBezTo>
                    <a:pt x="8" y="2"/>
                    <a:pt x="6" y="1"/>
                    <a:pt x="6" y="1"/>
                  </a:cubicBezTo>
                  <a:close/>
                </a:path>
              </a:pathLst>
            </a:custGeom>
            <a:grp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d-ID" sz="16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74" name="Freeform 273"/>
            <p:cNvSpPr>
              <a:spLocks/>
            </p:cNvSpPr>
            <p:nvPr/>
          </p:nvSpPr>
          <p:spPr bwMode="auto">
            <a:xfrm>
              <a:off x="6099175" y="1746250"/>
              <a:ext cx="427037" cy="676275"/>
            </a:xfrm>
            <a:custGeom>
              <a:avLst/>
              <a:gdLst>
                <a:gd name="T0" fmla="*/ 456 w 506"/>
                <a:gd name="T1" fmla="*/ 320 h 801"/>
                <a:gd name="T2" fmla="*/ 435 w 506"/>
                <a:gd name="T3" fmla="*/ 328 h 801"/>
                <a:gd name="T4" fmla="*/ 419 w 506"/>
                <a:gd name="T5" fmla="*/ 290 h 801"/>
                <a:gd name="T6" fmla="*/ 409 w 506"/>
                <a:gd name="T7" fmla="*/ 262 h 801"/>
                <a:gd name="T8" fmla="*/ 372 w 506"/>
                <a:gd name="T9" fmla="*/ 257 h 801"/>
                <a:gd name="T10" fmla="*/ 351 w 506"/>
                <a:gd name="T11" fmla="*/ 241 h 801"/>
                <a:gd name="T12" fmla="*/ 345 w 506"/>
                <a:gd name="T13" fmla="*/ 212 h 801"/>
                <a:gd name="T14" fmla="*/ 243 w 506"/>
                <a:gd name="T15" fmla="*/ 11 h 801"/>
                <a:gd name="T16" fmla="*/ 198 w 506"/>
                <a:gd name="T17" fmla="*/ 8 h 801"/>
                <a:gd name="T18" fmla="*/ 176 w 506"/>
                <a:gd name="T19" fmla="*/ 29 h 801"/>
                <a:gd name="T20" fmla="*/ 141 w 506"/>
                <a:gd name="T21" fmla="*/ 52 h 801"/>
                <a:gd name="T22" fmla="*/ 114 w 506"/>
                <a:gd name="T23" fmla="*/ 22 h 801"/>
                <a:gd name="T24" fmla="*/ 56 w 506"/>
                <a:gd name="T25" fmla="*/ 209 h 801"/>
                <a:gd name="T26" fmla="*/ 46 w 506"/>
                <a:gd name="T27" fmla="*/ 248 h 801"/>
                <a:gd name="T28" fmla="*/ 52 w 506"/>
                <a:gd name="T29" fmla="*/ 282 h 801"/>
                <a:gd name="T30" fmla="*/ 56 w 506"/>
                <a:gd name="T31" fmla="*/ 308 h 801"/>
                <a:gd name="T32" fmla="*/ 56 w 506"/>
                <a:gd name="T33" fmla="*/ 348 h 801"/>
                <a:gd name="T34" fmla="*/ 29 w 506"/>
                <a:gd name="T35" fmla="*/ 396 h 801"/>
                <a:gd name="T36" fmla="*/ 37 w 506"/>
                <a:gd name="T37" fmla="*/ 420 h 801"/>
                <a:gd name="T38" fmla="*/ 30 w 506"/>
                <a:gd name="T39" fmla="*/ 437 h 801"/>
                <a:gd name="T40" fmla="*/ 13 w 506"/>
                <a:gd name="T41" fmla="*/ 437 h 801"/>
                <a:gd name="T42" fmla="*/ 105 w 506"/>
                <a:gd name="T43" fmla="*/ 729 h 801"/>
                <a:gd name="T44" fmla="*/ 114 w 506"/>
                <a:gd name="T45" fmla="*/ 759 h 801"/>
                <a:gd name="T46" fmla="*/ 140 w 506"/>
                <a:gd name="T47" fmla="*/ 776 h 801"/>
                <a:gd name="T48" fmla="*/ 165 w 506"/>
                <a:gd name="T49" fmla="*/ 767 h 801"/>
                <a:gd name="T50" fmla="*/ 177 w 506"/>
                <a:gd name="T51" fmla="*/ 723 h 801"/>
                <a:gd name="T52" fmla="*/ 189 w 506"/>
                <a:gd name="T53" fmla="*/ 695 h 801"/>
                <a:gd name="T54" fmla="*/ 192 w 506"/>
                <a:gd name="T55" fmla="*/ 660 h 801"/>
                <a:gd name="T56" fmla="*/ 206 w 506"/>
                <a:gd name="T57" fmla="*/ 662 h 801"/>
                <a:gd name="T58" fmla="*/ 223 w 506"/>
                <a:gd name="T59" fmla="*/ 658 h 801"/>
                <a:gd name="T60" fmla="*/ 239 w 506"/>
                <a:gd name="T61" fmla="*/ 644 h 801"/>
                <a:gd name="T62" fmla="*/ 251 w 506"/>
                <a:gd name="T63" fmla="*/ 637 h 801"/>
                <a:gd name="T64" fmla="*/ 260 w 506"/>
                <a:gd name="T65" fmla="*/ 627 h 801"/>
                <a:gd name="T66" fmla="*/ 269 w 506"/>
                <a:gd name="T67" fmla="*/ 606 h 801"/>
                <a:gd name="T68" fmla="*/ 286 w 506"/>
                <a:gd name="T69" fmla="*/ 606 h 801"/>
                <a:gd name="T70" fmla="*/ 299 w 506"/>
                <a:gd name="T71" fmla="*/ 588 h 801"/>
                <a:gd name="T72" fmla="*/ 295 w 506"/>
                <a:gd name="T73" fmla="*/ 564 h 801"/>
                <a:gd name="T74" fmla="*/ 297 w 506"/>
                <a:gd name="T75" fmla="*/ 521 h 801"/>
                <a:gd name="T76" fmla="*/ 306 w 506"/>
                <a:gd name="T77" fmla="*/ 504 h 801"/>
                <a:gd name="T78" fmla="*/ 322 w 506"/>
                <a:gd name="T79" fmla="*/ 519 h 801"/>
                <a:gd name="T80" fmla="*/ 353 w 506"/>
                <a:gd name="T81" fmla="*/ 518 h 801"/>
                <a:gd name="T82" fmla="*/ 352 w 506"/>
                <a:gd name="T83" fmla="*/ 493 h 801"/>
                <a:gd name="T84" fmla="*/ 356 w 506"/>
                <a:gd name="T85" fmla="*/ 488 h 801"/>
                <a:gd name="T86" fmla="*/ 364 w 506"/>
                <a:gd name="T87" fmla="*/ 502 h 801"/>
                <a:gd name="T88" fmla="*/ 383 w 506"/>
                <a:gd name="T89" fmla="*/ 507 h 801"/>
                <a:gd name="T90" fmla="*/ 373 w 506"/>
                <a:gd name="T91" fmla="*/ 484 h 801"/>
                <a:gd name="T92" fmla="*/ 384 w 506"/>
                <a:gd name="T93" fmla="*/ 474 h 801"/>
                <a:gd name="T94" fmla="*/ 408 w 506"/>
                <a:gd name="T95" fmla="*/ 491 h 801"/>
                <a:gd name="T96" fmla="*/ 416 w 506"/>
                <a:gd name="T97" fmla="*/ 469 h 801"/>
                <a:gd name="T98" fmla="*/ 422 w 506"/>
                <a:gd name="T99" fmla="*/ 458 h 801"/>
                <a:gd name="T100" fmla="*/ 428 w 506"/>
                <a:gd name="T101" fmla="*/ 443 h 801"/>
                <a:gd name="T102" fmla="*/ 445 w 506"/>
                <a:gd name="T103" fmla="*/ 443 h 801"/>
                <a:gd name="T104" fmla="*/ 450 w 506"/>
                <a:gd name="T105" fmla="*/ 439 h 801"/>
                <a:gd name="T106" fmla="*/ 462 w 506"/>
                <a:gd name="T107" fmla="*/ 424 h 801"/>
                <a:gd name="T108" fmla="*/ 471 w 506"/>
                <a:gd name="T109" fmla="*/ 401 h 801"/>
                <a:gd name="T110" fmla="*/ 483 w 506"/>
                <a:gd name="T111" fmla="*/ 415 h 801"/>
                <a:gd name="T112" fmla="*/ 498 w 506"/>
                <a:gd name="T113" fmla="*/ 379 h 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06" h="801">
                  <a:moveTo>
                    <a:pt x="505" y="364"/>
                  </a:moveTo>
                  <a:cubicBezTo>
                    <a:pt x="505" y="363"/>
                    <a:pt x="503" y="362"/>
                    <a:pt x="503" y="362"/>
                  </a:cubicBezTo>
                  <a:cubicBezTo>
                    <a:pt x="502" y="361"/>
                    <a:pt x="502" y="358"/>
                    <a:pt x="501" y="357"/>
                  </a:cubicBezTo>
                  <a:cubicBezTo>
                    <a:pt x="501" y="356"/>
                    <a:pt x="501" y="353"/>
                    <a:pt x="500" y="352"/>
                  </a:cubicBezTo>
                  <a:cubicBezTo>
                    <a:pt x="499" y="351"/>
                    <a:pt x="497" y="351"/>
                    <a:pt x="496" y="350"/>
                  </a:cubicBezTo>
                  <a:cubicBezTo>
                    <a:pt x="495" y="349"/>
                    <a:pt x="494" y="348"/>
                    <a:pt x="493" y="348"/>
                  </a:cubicBezTo>
                  <a:cubicBezTo>
                    <a:pt x="485" y="341"/>
                    <a:pt x="473" y="321"/>
                    <a:pt x="463" y="317"/>
                  </a:cubicBezTo>
                  <a:cubicBezTo>
                    <a:pt x="462" y="317"/>
                    <a:pt x="459" y="317"/>
                    <a:pt x="458" y="317"/>
                  </a:cubicBezTo>
                  <a:cubicBezTo>
                    <a:pt x="457" y="318"/>
                    <a:pt x="457" y="320"/>
                    <a:pt x="456" y="320"/>
                  </a:cubicBezTo>
                  <a:cubicBezTo>
                    <a:pt x="456" y="320"/>
                    <a:pt x="454" y="320"/>
                    <a:pt x="453" y="320"/>
                  </a:cubicBezTo>
                  <a:cubicBezTo>
                    <a:pt x="453" y="319"/>
                    <a:pt x="452" y="318"/>
                    <a:pt x="451" y="317"/>
                  </a:cubicBezTo>
                  <a:cubicBezTo>
                    <a:pt x="450" y="317"/>
                    <a:pt x="448" y="317"/>
                    <a:pt x="448" y="318"/>
                  </a:cubicBezTo>
                  <a:cubicBezTo>
                    <a:pt x="447" y="318"/>
                    <a:pt x="446" y="320"/>
                    <a:pt x="447" y="321"/>
                  </a:cubicBezTo>
                  <a:cubicBezTo>
                    <a:pt x="447" y="322"/>
                    <a:pt x="448" y="323"/>
                    <a:pt x="448" y="324"/>
                  </a:cubicBezTo>
                  <a:cubicBezTo>
                    <a:pt x="448" y="325"/>
                    <a:pt x="447" y="327"/>
                    <a:pt x="447" y="328"/>
                  </a:cubicBezTo>
                  <a:cubicBezTo>
                    <a:pt x="447" y="329"/>
                    <a:pt x="445" y="331"/>
                    <a:pt x="444" y="332"/>
                  </a:cubicBezTo>
                  <a:cubicBezTo>
                    <a:pt x="443" y="332"/>
                    <a:pt x="441" y="331"/>
                    <a:pt x="440" y="331"/>
                  </a:cubicBezTo>
                  <a:cubicBezTo>
                    <a:pt x="439" y="330"/>
                    <a:pt x="436" y="329"/>
                    <a:pt x="435" y="328"/>
                  </a:cubicBezTo>
                  <a:cubicBezTo>
                    <a:pt x="434" y="327"/>
                    <a:pt x="433" y="325"/>
                    <a:pt x="433" y="324"/>
                  </a:cubicBezTo>
                  <a:cubicBezTo>
                    <a:pt x="432" y="322"/>
                    <a:pt x="429" y="320"/>
                    <a:pt x="428" y="319"/>
                  </a:cubicBezTo>
                  <a:cubicBezTo>
                    <a:pt x="427" y="318"/>
                    <a:pt x="425" y="317"/>
                    <a:pt x="424" y="316"/>
                  </a:cubicBezTo>
                  <a:cubicBezTo>
                    <a:pt x="423" y="315"/>
                    <a:pt x="420" y="314"/>
                    <a:pt x="420" y="313"/>
                  </a:cubicBezTo>
                  <a:cubicBezTo>
                    <a:pt x="419" y="312"/>
                    <a:pt x="421" y="310"/>
                    <a:pt x="421" y="309"/>
                  </a:cubicBezTo>
                  <a:cubicBezTo>
                    <a:pt x="421" y="308"/>
                    <a:pt x="420" y="306"/>
                    <a:pt x="420" y="305"/>
                  </a:cubicBezTo>
                  <a:cubicBezTo>
                    <a:pt x="420" y="304"/>
                    <a:pt x="421" y="302"/>
                    <a:pt x="421" y="301"/>
                  </a:cubicBezTo>
                  <a:cubicBezTo>
                    <a:pt x="421" y="299"/>
                    <a:pt x="422" y="296"/>
                    <a:pt x="422" y="294"/>
                  </a:cubicBezTo>
                  <a:cubicBezTo>
                    <a:pt x="421" y="293"/>
                    <a:pt x="420" y="291"/>
                    <a:pt x="419" y="290"/>
                  </a:cubicBezTo>
                  <a:cubicBezTo>
                    <a:pt x="417" y="289"/>
                    <a:pt x="413" y="289"/>
                    <a:pt x="412" y="288"/>
                  </a:cubicBezTo>
                  <a:cubicBezTo>
                    <a:pt x="410" y="287"/>
                    <a:pt x="408" y="284"/>
                    <a:pt x="407" y="282"/>
                  </a:cubicBezTo>
                  <a:cubicBezTo>
                    <a:pt x="406" y="281"/>
                    <a:pt x="405" y="279"/>
                    <a:pt x="405" y="278"/>
                  </a:cubicBezTo>
                  <a:cubicBezTo>
                    <a:pt x="405" y="277"/>
                    <a:pt x="406" y="275"/>
                    <a:pt x="407" y="274"/>
                  </a:cubicBezTo>
                  <a:cubicBezTo>
                    <a:pt x="408" y="274"/>
                    <a:pt x="410" y="274"/>
                    <a:pt x="411" y="273"/>
                  </a:cubicBezTo>
                  <a:cubicBezTo>
                    <a:pt x="412" y="273"/>
                    <a:pt x="413" y="272"/>
                    <a:pt x="413" y="271"/>
                  </a:cubicBezTo>
                  <a:cubicBezTo>
                    <a:pt x="413" y="270"/>
                    <a:pt x="412" y="269"/>
                    <a:pt x="412" y="269"/>
                  </a:cubicBezTo>
                  <a:cubicBezTo>
                    <a:pt x="411" y="268"/>
                    <a:pt x="411" y="266"/>
                    <a:pt x="410" y="265"/>
                  </a:cubicBezTo>
                  <a:cubicBezTo>
                    <a:pt x="410" y="264"/>
                    <a:pt x="409" y="262"/>
                    <a:pt x="409" y="262"/>
                  </a:cubicBezTo>
                  <a:cubicBezTo>
                    <a:pt x="408" y="261"/>
                    <a:pt x="408" y="259"/>
                    <a:pt x="407" y="259"/>
                  </a:cubicBezTo>
                  <a:cubicBezTo>
                    <a:pt x="406" y="258"/>
                    <a:pt x="404" y="257"/>
                    <a:pt x="403" y="257"/>
                  </a:cubicBezTo>
                  <a:cubicBezTo>
                    <a:pt x="402" y="257"/>
                    <a:pt x="401" y="258"/>
                    <a:pt x="400" y="259"/>
                  </a:cubicBezTo>
                  <a:cubicBezTo>
                    <a:pt x="399" y="259"/>
                    <a:pt x="398" y="261"/>
                    <a:pt x="397" y="262"/>
                  </a:cubicBezTo>
                  <a:cubicBezTo>
                    <a:pt x="395" y="263"/>
                    <a:pt x="392" y="264"/>
                    <a:pt x="390" y="264"/>
                  </a:cubicBezTo>
                  <a:cubicBezTo>
                    <a:pt x="389" y="264"/>
                    <a:pt x="386" y="261"/>
                    <a:pt x="384" y="261"/>
                  </a:cubicBezTo>
                  <a:cubicBezTo>
                    <a:pt x="382" y="261"/>
                    <a:pt x="379" y="263"/>
                    <a:pt x="378" y="263"/>
                  </a:cubicBezTo>
                  <a:cubicBezTo>
                    <a:pt x="377" y="263"/>
                    <a:pt x="375" y="262"/>
                    <a:pt x="374" y="261"/>
                  </a:cubicBezTo>
                  <a:cubicBezTo>
                    <a:pt x="373" y="260"/>
                    <a:pt x="373" y="258"/>
                    <a:pt x="372" y="257"/>
                  </a:cubicBezTo>
                  <a:cubicBezTo>
                    <a:pt x="372" y="256"/>
                    <a:pt x="370" y="255"/>
                    <a:pt x="369" y="255"/>
                  </a:cubicBezTo>
                  <a:cubicBezTo>
                    <a:pt x="368" y="256"/>
                    <a:pt x="367" y="259"/>
                    <a:pt x="366" y="260"/>
                  </a:cubicBezTo>
                  <a:cubicBezTo>
                    <a:pt x="364" y="261"/>
                    <a:pt x="361" y="260"/>
                    <a:pt x="360" y="259"/>
                  </a:cubicBezTo>
                  <a:cubicBezTo>
                    <a:pt x="359" y="259"/>
                    <a:pt x="357" y="257"/>
                    <a:pt x="356" y="256"/>
                  </a:cubicBezTo>
                  <a:cubicBezTo>
                    <a:pt x="356" y="255"/>
                    <a:pt x="356" y="254"/>
                    <a:pt x="356" y="253"/>
                  </a:cubicBezTo>
                  <a:cubicBezTo>
                    <a:pt x="356" y="251"/>
                    <a:pt x="358" y="249"/>
                    <a:pt x="358" y="248"/>
                  </a:cubicBezTo>
                  <a:cubicBezTo>
                    <a:pt x="358" y="247"/>
                    <a:pt x="357" y="246"/>
                    <a:pt x="356" y="246"/>
                  </a:cubicBezTo>
                  <a:cubicBezTo>
                    <a:pt x="356" y="245"/>
                    <a:pt x="355" y="244"/>
                    <a:pt x="354" y="244"/>
                  </a:cubicBezTo>
                  <a:cubicBezTo>
                    <a:pt x="353" y="243"/>
                    <a:pt x="351" y="242"/>
                    <a:pt x="351" y="241"/>
                  </a:cubicBezTo>
                  <a:cubicBezTo>
                    <a:pt x="351" y="240"/>
                    <a:pt x="353" y="238"/>
                    <a:pt x="353" y="237"/>
                  </a:cubicBezTo>
                  <a:cubicBezTo>
                    <a:pt x="354" y="236"/>
                    <a:pt x="355" y="235"/>
                    <a:pt x="355" y="235"/>
                  </a:cubicBezTo>
                  <a:cubicBezTo>
                    <a:pt x="356" y="234"/>
                    <a:pt x="354" y="232"/>
                    <a:pt x="353" y="231"/>
                  </a:cubicBezTo>
                  <a:cubicBezTo>
                    <a:pt x="353" y="230"/>
                    <a:pt x="350" y="230"/>
                    <a:pt x="350" y="229"/>
                  </a:cubicBezTo>
                  <a:cubicBezTo>
                    <a:pt x="349" y="229"/>
                    <a:pt x="348" y="227"/>
                    <a:pt x="347" y="226"/>
                  </a:cubicBezTo>
                  <a:cubicBezTo>
                    <a:pt x="347" y="225"/>
                    <a:pt x="348" y="223"/>
                    <a:pt x="349" y="222"/>
                  </a:cubicBezTo>
                  <a:cubicBezTo>
                    <a:pt x="349" y="221"/>
                    <a:pt x="351" y="220"/>
                    <a:pt x="351" y="218"/>
                  </a:cubicBezTo>
                  <a:cubicBezTo>
                    <a:pt x="351" y="217"/>
                    <a:pt x="349" y="215"/>
                    <a:pt x="348" y="214"/>
                  </a:cubicBezTo>
                  <a:cubicBezTo>
                    <a:pt x="347" y="213"/>
                    <a:pt x="345" y="212"/>
                    <a:pt x="345" y="212"/>
                  </a:cubicBezTo>
                  <a:cubicBezTo>
                    <a:pt x="344" y="210"/>
                    <a:pt x="342" y="205"/>
                    <a:pt x="342" y="205"/>
                  </a:cubicBezTo>
                  <a:cubicBezTo>
                    <a:pt x="280" y="30"/>
                    <a:pt x="280" y="30"/>
                    <a:pt x="280" y="30"/>
                  </a:cubicBezTo>
                  <a:cubicBezTo>
                    <a:pt x="280" y="30"/>
                    <a:pt x="272" y="29"/>
                    <a:pt x="269" y="28"/>
                  </a:cubicBezTo>
                  <a:cubicBezTo>
                    <a:pt x="268" y="28"/>
                    <a:pt x="266" y="27"/>
                    <a:pt x="265" y="26"/>
                  </a:cubicBezTo>
                  <a:cubicBezTo>
                    <a:pt x="264" y="25"/>
                    <a:pt x="263" y="22"/>
                    <a:pt x="262" y="21"/>
                  </a:cubicBezTo>
                  <a:cubicBezTo>
                    <a:pt x="261" y="21"/>
                    <a:pt x="258" y="20"/>
                    <a:pt x="257" y="20"/>
                  </a:cubicBezTo>
                  <a:cubicBezTo>
                    <a:pt x="256" y="19"/>
                    <a:pt x="254" y="17"/>
                    <a:pt x="253" y="16"/>
                  </a:cubicBezTo>
                  <a:cubicBezTo>
                    <a:pt x="252" y="16"/>
                    <a:pt x="250" y="15"/>
                    <a:pt x="249" y="15"/>
                  </a:cubicBezTo>
                  <a:cubicBezTo>
                    <a:pt x="247" y="14"/>
                    <a:pt x="245" y="11"/>
                    <a:pt x="243" y="11"/>
                  </a:cubicBezTo>
                  <a:cubicBezTo>
                    <a:pt x="242" y="10"/>
                    <a:pt x="240" y="11"/>
                    <a:pt x="238" y="11"/>
                  </a:cubicBezTo>
                  <a:cubicBezTo>
                    <a:pt x="237" y="10"/>
                    <a:pt x="234" y="9"/>
                    <a:pt x="232" y="9"/>
                  </a:cubicBezTo>
                  <a:cubicBezTo>
                    <a:pt x="231" y="8"/>
                    <a:pt x="228" y="7"/>
                    <a:pt x="227" y="6"/>
                  </a:cubicBezTo>
                  <a:cubicBezTo>
                    <a:pt x="226" y="5"/>
                    <a:pt x="223" y="4"/>
                    <a:pt x="222" y="3"/>
                  </a:cubicBezTo>
                  <a:cubicBezTo>
                    <a:pt x="221" y="2"/>
                    <a:pt x="219" y="1"/>
                    <a:pt x="217" y="0"/>
                  </a:cubicBezTo>
                  <a:cubicBezTo>
                    <a:pt x="216" y="0"/>
                    <a:pt x="213" y="1"/>
                    <a:pt x="211" y="1"/>
                  </a:cubicBezTo>
                  <a:cubicBezTo>
                    <a:pt x="210" y="1"/>
                    <a:pt x="207" y="1"/>
                    <a:pt x="205" y="2"/>
                  </a:cubicBezTo>
                  <a:cubicBezTo>
                    <a:pt x="204" y="2"/>
                    <a:pt x="201" y="3"/>
                    <a:pt x="200" y="5"/>
                  </a:cubicBezTo>
                  <a:cubicBezTo>
                    <a:pt x="199" y="5"/>
                    <a:pt x="198" y="7"/>
                    <a:pt x="198" y="8"/>
                  </a:cubicBezTo>
                  <a:cubicBezTo>
                    <a:pt x="198" y="9"/>
                    <a:pt x="199" y="12"/>
                    <a:pt x="199" y="13"/>
                  </a:cubicBezTo>
                  <a:cubicBezTo>
                    <a:pt x="200" y="13"/>
                    <a:pt x="201" y="14"/>
                    <a:pt x="201" y="15"/>
                  </a:cubicBezTo>
                  <a:cubicBezTo>
                    <a:pt x="201" y="16"/>
                    <a:pt x="199" y="18"/>
                    <a:pt x="199" y="18"/>
                  </a:cubicBezTo>
                  <a:cubicBezTo>
                    <a:pt x="198" y="19"/>
                    <a:pt x="196" y="22"/>
                    <a:pt x="194" y="22"/>
                  </a:cubicBezTo>
                  <a:cubicBezTo>
                    <a:pt x="193" y="22"/>
                    <a:pt x="191" y="19"/>
                    <a:pt x="190" y="19"/>
                  </a:cubicBezTo>
                  <a:cubicBezTo>
                    <a:pt x="189" y="19"/>
                    <a:pt x="185" y="20"/>
                    <a:pt x="184" y="21"/>
                  </a:cubicBezTo>
                  <a:cubicBezTo>
                    <a:pt x="183" y="21"/>
                    <a:pt x="182" y="24"/>
                    <a:pt x="181" y="25"/>
                  </a:cubicBezTo>
                  <a:cubicBezTo>
                    <a:pt x="180" y="25"/>
                    <a:pt x="178" y="25"/>
                    <a:pt x="177" y="25"/>
                  </a:cubicBezTo>
                  <a:cubicBezTo>
                    <a:pt x="176" y="26"/>
                    <a:pt x="176" y="28"/>
                    <a:pt x="176" y="29"/>
                  </a:cubicBezTo>
                  <a:cubicBezTo>
                    <a:pt x="176" y="30"/>
                    <a:pt x="176" y="32"/>
                    <a:pt x="175" y="34"/>
                  </a:cubicBezTo>
                  <a:cubicBezTo>
                    <a:pt x="175" y="35"/>
                    <a:pt x="173" y="36"/>
                    <a:pt x="173" y="37"/>
                  </a:cubicBezTo>
                  <a:cubicBezTo>
                    <a:pt x="171" y="37"/>
                    <a:pt x="167" y="37"/>
                    <a:pt x="165" y="38"/>
                  </a:cubicBezTo>
                  <a:cubicBezTo>
                    <a:pt x="164" y="39"/>
                    <a:pt x="161" y="41"/>
                    <a:pt x="160" y="43"/>
                  </a:cubicBezTo>
                  <a:cubicBezTo>
                    <a:pt x="159" y="44"/>
                    <a:pt x="157" y="45"/>
                    <a:pt x="156" y="46"/>
                  </a:cubicBezTo>
                  <a:cubicBezTo>
                    <a:pt x="155" y="47"/>
                    <a:pt x="154" y="49"/>
                    <a:pt x="153" y="50"/>
                  </a:cubicBezTo>
                  <a:cubicBezTo>
                    <a:pt x="152" y="51"/>
                    <a:pt x="150" y="54"/>
                    <a:pt x="149" y="55"/>
                  </a:cubicBezTo>
                  <a:cubicBezTo>
                    <a:pt x="148" y="55"/>
                    <a:pt x="146" y="55"/>
                    <a:pt x="146" y="55"/>
                  </a:cubicBezTo>
                  <a:cubicBezTo>
                    <a:pt x="144" y="55"/>
                    <a:pt x="143" y="53"/>
                    <a:pt x="141" y="52"/>
                  </a:cubicBezTo>
                  <a:cubicBezTo>
                    <a:pt x="140" y="52"/>
                    <a:pt x="139" y="53"/>
                    <a:pt x="138" y="53"/>
                  </a:cubicBezTo>
                  <a:cubicBezTo>
                    <a:pt x="136" y="53"/>
                    <a:pt x="132" y="50"/>
                    <a:pt x="130" y="49"/>
                  </a:cubicBezTo>
                  <a:cubicBezTo>
                    <a:pt x="129" y="49"/>
                    <a:pt x="127" y="48"/>
                    <a:pt x="127" y="47"/>
                  </a:cubicBezTo>
                  <a:cubicBezTo>
                    <a:pt x="125" y="45"/>
                    <a:pt x="124" y="41"/>
                    <a:pt x="123" y="39"/>
                  </a:cubicBezTo>
                  <a:cubicBezTo>
                    <a:pt x="122" y="37"/>
                    <a:pt x="121" y="33"/>
                    <a:pt x="121" y="33"/>
                  </a:cubicBezTo>
                  <a:cubicBezTo>
                    <a:pt x="120" y="32"/>
                    <a:pt x="121" y="28"/>
                    <a:pt x="121" y="27"/>
                  </a:cubicBezTo>
                  <a:cubicBezTo>
                    <a:pt x="121" y="26"/>
                    <a:pt x="121" y="23"/>
                    <a:pt x="120" y="22"/>
                  </a:cubicBezTo>
                  <a:cubicBezTo>
                    <a:pt x="120" y="21"/>
                    <a:pt x="118" y="19"/>
                    <a:pt x="117" y="19"/>
                  </a:cubicBezTo>
                  <a:cubicBezTo>
                    <a:pt x="116" y="19"/>
                    <a:pt x="115" y="22"/>
                    <a:pt x="114" y="22"/>
                  </a:cubicBezTo>
                  <a:cubicBezTo>
                    <a:pt x="113" y="22"/>
                    <a:pt x="112" y="21"/>
                    <a:pt x="111" y="21"/>
                  </a:cubicBezTo>
                  <a:cubicBezTo>
                    <a:pt x="109" y="20"/>
                    <a:pt x="105" y="20"/>
                    <a:pt x="103" y="20"/>
                  </a:cubicBezTo>
                  <a:cubicBezTo>
                    <a:pt x="102" y="20"/>
                    <a:pt x="98" y="21"/>
                    <a:pt x="96" y="22"/>
                  </a:cubicBezTo>
                  <a:cubicBezTo>
                    <a:pt x="95" y="23"/>
                    <a:pt x="94" y="26"/>
                    <a:pt x="93" y="27"/>
                  </a:cubicBezTo>
                  <a:cubicBezTo>
                    <a:pt x="93" y="29"/>
                    <a:pt x="90" y="35"/>
                    <a:pt x="90" y="35"/>
                  </a:cubicBezTo>
                  <a:cubicBezTo>
                    <a:pt x="50" y="174"/>
                    <a:pt x="50" y="174"/>
                    <a:pt x="50" y="174"/>
                  </a:cubicBezTo>
                  <a:cubicBezTo>
                    <a:pt x="50" y="174"/>
                    <a:pt x="49" y="179"/>
                    <a:pt x="49" y="181"/>
                  </a:cubicBezTo>
                  <a:cubicBezTo>
                    <a:pt x="50" y="185"/>
                    <a:pt x="51" y="192"/>
                    <a:pt x="52" y="196"/>
                  </a:cubicBezTo>
                  <a:cubicBezTo>
                    <a:pt x="53" y="199"/>
                    <a:pt x="55" y="206"/>
                    <a:pt x="56" y="209"/>
                  </a:cubicBezTo>
                  <a:cubicBezTo>
                    <a:pt x="56" y="211"/>
                    <a:pt x="57" y="216"/>
                    <a:pt x="57" y="218"/>
                  </a:cubicBezTo>
                  <a:cubicBezTo>
                    <a:pt x="57" y="220"/>
                    <a:pt x="57" y="224"/>
                    <a:pt x="56" y="226"/>
                  </a:cubicBezTo>
                  <a:cubicBezTo>
                    <a:pt x="55" y="227"/>
                    <a:pt x="54" y="227"/>
                    <a:pt x="53" y="228"/>
                  </a:cubicBezTo>
                  <a:cubicBezTo>
                    <a:pt x="53" y="229"/>
                    <a:pt x="53" y="232"/>
                    <a:pt x="52" y="233"/>
                  </a:cubicBezTo>
                  <a:cubicBezTo>
                    <a:pt x="52" y="234"/>
                    <a:pt x="51" y="237"/>
                    <a:pt x="50" y="238"/>
                  </a:cubicBezTo>
                  <a:cubicBezTo>
                    <a:pt x="49" y="239"/>
                    <a:pt x="47" y="238"/>
                    <a:pt x="46" y="238"/>
                  </a:cubicBezTo>
                  <a:cubicBezTo>
                    <a:pt x="46" y="239"/>
                    <a:pt x="45" y="241"/>
                    <a:pt x="45" y="243"/>
                  </a:cubicBezTo>
                  <a:cubicBezTo>
                    <a:pt x="45" y="243"/>
                    <a:pt x="45" y="245"/>
                    <a:pt x="45" y="245"/>
                  </a:cubicBezTo>
                  <a:cubicBezTo>
                    <a:pt x="45" y="246"/>
                    <a:pt x="46" y="247"/>
                    <a:pt x="46" y="248"/>
                  </a:cubicBezTo>
                  <a:cubicBezTo>
                    <a:pt x="47" y="249"/>
                    <a:pt x="47" y="250"/>
                    <a:pt x="46" y="251"/>
                  </a:cubicBezTo>
                  <a:cubicBezTo>
                    <a:pt x="46" y="252"/>
                    <a:pt x="44" y="253"/>
                    <a:pt x="43" y="254"/>
                  </a:cubicBezTo>
                  <a:cubicBezTo>
                    <a:pt x="42" y="255"/>
                    <a:pt x="41" y="258"/>
                    <a:pt x="41" y="260"/>
                  </a:cubicBezTo>
                  <a:cubicBezTo>
                    <a:pt x="41" y="261"/>
                    <a:pt x="43" y="263"/>
                    <a:pt x="43" y="265"/>
                  </a:cubicBezTo>
                  <a:cubicBezTo>
                    <a:pt x="43" y="266"/>
                    <a:pt x="41" y="268"/>
                    <a:pt x="41" y="269"/>
                  </a:cubicBezTo>
                  <a:cubicBezTo>
                    <a:pt x="42" y="270"/>
                    <a:pt x="42" y="272"/>
                    <a:pt x="43" y="273"/>
                  </a:cubicBezTo>
                  <a:cubicBezTo>
                    <a:pt x="44" y="273"/>
                    <a:pt x="47" y="273"/>
                    <a:pt x="48" y="273"/>
                  </a:cubicBezTo>
                  <a:cubicBezTo>
                    <a:pt x="49" y="274"/>
                    <a:pt x="51" y="275"/>
                    <a:pt x="52" y="277"/>
                  </a:cubicBezTo>
                  <a:cubicBezTo>
                    <a:pt x="53" y="278"/>
                    <a:pt x="53" y="281"/>
                    <a:pt x="52" y="282"/>
                  </a:cubicBezTo>
                  <a:cubicBezTo>
                    <a:pt x="52" y="283"/>
                    <a:pt x="49" y="284"/>
                    <a:pt x="48" y="285"/>
                  </a:cubicBezTo>
                  <a:cubicBezTo>
                    <a:pt x="48" y="287"/>
                    <a:pt x="47" y="289"/>
                    <a:pt x="47" y="290"/>
                  </a:cubicBezTo>
                  <a:cubicBezTo>
                    <a:pt x="48" y="292"/>
                    <a:pt x="52" y="291"/>
                    <a:pt x="52" y="293"/>
                  </a:cubicBezTo>
                  <a:cubicBezTo>
                    <a:pt x="53" y="293"/>
                    <a:pt x="51" y="295"/>
                    <a:pt x="51" y="296"/>
                  </a:cubicBezTo>
                  <a:cubicBezTo>
                    <a:pt x="50" y="297"/>
                    <a:pt x="47" y="299"/>
                    <a:pt x="47" y="301"/>
                  </a:cubicBezTo>
                  <a:cubicBezTo>
                    <a:pt x="47" y="302"/>
                    <a:pt x="49" y="303"/>
                    <a:pt x="49" y="303"/>
                  </a:cubicBezTo>
                  <a:cubicBezTo>
                    <a:pt x="50" y="303"/>
                    <a:pt x="53" y="303"/>
                    <a:pt x="54" y="304"/>
                  </a:cubicBezTo>
                  <a:cubicBezTo>
                    <a:pt x="54" y="305"/>
                    <a:pt x="51" y="309"/>
                    <a:pt x="52" y="310"/>
                  </a:cubicBezTo>
                  <a:cubicBezTo>
                    <a:pt x="53" y="311"/>
                    <a:pt x="55" y="309"/>
                    <a:pt x="56" y="308"/>
                  </a:cubicBezTo>
                  <a:cubicBezTo>
                    <a:pt x="58" y="308"/>
                    <a:pt x="60" y="308"/>
                    <a:pt x="61" y="309"/>
                  </a:cubicBezTo>
                  <a:cubicBezTo>
                    <a:pt x="62" y="310"/>
                    <a:pt x="60" y="312"/>
                    <a:pt x="60" y="313"/>
                  </a:cubicBezTo>
                  <a:cubicBezTo>
                    <a:pt x="60" y="314"/>
                    <a:pt x="62" y="315"/>
                    <a:pt x="62" y="316"/>
                  </a:cubicBezTo>
                  <a:cubicBezTo>
                    <a:pt x="62" y="318"/>
                    <a:pt x="61" y="323"/>
                    <a:pt x="59" y="325"/>
                  </a:cubicBezTo>
                  <a:cubicBezTo>
                    <a:pt x="58" y="326"/>
                    <a:pt x="55" y="329"/>
                    <a:pt x="54" y="331"/>
                  </a:cubicBezTo>
                  <a:cubicBezTo>
                    <a:pt x="53" y="332"/>
                    <a:pt x="52" y="335"/>
                    <a:pt x="51" y="336"/>
                  </a:cubicBezTo>
                  <a:cubicBezTo>
                    <a:pt x="50" y="338"/>
                    <a:pt x="49" y="340"/>
                    <a:pt x="49" y="342"/>
                  </a:cubicBezTo>
                  <a:cubicBezTo>
                    <a:pt x="50" y="343"/>
                    <a:pt x="51" y="344"/>
                    <a:pt x="52" y="344"/>
                  </a:cubicBezTo>
                  <a:cubicBezTo>
                    <a:pt x="53" y="345"/>
                    <a:pt x="55" y="347"/>
                    <a:pt x="56" y="348"/>
                  </a:cubicBezTo>
                  <a:cubicBezTo>
                    <a:pt x="56" y="350"/>
                    <a:pt x="56" y="352"/>
                    <a:pt x="55" y="353"/>
                  </a:cubicBezTo>
                  <a:cubicBezTo>
                    <a:pt x="54" y="355"/>
                    <a:pt x="51" y="357"/>
                    <a:pt x="50" y="358"/>
                  </a:cubicBezTo>
                  <a:cubicBezTo>
                    <a:pt x="48" y="360"/>
                    <a:pt x="44" y="365"/>
                    <a:pt x="42" y="367"/>
                  </a:cubicBezTo>
                  <a:cubicBezTo>
                    <a:pt x="42" y="367"/>
                    <a:pt x="40" y="368"/>
                    <a:pt x="40" y="369"/>
                  </a:cubicBezTo>
                  <a:cubicBezTo>
                    <a:pt x="39" y="370"/>
                    <a:pt x="38" y="373"/>
                    <a:pt x="37" y="375"/>
                  </a:cubicBezTo>
                  <a:cubicBezTo>
                    <a:pt x="37" y="376"/>
                    <a:pt x="35" y="378"/>
                    <a:pt x="34" y="379"/>
                  </a:cubicBezTo>
                  <a:cubicBezTo>
                    <a:pt x="33" y="380"/>
                    <a:pt x="32" y="383"/>
                    <a:pt x="31" y="385"/>
                  </a:cubicBezTo>
                  <a:cubicBezTo>
                    <a:pt x="31" y="386"/>
                    <a:pt x="31" y="390"/>
                    <a:pt x="30" y="392"/>
                  </a:cubicBezTo>
                  <a:cubicBezTo>
                    <a:pt x="30" y="393"/>
                    <a:pt x="29" y="395"/>
                    <a:pt x="29" y="396"/>
                  </a:cubicBezTo>
                  <a:cubicBezTo>
                    <a:pt x="29" y="397"/>
                    <a:pt x="29" y="400"/>
                    <a:pt x="30" y="402"/>
                  </a:cubicBezTo>
                  <a:cubicBezTo>
                    <a:pt x="30" y="402"/>
                    <a:pt x="32" y="403"/>
                    <a:pt x="32" y="404"/>
                  </a:cubicBezTo>
                  <a:cubicBezTo>
                    <a:pt x="33" y="405"/>
                    <a:pt x="36" y="405"/>
                    <a:pt x="37" y="406"/>
                  </a:cubicBezTo>
                  <a:cubicBezTo>
                    <a:pt x="39" y="406"/>
                    <a:pt x="43" y="407"/>
                    <a:pt x="45" y="408"/>
                  </a:cubicBezTo>
                  <a:cubicBezTo>
                    <a:pt x="46" y="409"/>
                    <a:pt x="47" y="412"/>
                    <a:pt x="48" y="413"/>
                  </a:cubicBezTo>
                  <a:cubicBezTo>
                    <a:pt x="48" y="415"/>
                    <a:pt x="48" y="419"/>
                    <a:pt x="46" y="420"/>
                  </a:cubicBezTo>
                  <a:cubicBezTo>
                    <a:pt x="46" y="421"/>
                    <a:pt x="43" y="421"/>
                    <a:pt x="43" y="421"/>
                  </a:cubicBezTo>
                  <a:cubicBezTo>
                    <a:pt x="42" y="420"/>
                    <a:pt x="41" y="419"/>
                    <a:pt x="40" y="419"/>
                  </a:cubicBezTo>
                  <a:cubicBezTo>
                    <a:pt x="39" y="419"/>
                    <a:pt x="38" y="420"/>
                    <a:pt x="37" y="420"/>
                  </a:cubicBezTo>
                  <a:cubicBezTo>
                    <a:pt x="35" y="421"/>
                    <a:pt x="33" y="420"/>
                    <a:pt x="32" y="419"/>
                  </a:cubicBezTo>
                  <a:cubicBezTo>
                    <a:pt x="31" y="418"/>
                    <a:pt x="30" y="416"/>
                    <a:pt x="29" y="415"/>
                  </a:cubicBezTo>
                  <a:cubicBezTo>
                    <a:pt x="29" y="415"/>
                    <a:pt x="26" y="416"/>
                    <a:pt x="26" y="416"/>
                  </a:cubicBezTo>
                  <a:cubicBezTo>
                    <a:pt x="25" y="417"/>
                    <a:pt x="23" y="419"/>
                    <a:pt x="23" y="421"/>
                  </a:cubicBezTo>
                  <a:cubicBezTo>
                    <a:pt x="23" y="421"/>
                    <a:pt x="24" y="423"/>
                    <a:pt x="24" y="424"/>
                  </a:cubicBezTo>
                  <a:cubicBezTo>
                    <a:pt x="24" y="425"/>
                    <a:pt x="26" y="425"/>
                    <a:pt x="26" y="426"/>
                  </a:cubicBezTo>
                  <a:cubicBezTo>
                    <a:pt x="27" y="427"/>
                    <a:pt x="26" y="430"/>
                    <a:pt x="26" y="431"/>
                  </a:cubicBezTo>
                  <a:cubicBezTo>
                    <a:pt x="27" y="432"/>
                    <a:pt x="30" y="432"/>
                    <a:pt x="31" y="433"/>
                  </a:cubicBezTo>
                  <a:cubicBezTo>
                    <a:pt x="31" y="434"/>
                    <a:pt x="31" y="436"/>
                    <a:pt x="30" y="437"/>
                  </a:cubicBezTo>
                  <a:cubicBezTo>
                    <a:pt x="30" y="437"/>
                    <a:pt x="28" y="438"/>
                    <a:pt x="28" y="439"/>
                  </a:cubicBezTo>
                  <a:cubicBezTo>
                    <a:pt x="28" y="440"/>
                    <a:pt x="29" y="442"/>
                    <a:pt x="29" y="443"/>
                  </a:cubicBezTo>
                  <a:cubicBezTo>
                    <a:pt x="29" y="443"/>
                    <a:pt x="29" y="447"/>
                    <a:pt x="29" y="448"/>
                  </a:cubicBezTo>
                  <a:cubicBezTo>
                    <a:pt x="29" y="449"/>
                    <a:pt x="27" y="451"/>
                    <a:pt x="26" y="452"/>
                  </a:cubicBezTo>
                  <a:cubicBezTo>
                    <a:pt x="26" y="452"/>
                    <a:pt x="24" y="453"/>
                    <a:pt x="24" y="452"/>
                  </a:cubicBezTo>
                  <a:cubicBezTo>
                    <a:pt x="22" y="452"/>
                    <a:pt x="22" y="449"/>
                    <a:pt x="21" y="448"/>
                  </a:cubicBezTo>
                  <a:cubicBezTo>
                    <a:pt x="20" y="447"/>
                    <a:pt x="17" y="446"/>
                    <a:pt x="17" y="445"/>
                  </a:cubicBezTo>
                  <a:cubicBezTo>
                    <a:pt x="16" y="444"/>
                    <a:pt x="17" y="441"/>
                    <a:pt x="16" y="440"/>
                  </a:cubicBezTo>
                  <a:cubicBezTo>
                    <a:pt x="16" y="439"/>
                    <a:pt x="14" y="438"/>
                    <a:pt x="13" y="437"/>
                  </a:cubicBezTo>
                  <a:cubicBezTo>
                    <a:pt x="12" y="437"/>
                    <a:pt x="10" y="438"/>
                    <a:pt x="9" y="438"/>
                  </a:cubicBezTo>
                  <a:cubicBezTo>
                    <a:pt x="7" y="438"/>
                    <a:pt x="4" y="435"/>
                    <a:pt x="3" y="436"/>
                  </a:cubicBezTo>
                  <a:cubicBezTo>
                    <a:pt x="3" y="437"/>
                    <a:pt x="4" y="439"/>
                    <a:pt x="4" y="440"/>
                  </a:cubicBezTo>
                  <a:cubicBezTo>
                    <a:pt x="3" y="441"/>
                    <a:pt x="3" y="443"/>
                    <a:pt x="2" y="443"/>
                  </a:cubicBezTo>
                  <a:cubicBezTo>
                    <a:pt x="1" y="444"/>
                    <a:pt x="1" y="444"/>
                    <a:pt x="0" y="444"/>
                  </a:cubicBezTo>
                  <a:cubicBezTo>
                    <a:pt x="2" y="449"/>
                    <a:pt x="2" y="449"/>
                    <a:pt x="2" y="449"/>
                  </a:cubicBezTo>
                  <a:cubicBezTo>
                    <a:pt x="35" y="532"/>
                    <a:pt x="35" y="532"/>
                    <a:pt x="35" y="532"/>
                  </a:cubicBezTo>
                  <a:cubicBezTo>
                    <a:pt x="96" y="704"/>
                    <a:pt x="96" y="704"/>
                    <a:pt x="96" y="704"/>
                  </a:cubicBezTo>
                  <a:cubicBezTo>
                    <a:pt x="105" y="729"/>
                    <a:pt x="105" y="729"/>
                    <a:pt x="105" y="729"/>
                  </a:cubicBezTo>
                  <a:cubicBezTo>
                    <a:pt x="108" y="730"/>
                    <a:pt x="109" y="731"/>
                    <a:pt x="109" y="732"/>
                  </a:cubicBezTo>
                  <a:cubicBezTo>
                    <a:pt x="110" y="734"/>
                    <a:pt x="110" y="736"/>
                    <a:pt x="111" y="738"/>
                  </a:cubicBezTo>
                  <a:cubicBezTo>
                    <a:pt x="111" y="738"/>
                    <a:pt x="111" y="739"/>
                    <a:pt x="111" y="739"/>
                  </a:cubicBezTo>
                  <a:cubicBezTo>
                    <a:pt x="111" y="740"/>
                    <a:pt x="111" y="740"/>
                    <a:pt x="112" y="741"/>
                  </a:cubicBezTo>
                  <a:cubicBezTo>
                    <a:pt x="112" y="743"/>
                    <a:pt x="113" y="745"/>
                    <a:pt x="113" y="747"/>
                  </a:cubicBezTo>
                  <a:cubicBezTo>
                    <a:pt x="113" y="748"/>
                    <a:pt x="113" y="750"/>
                    <a:pt x="113" y="751"/>
                  </a:cubicBezTo>
                  <a:cubicBezTo>
                    <a:pt x="113" y="752"/>
                    <a:pt x="113" y="753"/>
                    <a:pt x="113" y="753"/>
                  </a:cubicBezTo>
                  <a:cubicBezTo>
                    <a:pt x="113" y="754"/>
                    <a:pt x="113" y="754"/>
                    <a:pt x="113" y="754"/>
                  </a:cubicBezTo>
                  <a:cubicBezTo>
                    <a:pt x="113" y="755"/>
                    <a:pt x="113" y="758"/>
                    <a:pt x="114" y="759"/>
                  </a:cubicBezTo>
                  <a:cubicBezTo>
                    <a:pt x="114" y="761"/>
                    <a:pt x="115" y="763"/>
                    <a:pt x="116" y="764"/>
                  </a:cubicBezTo>
                  <a:cubicBezTo>
                    <a:pt x="116" y="764"/>
                    <a:pt x="117" y="765"/>
                    <a:pt x="117" y="765"/>
                  </a:cubicBezTo>
                  <a:cubicBezTo>
                    <a:pt x="117" y="765"/>
                    <a:pt x="117" y="765"/>
                    <a:pt x="117" y="765"/>
                  </a:cubicBezTo>
                  <a:cubicBezTo>
                    <a:pt x="118" y="765"/>
                    <a:pt x="118" y="765"/>
                    <a:pt x="119" y="765"/>
                  </a:cubicBezTo>
                  <a:cubicBezTo>
                    <a:pt x="120" y="765"/>
                    <a:pt x="122" y="765"/>
                    <a:pt x="123" y="766"/>
                  </a:cubicBezTo>
                  <a:cubicBezTo>
                    <a:pt x="125" y="767"/>
                    <a:pt x="126" y="769"/>
                    <a:pt x="127" y="771"/>
                  </a:cubicBezTo>
                  <a:cubicBezTo>
                    <a:pt x="127" y="771"/>
                    <a:pt x="128" y="772"/>
                    <a:pt x="128" y="772"/>
                  </a:cubicBezTo>
                  <a:cubicBezTo>
                    <a:pt x="128" y="773"/>
                    <a:pt x="130" y="774"/>
                    <a:pt x="132" y="774"/>
                  </a:cubicBezTo>
                  <a:cubicBezTo>
                    <a:pt x="133" y="775"/>
                    <a:pt x="137" y="776"/>
                    <a:pt x="140" y="776"/>
                  </a:cubicBezTo>
                  <a:cubicBezTo>
                    <a:pt x="143" y="777"/>
                    <a:pt x="143" y="777"/>
                    <a:pt x="143" y="777"/>
                  </a:cubicBezTo>
                  <a:cubicBezTo>
                    <a:pt x="146" y="797"/>
                    <a:pt x="146" y="797"/>
                    <a:pt x="146" y="797"/>
                  </a:cubicBezTo>
                  <a:cubicBezTo>
                    <a:pt x="154" y="801"/>
                    <a:pt x="154" y="801"/>
                    <a:pt x="154" y="801"/>
                  </a:cubicBezTo>
                  <a:cubicBezTo>
                    <a:pt x="164" y="801"/>
                    <a:pt x="164" y="801"/>
                    <a:pt x="164" y="801"/>
                  </a:cubicBezTo>
                  <a:cubicBezTo>
                    <a:pt x="164" y="800"/>
                    <a:pt x="164" y="799"/>
                    <a:pt x="164" y="798"/>
                  </a:cubicBezTo>
                  <a:cubicBezTo>
                    <a:pt x="165" y="797"/>
                    <a:pt x="164" y="793"/>
                    <a:pt x="165" y="792"/>
                  </a:cubicBezTo>
                  <a:cubicBezTo>
                    <a:pt x="165" y="789"/>
                    <a:pt x="168" y="784"/>
                    <a:pt x="168" y="781"/>
                  </a:cubicBezTo>
                  <a:cubicBezTo>
                    <a:pt x="168" y="780"/>
                    <a:pt x="167" y="778"/>
                    <a:pt x="166" y="776"/>
                  </a:cubicBezTo>
                  <a:cubicBezTo>
                    <a:pt x="166" y="774"/>
                    <a:pt x="165" y="769"/>
                    <a:pt x="165" y="767"/>
                  </a:cubicBezTo>
                  <a:cubicBezTo>
                    <a:pt x="165" y="765"/>
                    <a:pt x="163" y="760"/>
                    <a:pt x="164" y="758"/>
                  </a:cubicBezTo>
                  <a:cubicBezTo>
                    <a:pt x="165" y="756"/>
                    <a:pt x="168" y="755"/>
                    <a:pt x="169" y="754"/>
                  </a:cubicBezTo>
                  <a:cubicBezTo>
                    <a:pt x="170" y="753"/>
                    <a:pt x="174" y="752"/>
                    <a:pt x="175" y="751"/>
                  </a:cubicBezTo>
                  <a:cubicBezTo>
                    <a:pt x="176" y="750"/>
                    <a:pt x="177" y="747"/>
                    <a:pt x="178" y="746"/>
                  </a:cubicBezTo>
                  <a:cubicBezTo>
                    <a:pt x="178" y="745"/>
                    <a:pt x="177" y="742"/>
                    <a:pt x="177" y="741"/>
                  </a:cubicBezTo>
                  <a:cubicBezTo>
                    <a:pt x="178" y="740"/>
                    <a:pt x="180" y="739"/>
                    <a:pt x="181" y="738"/>
                  </a:cubicBezTo>
                  <a:cubicBezTo>
                    <a:pt x="182" y="737"/>
                    <a:pt x="182" y="734"/>
                    <a:pt x="182" y="732"/>
                  </a:cubicBezTo>
                  <a:cubicBezTo>
                    <a:pt x="181" y="731"/>
                    <a:pt x="180" y="730"/>
                    <a:pt x="179" y="729"/>
                  </a:cubicBezTo>
                  <a:cubicBezTo>
                    <a:pt x="179" y="727"/>
                    <a:pt x="178" y="725"/>
                    <a:pt x="177" y="723"/>
                  </a:cubicBezTo>
                  <a:cubicBezTo>
                    <a:pt x="177" y="723"/>
                    <a:pt x="177" y="721"/>
                    <a:pt x="177" y="720"/>
                  </a:cubicBezTo>
                  <a:cubicBezTo>
                    <a:pt x="177" y="718"/>
                    <a:pt x="178" y="715"/>
                    <a:pt x="179" y="714"/>
                  </a:cubicBezTo>
                  <a:cubicBezTo>
                    <a:pt x="180" y="713"/>
                    <a:pt x="182" y="713"/>
                    <a:pt x="183" y="712"/>
                  </a:cubicBezTo>
                  <a:cubicBezTo>
                    <a:pt x="184" y="711"/>
                    <a:pt x="185" y="709"/>
                    <a:pt x="186" y="709"/>
                  </a:cubicBezTo>
                  <a:cubicBezTo>
                    <a:pt x="187" y="708"/>
                    <a:pt x="189" y="709"/>
                    <a:pt x="190" y="709"/>
                  </a:cubicBezTo>
                  <a:cubicBezTo>
                    <a:pt x="191" y="708"/>
                    <a:pt x="194" y="708"/>
                    <a:pt x="194" y="707"/>
                  </a:cubicBezTo>
                  <a:cubicBezTo>
                    <a:pt x="195" y="706"/>
                    <a:pt x="194" y="704"/>
                    <a:pt x="194" y="703"/>
                  </a:cubicBezTo>
                  <a:cubicBezTo>
                    <a:pt x="194" y="702"/>
                    <a:pt x="193" y="700"/>
                    <a:pt x="192" y="699"/>
                  </a:cubicBezTo>
                  <a:cubicBezTo>
                    <a:pt x="192" y="698"/>
                    <a:pt x="190" y="696"/>
                    <a:pt x="189" y="695"/>
                  </a:cubicBezTo>
                  <a:cubicBezTo>
                    <a:pt x="188" y="694"/>
                    <a:pt x="187" y="693"/>
                    <a:pt x="186" y="692"/>
                  </a:cubicBezTo>
                  <a:cubicBezTo>
                    <a:pt x="186" y="691"/>
                    <a:pt x="184" y="690"/>
                    <a:pt x="184" y="690"/>
                  </a:cubicBezTo>
                  <a:cubicBezTo>
                    <a:pt x="183" y="689"/>
                    <a:pt x="183" y="687"/>
                    <a:pt x="183" y="687"/>
                  </a:cubicBezTo>
                  <a:cubicBezTo>
                    <a:pt x="183" y="686"/>
                    <a:pt x="185" y="684"/>
                    <a:pt x="185" y="683"/>
                  </a:cubicBezTo>
                  <a:cubicBezTo>
                    <a:pt x="185" y="682"/>
                    <a:pt x="185" y="678"/>
                    <a:pt x="185" y="677"/>
                  </a:cubicBezTo>
                  <a:cubicBezTo>
                    <a:pt x="185" y="675"/>
                    <a:pt x="184" y="673"/>
                    <a:pt x="184" y="672"/>
                  </a:cubicBezTo>
                  <a:cubicBezTo>
                    <a:pt x="185" y="671"/>
                    <a:pt x="187" y="670"/>
                    <a:pt x="188" y="669"/>
                  </a:cubicBezTo>
                  <a:cubicBezTo>
                    <a:pt x="188" y="668"/>
                    <a:pt x="188" y="665"/>
                    <a:pt x="188" y="664"/>
                  </a:cubicBezTo>
                  <a:cubicBezTo>
                    <a:pt x="189" y="663"/>
                    <a:pt x="191" y="661"/>
                    <a:pt x="192" y="660"/>
                  </a:cubicBezTo>
                  <a:cubicBezTo>
                    <a:pt x="193" y="659"/>
                    <a:pt x="195" y="658"/>
                    <a:pt x="196" y="657"/>
                  </a:cubicBezTo>
                  <a:cubicBezTo>
                    <a:pt x="196" y="656"/>
                    <a:pt x="197" y="655"/>
                    <a:pt x="197" y="654"/>
                  </a:cubicBezTo>
                  <a:cubicBezTo>
                    <a:pt x="198" y="653"/>
                    <a:pt x="198" y="651"/>
                    <a:pt x="198" y="650"/>
                  </a:cubicBezTo>
                  <a:cubicBezTo>
                    <a:pt x="199" y="649"/>
                    <a:pt x="200" y="648"/>
                    <a:pt x="200" y="648"/>
                  </a:cubicBezTo>
                  <a:cubicBezTo>
                    <a:pt x="201" y="647"/>
                    <a:pt x="203" y="648"/>
                    <a:pt x="203" y="649"/>
                  </a:cubicBezTo>
                  <a:cubicBezTo>
                    <a:pt x="204" y="650"/>
                    <a:pt x="202" y="652"/>
                    <a:pt x="202" y="653"/>
                  </a:cubicBezTo>
                  <a:cubicBezTo>
                    <a:pt x="202" y="654"/>
                    <a:pt x="203" y="654"/>
                    <a:pt x="204" y="655"/>
                  </a:cubicBezTo>
                  <a:cubicBezTo>
                    <a:pt x="204" y="655"/>
                    <a:pt x="207" y="656"/>
                    <a:pt x="207" y="657"/>
                  </a:cubicBezTo>
                  <a:cubicBezTo>
                    <a:pt x="208" y="658"/>
                    <a:pt x="207" y="661"/>
                    <a:pt x="206" y="662"/>
                  </a:cubicBezTo>
                  <a:cubicBezTo>
                    <a:pt x="206" y="663"/>
                    <a:pt x="204" y="663"/>
                    <a:pt x="203" y="663"/>
                  </a:cubicBezTo>
                  <a:cubicBezTo>
                    <a:pt x="203" y="664"/>
                    <a:pt x="203" y="666"/>
                    <a:pt x="203" y="667"/>
                  </a:cubicBezTo>
                  <a:cubicBezTo>
                    <a:pt x="204" y="668"/>
                    <a:pt x="205" y="669"/>
                    <a:pt x="205" y="669"/>
                  </a:cubicBezTo>
                  <a:cubicBezTo>
                    <a:pt x="206" y="670"/>
                    <a:pt x="208" y="670"/>
                    <a:pt x="209" y="669"/>
                  </a:cubicBezTo>
                  <a:cubicBezTo>
                    <a:pt x="210" y="669"/>
                    <a:pt x="211" y="667"/>
                    <a:pt x="211" y="666"/>
                  </a:cubicBezTo>
                  <a:cubicBezTo>
                    <a:pt x="211" y="666"/>
                    <a:pt x="211" y="664"/>
                    <a:pt x="211" y="664"/>
                  </a:cubicBezTo>
                  <a:cubicBezTo>
                    <a:pt x="212" y="662"/>
                    <a:pt x="214" y="660"/>
                    <a:pt x="215" y="659"/>
                  </a:cubicBezTo>
                  <a:cubicBezTo>
                    <a:pt x="216" y="658"/>
                    <a:pt x="219" y="656"/>
                    <a:pt x="220" y="656"/>
                  </a:cubicBezTo>
                  <a:cubicBezTo>
                    <a:pt x="221" y="656"/>
                    <a:pt x="223" y="657"/>
                    <a:pt x="223" y="658"/>
                  </a:cubicBezTo>
                  <a:cubicBezTo>
                    <a:pt x="224" y="658"/>
                    <a:pt x="224" y="661"/>
                    <a:pt x="224" y="662"/>
                  </a:cubicBezTo>
                  <a:cubicBezTo>
                    <a:pt x="225" y="663"/>
                    <a:pt x="226" y="666"/>
                    <a:pt x="227" y="667"/>
                  </a:cubicBezTo>
                  <a:cubicBezTo>
                    <a:pt x="228" y="667"/>
                    <a:pt x="229" y="668"/>
                    <a:pt x="230" y="668"/>
                  </a:cubicBezTo>
                  <a:cubicBezTo>
                    <a:pt x="231" y="668"/>
                    <a:pt x="232" y="665"/>
                    <a:pt x="233" y="664"/>
                  </a:cubicBezTo>
                  <a:cubicBezTo>
                    <a:pt x="233" y="663"/>
                    <a:pt x="234" y="660"/>
                    <a:pt x="234" y="659"/>
                  </a:cubicBezTo>
                  <a:cubicBezTo>
                    <a:pt x="235" y="658"/>
                    <a:pt x="237" y="657"/>
                    <a:pt x="237" y="656"/>
                  </a:cubicBezTo>
                  <a:cubicBezTo>
                    <a:pt x="238" y="655"/>
                    <a:pt x="239" y="653"/>
                    <a:pt x="240" y="652"/>
                  </a:cubicBezTo>
                  <a:cubicBezTo>
                    <a:pt x="240" y="651"/>
                    <a:pt x="240" y="648"/>
                    <a:pt x="240" y="647"/>
                  </a:cubicBezTo>
                  <a:cubicBezTo>
                    <a:pt x="240" y="646"/>
                    <a:pt x="239" y="645"/>
                    <a:pt x="239" y="644"/>
                  </a:cubicBezTo>
                  <a:cubicBezTo>
                    <a:pt x="239" y="643"/>
                    <a:pt x="241" y="642"/>
                    <a:pt x="242" y="642"/>
                  </a:cubicBezTo>
                  <a:cubicBezTo>
                    <a:pt x="242" y="642"/>
                    <a:pt x="244" y="644"/>
                    <a:pt x="244" y="644"/>
                  </a:cubicBezTo>
                  <a:cubicBezTo>
                    <a:pt x="244" y="645"/>
                    <a:pt x="244" y="647"/>
                    <a:pt x="245" y="648"/>
                  </a:cubicBezTo>
                  <a:cubicBezTo>
                    <a:pt x="246" y="648"/>
                    <a:pt x="247" y="648"/>
                    <a:pt x="248" y="647"/>
                  </a:cubicBezTo>
                  <a:cubicBezTo>
                    <a:pt x="249" y="646"/>
                    <a:pt x="248" y="644"/>
                    <a:pt x="248" y="643"/>
                  </a:cubicBezTo>
                  <a:cubicBezTo>
                    <a:pt x="248" y="642"/>
                    <a:pt x="246" y="641"/>
                    <a:pt x="246" y="640"/>
                  </a:cubicBezTo>
                  <a:cubicBezTo>
                    <a:pt x="246" y="639"/>
                    <a:pt x="246" y="637"/>
                    <a:pt x="247" y="637"/>
                  </a:cubicBezTo>
                  <a:cubicBezTo>
                    <a:pt x="247" y="636"/>
                    <a:pt x="249" y="636"/>
                    <a:pt x="249" y="636"/>
                  </a:cubicBezTo>
                  <a:cubicBezTo>
                    <a:pt x="250" y="636"/>
                    <a:pt x="251" y="637"/>
                    <a:pt x="251" y="637"/>
                  </a:cubicBezTo>
                  <a:cubicBezTo>
                    <a:pt x="252" y="638"/>
                    <a:pt x="251" y="639"/>
                    <a:pt x="252" y="640"/>
                  </a:cubicBezTo>
                  <a:cubicBezTo>
                    <a:pt x="252" y="640"/>
                    <a:pt x="254" y="641"/>
                    <a:pt x="254" y="640"/>
                  </a:cubicBezTo>
                  <a:cubicBezTo>
                    <a:pt x="255" y="640"/>
                    <a:pt x="255" y="639"/>
                    <a:pt x="256" y="638"/>
                  </a:cubicBezTo>
                  <a:cubicBezTo>
                    <a:pt x="256" y="637"/>
                    <a:pt x="256" y="635"/>
                    <a:pt x="256" y="634"/>
                  </a:cubicBezTo>
                  <a:cubicBezTo>
                    <a:pt x="256" y="634"/>
                    <a:pt x="257" y="632"/>
                    <a:pt x="257" y="631"/>
                  </a:cubicBezTo>
                  <a:cubicBezTo>
                    <a:pt x="257" y="631"/>
                    <a:pt x="256" y="629"/>
                    <a:pt x="256" y="629"/>
                  </a:cubicBezTo>
                  <a:cubicBezTo>
                    <a:pt x="256" y="628"/>
                    <a:pt x="254" y="626"/>
                    <a:pt x="255" y="625"/>
                  </a:cubicBezTo>
                  <a:cubicBezTo>
                    <a:pt x="255" y="624"/>
                    <a:pt x="257" y="625"/>
                    <a:pt x="258" y="625"/>
                  </a:cubicBezTo>
                  <a:cubicBezTo>
                    <a:pt x="258" y="625"/>
                    <a:pt x="260" y="626"/>
                    <a:pt x="260" y="627"/>
                  </a:cubicBezTo>
                  <a:cubicBezTo>
                    <a:pt x="260" y="627"/>
                    <a:pt x="259" y="629"/>
                    <a:pt x="260" y="630"/>
                  </a:cubicBezTo>
                  <a:cubicBezTo>
                    <a:pt x="260" y="631"/>
                    <a:pt x="261" y="634"/>
                    <a:pt x="262" y="634"/>
                  </a:cubicBezTo>
                  <a:cubicBezTo>
                    <a:pt x="263" y="634"/>
                    <a:pt x="264" y="631"/>
                    <a:pt x="264" y="630"/>
                  </a:cubicBezTo>
                  <a:cubicBezTo>
                    <a:pt x="265" y="629"/>
                    <a:pt x="265" y="625"/>
                    <a:pt x="265" y="624"/>
                  </a:cubicBezTo>
                  <a:cubicBezTo>
                    <a:pt x="265" y="623"/>
                    <a:pt x="263" y="621"/>
                    <a:pt x="263" y="620"/>
                  </a:cubicBezTo>
                  <a:cubicBezTo>
                    <a:pt x="263" y="619"/>
                    <a:pt x="265" y="617"/>
                    <a:pt x="265" y="616"/>
                  </a:cubicBezTo>
                  <a:cubicBezTo>
                    <a:pt x="265" y="615"/>
                    <a:pt x="264" y="612"/>
                    <a:pt x="264" y="611"/>
                  </a:cubicBezTo>
                  <a:cubicBezTo>
                    <a:pt x="264" y="610"/>
                    <a:pt x="265" y="608"/>
                    <a:pt x="266" y="607"/>
                  </a:cubicBezTo>
                  <a:cubicBezTo>
                    <a:pt x="266" y="606"/>
                    <a:pt x="269" y="606"/>
                    <a:pt x="269" y="606"/>
                  </a:cubicBezTo>
                  <a:cubicBezTo>
                    <a:pt x="270" y="605"/>
                    <a:pt x="271" y="604"/>
                    <a:pt x="272" y="603"/>
                  </a:cubicBezTo>
                  <a:cubicBezTo>
                    <a:pt x="273" y="603"/>
                    <a:pt x="275" y="602"/>
                    <a:pt x="276" y="602"/>
                  </a:cubicBezTo>
                  <a:cubicBezTo>
                    <a:pt x="277" y="602"/>
                    <a:pt x="278" y="603"/>
                    <a:pt x="278" y="603"/>
                  </a:cubicBezTo>
                  <a:cubicBezTo>
                    <a:pt x="279" y="604"/>
                    <a:pt x="278" y="605"/>
                    <a:pt x="278" y="606"/>
                  </a:cubicBezTo>
                  <a:cubicBezTo>
                    <a:pt x="278" y="607"/>
                    <a:pt x="279" y="609"/>
                    <a:pt x="280" y="609"/>
                  </a:cubicBezTo>
                  <a:cubicBezTo>
                    <a:pt x="281" y="609"/>
                    <a:pt x="281" y="608"/>
                    <a:pt x="281" y="607"/>
                  </a:cubicBezTo>
                  <a:cubicBezTo>
                    <a:pt x="282" y="606"/>
                    <a:pt x="281" y="605"/>
                    <a:pt x="281" y="604"/>
                  </a:cubicBezTo>
                  <a:cubicBezTo>
                    <a:pt x="282" y="604"/>
                    <a:pt x="282" y="604"/>
                    <a:pt x="283" y="604"/>
                  </a:cubicBezTo>
                  <a:cubicBezTo>
                    <a:pt x="284" y="604"/>
                    <a:pt x="285" y="605"/>
                    <a:pt x="286" y="606"/>
                  </a:cubicBezTo>
                  <a:cubicBezTo>
                    <a:pt x="286" y="606"/>
                    <a:pt x="285" y="609"/>
                    <a:pt x="286" y="609"/>
                  </a:cubicBezTo>
                  <a:cubicBezTo>
                    <a:pt x="286" y="610"/>
                    <a:pt x="288" y="609"/>
                    <a:pt x="289" y="609"/>
                  </a:cubicBezTo>
                  <a:cubicBezTo>
                    <a:pt x="290" y="608"/>
                    <a:pt x="291" y="607"/>
                    <a:pt x="291" y="606"/>
                  </a:cubicBezTo>
                  <a:cubicBezTo>
                    <a:pt x="292" y="606"/>
                    <a:pt x="293" y="604"/>
                    <a:pt x="293" y="604"/>
                  </a:cubicBezTo>
                  <a:cubicBezTo>
                    <a:pt x="293" y="603"/>
                    <a:pt x="293" y="601"/>
                    <a:pt x="293" y="600"/>
                  </a:cubicBezTo>
                  <a:cubicBezTo>
                    <a:pt x="293" y="600"/>
                    <a:pt x="292" y="599"/>
                    <a:pt x="292" y="598"/>
                  </a:cubicBezTo>
                  <a:cubicBezTo>
                    <a:pt x="292" y="597"/>
                    <a:pt x="293" y="594"/>
                    <a:pt x="294" y="593"/>
                  </a:cubicBezTo>
                  <a:cubicBezTo>
                    <a:pt x="295" y="593"/>
                    <a:pt x="297" y="592"/>
                    <a:pt x="297" y="591"/>
                  </a:cubicBezTo>
                  <a:cubicBezTo>
                    <a:pt x="298" y="590"/>
                    <a:pt x="298" y="588"/>
                    <a:pt x="299" y="588"/>
                  </a:cubicBezTo>
                  <a:cubicBezTo>
                    <a:pt x="299" y="586"/>
                    <a:pt x="300" y="583"/>
                    <a:pt x="301" y="582"/>
                  </a:cubicBezTo>
                  <a:cubicBezTo>
                    <a:pt x="302" y="581"/>
                    <a:pt x="303" y="580"/>
                    <a:pt x="304" y="580"/>
                  </a:cubicBezTo>
                  <a:cubicBezTo>
                    <a:pt x="305" y="579"/>
                    <a:pt x="307" y="577"/>
                    <a:pt x="307" y="575"/>
                  </a:cubicBezTo>
                  <a:cubicBezTo>
                    <a:pt x="307" y="574"/>
                    <a:pt x="306" y="573"/>
                    <a:pt x="305" y="572"/>
                  </a:cubicBezTo>
                  <a:cubicBezTo>
                    <a:pt x="305" y="571"/>
                    <a:pt x="303" y="571"/>
                    <a:pt x="303" y="571"/>
                  </a:cubicBezTo>
                  <a:cubicBezTo>
                    <a:pt x="302" y="571"/>
                    <a:pt x="301" y="574"/>
                    <a:pt x="300" y="574"/>
                  </a:cubicBezTo>
                  <a:cubicBezTo>
                    <a:pt x="299" y="575"/>
                    <a:pt x="296" y="573"/>
                    <a:pt x="295" y="572"/>
                  </a:cubicBezTo>
                  <a:cubicBezTo>
                    <a:pt x="295" y="570"/>
                    <a:pt x="297" y="568"/>
                    <a:pt x="297" y="567"/>
                  </a:cubicBezTo>
                  <a:cubicBezTo>
                    <a:pt x="297" y="566"/>
                    <a:pt x="296" y="565"/>
                    <a:pt x="295" y="564"/>
                  </a:cubicBezTo>
                  <a:cubicBezTo>
                    <a:pt x="295" y="563"/>
                    <a:pt x="297" y="561"/>
                    <a:pt x="297" y="560"/>
                  </a:cubicBezTo>
                  <a:cubicBezTo>
                    <a:pt x="297" y="559"/>
                    <a:pt x="298" y="556"/>
                    <a:pt x="298" y="555"/>
                  </a:cubicBezTo>
                  <a:cubicBezTo>
                    <a:pt x="298" y="553"/>
                    <a:pt x="297" y="550"/>
                    <a:pt x="297" y="548"/>
                  </a:cubicBezTo>
                  <a:cubicBezTo>
                    <a:pt x="297" y="547"/>
                    <a:pt x="297" y="545"/>
                    <a:pt x="297" y="544"/>
                  </a:cubicBezTo>
                  <a:cubicBezTo>
                    <a:pt x="297" y="542"/>
                    <a:pt x="296" y="538"/>
                    <a:pt x="297" y="536"/>
                  </a:cubicBezTo>
                  <a:cubicBezTo>
                    <a:pt x="297" y="535"/>
                    <a:pt x="299" y="535"/>
                    <a:pt x="299" y="535"/>
                  </a:cubicBezTo>
                  <a:cubicBezTo>
                    <a:pt x="300" y="534"/>
                    <a:pt x="301" y="532"/>
                    <a:pt x="301" y="530"/>
                  </a:cubicBezTo>
                  <a:cubicBezTo>
                    <a:pt x="301" y="529"/>
                    <a:pt x="300" y="526"/>
                    <a:pt x="299" y="525"/>
                  </a:cubicBezTo>
                  <a:cubicBezTo>
                    <a:pt x="299" y="524"/>
                    <a:pt x="298" y="522"/>
                    <a:pt x="297" y="521"/>
                  </a:cubicBezTo>
                  <a:cubicBezTo>
                    <a:pt x="296" y="521"/>
                    <a:pt x="295" y="520"/>
                    <a:pt x="294" y="519"/>
                  </a:cubicBezTo>
                  <a:cubicBezTo>
                    <a:pt x="293" y="518"/>
                    <a:pt x="292" y="517"/>
                    <a:pt x="291" y="516"/>
                  </a:cubicBezTo>
                  <a:cubicBezTo>
                    <a:pt x="291" y="515"/>
                    <a:pt x="292" y="513"/>
                    <a:pt x="293" y="512"/>
                  </a:cubicBezTo>
                  <a:cubicBezTo>
                    <a:pt x="293" y="512"/>
                    <a:pt x="295" y="512"/>
                    <a:pt x="296" y="511"/>
                  </a:cubicBezTo>
                  <a:cubicBezTo>
                    <a:pt x="297" y="510"/>
                    <a:pt x="297" y="508"/>
                    <a:pt x="298" y="507"/>
                  </a:cubicBezTo>
                  <a:cubicBezTo>
                    <a:pt x="298" y="506"/>
                    <a:pt x="299" y="506"/>
                    <a:pt x="300" y="506"/>
                  </a:cubicBezTo>
                  <a:cubicBezTo>
                    <a:pt x="301" y="506"/>
                    <a:pt x="302" y="509"/>
                    <a:pt x="303" y="509"/>
                  </a:cubicBezTo>
                  <a:cubicBezTo>
                    <a:pt x="303" y="509"/>
                    <a:pt x="304" y="508"/>
                    <a:pt x="304" y="507"/>
                  </a:cubicBezTo>
                  <a:cubicBezTo>
                    <a:pt x="305" y="507"/>
                    <a:pt x="306" y="505"/>
                    <a:pt x="306" y="504"/>
                  </a:cubicBezTo>
                  <a:cubicBezTo>
                    <a:pt x="307" y="503"/>
                    <a:pt x="308" y="501"/>
                    <a:pt x="309" y="500"/>
                  </a:cubicBezTo>
                  <a:cubicBezTo>
                    <a:pt x="310" y="500"/>
                    <a:pt x="311" y="499"/>
                    <a:pt x="311" y="499"/>
                  </a:cubicBezTo>
                  <a:cubicBezTo>
                    <a:pt x="313" y="500"/>
                    <a:pt x="312" y="504"/>
                    <a:pt x="312" y="505"/>
                  </a:cubicBezTo>
                  <a:cubicBezTo>
                    <a:pt x="313" y="507"/>
                    <a:pt x="313" y="510"/>
                    <a:pt x="313" y="511"/>
                  </a:cubicBezTo>
                  <a:cubicBezTo>
                    <a:pt x="313" y="512"/>
                    <a:pt x="315" y="515"/>
                    <a:pt x="315" y="516"/>
                  </a:cubicBezTo>
                  <a:cubicBezTo>
                    <a:pt x="315" y="517"/>
                    <a:pt x="316" y="521"/>
                    <a:pt x="316" y="522"/>
                  </a:cubicBezTo>
                  <a:cubicBezTo>
                    <a:pt x="316" y="523"/>
                    <a:pt x="317" y="526"/>
                    <a:pt x="318" y="526"/>
                  </a:cubicBezTo>
                  <a:cubicBezTo>
                    <a:pt x="319" y="527"/>
                    <a:pt x="321" y="526"/>
                    <a:pt x="322" y="525"/>
                  </a:cubicBezTo>
                  <a:cubicBezTo>
                    <a:pt x="323" y="524"/>
                    <a:pt x="321" y="520"/>
                    <a:pt x="322" y="519"/>
                  </a:cubicBezTo>
                  <a:cubicBezTo>
                    <a:pt x="323" y="519"/>
                    <a:pt x="325" y="518"/>
                    <a:pt x="326" y="519"/>
                  </a:cubicBezTo>
                  <a:cubicBezTo>
                    <a:pt x="327" y="519"/>
                    <a:pt x="328" y="521"/>
                    <a:pt x="329" y="521"/>
                  </a:cubicBezTo>
                  <a:cubicBezTo>
                    <a:pt x="331" y="522"/>
                    <a:pt x="335" y="522"/>
                    <a:pt x="338" y="522"/>
                  </a:cubicBezTo>
                  <a:cubicBezTo>
                    <a:pt x="338" y="522"/>
                    <a:pt x="340" y="521"/>
                    <a:pt x="341" y="521"/>
                  </a:cubicBezTo>
                  <a:cubicBezTo>
                    <a:pt x="342" y="521"/>
                    <a:pt x="344" y="522"/>
                    <a:pt x="345" y="523"/>
                  </a:cubicBezTo>
                  <a:cubicBezTo>
                    <a:pt x="346" y="523"/>
                    <a:pt x="349" y="526"/>
                    <a:pt x="350" y="527"/>
                  </a:cubicBezTo>
                  <a:cubicBezTo>
                    <a:pt x="351" y="527"/>
                    <a:pt x="354" y="528"/>
                    <a:pt x="355" y="528"/>
                  </a:cubicBezTo>
                  <a:cubicBezTo>
                    <a:pt x="356" y="527"/>
                    <a:pt x="356" y="525"/>
                    <a:pt x="356" y="524"/>
                  </a:cubicBezTo>
                  <a:cubicBezTo>
                    <a:pt x="355" y="523"/>
                    <a:pt x="355" y="519"/>
                    <a:pt x="353" y="518"/>
                  </a:cubicBezTo>
                  <a:cubicBezTo>
                    <a:pt x="353" y="517"/>
                    <a:pt x="350" y="517"/>
                    <a:pt x="349" y="517"/>
                  </a:cubicBezTo>
                  <a:cubicBezTo>
                    <a:pt x="348" y="516"/>
                    <a:pt x="347" y="515"/>
                    <a:pt x="347" y="514"/>
                  </a:cubicBezTo>
                  <a:cubicBezTo>
                    <a:pt x="346" y="513"/>
                    <a:pt x="347" y="511"/>
                    <a:pt x="347" y="510"/>
                  </a:cubicBezTo>
                  <a:cubicBezTo>
                    <a:pt x="347" y="508"/>
                    <a:pt x="345" y="506"/>
                    <a:pt x="344" y="505"/>
                  </a:cubicBezTo>
                  <a:cubicBezTo>
                    <a:pt x="344" y="504"/>
                    <a:pt x="342" y="503"/>
                    <a:pt x="342" y="502"/>
                  </a:cubicBezTo>
                  <a:cubicBezTo>
                    <a:pt x="343" y="500"/>
                    <a:pt x="346" y="500"/>
                    <a:pt x="347" y="499"/>
                  </a:cubicBezTo>
                  <a:cubicBezTo>
                    <a:pt x="347" y="498"/>
                    <a:pt x="348" y="497"/>
                    <a:pt x="349" y="496"/>
                  </a:cubicBezTo>
                  <a:cubicBezTo>
                    <a:pt x="349" y="495"/>
                    <a:pt x="349" y="493"/>
                    <a:pt x="349" y="493"/>
                  </a:cubicBezTo>
                  <a:cubicBezTo>
                    <a:pt x="350" y="492"/>
                    <a:pt x="351" y="493"/>
                    <a:pt x="352" y="493"/>
                  </a:cubicBezTo>
                  <a:cubicBezTo>
                    <a:pt x="352" y="493"/>
                    <a:pt x="353" y="495"/>
                    <a:pt x="353" y="496"/>
                  </a:cubicBezTo>
                  <a:cubicBezTo>
                    <a:pt x="354" y="497"/>
                    <a:pt x="353" y="499"/>
                    <a:pt x="353" y="500"/>
                  </a:cubicBezTo>
                  <a:cubicBezTo>
                    <a:pt x="353" y="500"/>
                    <a:pt x="354" y="502"/>
                    <a:pt x="355" y="502"/>
                  </a:cubicBezTo>
                  <a:cubicBezTo>
                    <a:pt x="355" y="502"/>
                    <a:pt x="356" y="500"/>
                    <a:pt x="356" y="500"/>
                  </a:cubicBezTo>
                  <a:cubicBezTo>
                    <a:pt x="356" y="499"/>
                    <a:pt x="356" y="497"/>
                    <a:pt x="356" y="496"/>
                  </a:cubicBezTo>
                  <a:cubicBezTo>
                    <a:pt x="355" y="495"/>
                    <a:pt x="354" y="494"/>
                    <a:pt x="354" y="493"/>
                  </a:cubicBezTo>
                  <a:cubicBezTo>
                    <a:pt x="353" y="492"/>
                    <a:pt x="352" y="490"/>
                    <a:pt x="352" y="489"/>
                  </a:cubicBezTo>
                  <a:cubicBezTo>
                    <a:pt x="353" y="488"/>
                    <a:pt x="353" y="488"/>
                    <a:pt x="354" y="487"/>
                  </a:cubicBezTo>
                  <a:cubicBezTo>
                    <a:pt x="355" y="487"/>
                    <a:pt x="356" y="488"/>
                    <a:pt x="356" y="488"/>
                  </a:cubicBezTo>
                  <a:cubicBezTo>
                    <a:pt x="357" y="489"/>
                    <a:pt x="357" y="491"/>
                    <a:pt x="358" y="492"/>
                  </a:cubicBezTo>
                  <a:cubicBezTo>
                    <a:pt x="358" y="493"/>
                    <a:pt x="358" y="495"/>
                    <a:pt x="359" y="495"/>
                  </a:cubicBezTo>
                  <a:cubicBezTo>
                    <a:pt x="360" y="495"/>
                    <a:pt x="360" y="494"/>
                    <a:pt x="360" y="494"/>
                  </a:cubicBezTo>
                  <a:cubicBezTo>
                    <a:pt x="361" y="493"/>
                    <a:pt x="360" y="491"/>
                    <a:pt x="361" y="490"/>
                  </a:cubicBezTo>
                  <a:cubicBezTo>
                    <a:pt x="361" y="489"/>
                    <a:pt x="362" y="488"/>
                    <a:pt x="363" y="488"/>
                  </a:cubicBezTo>
                  <a:cubicBezTo>
                    <a:pt x="363" y="488"/>
                    <a:pt x="365" y="489"/>
                    <a:pt x="365" y="490"/>
                  </a:cubicBezTo>
                  <a:cubicBezTo>
                    <a:pt x="366" y="491"/>
                    <a:pt x="367" y="493"/>
                    <a:pt x="367" y="494"/>
                  </a:cubicBezTo>
                  <a:cubicBezTo>
                    <a:pt x="366" y="495"/>
                    <a:pt x="365" y="496"/>
                    <a:pt x="365" y="497"/>
                  </a:cubicBezTo>
                  <a:cubicBezTo>
                    <a:pt x="364" y="499"/>
                    <a:pt x="364" y="501"/>
                    <a:pt x="364" y="502"/>
                  </a:cubicBezTo>
                  <a:cubicBezTo>
                    <a:pt x="364" y="504"/>
                    <a:pt x="364" y="506"/>
                    <a:pt x="365" y="508"/>
                  </a:cubicBezTo>
                  <a:cubicBezTo>
                    <a:pt x="365" y="509"/>
                    <a:pt x="366" y="513"/>
                    <a:pt x="367" y="514"/>
                  </a:cubicBezTo>
                  <a:cubicBezTo>
                    <a:pt x="368" y="516"/>
                    <a:pt x="370" y="519"/>
                    <a:pt x="371" y="519"/>
                  </a:cubicBezTo>
                  <a:cubicBezTo>
                    <a:pt x="372" y="520"/>
                    <a:pt x="374" y="518"/>
                    <a:pt x="375" y="518"/>
                  </a:cubicBezTo>
                  <a:cubicBezTo>
                    <a:pt x="376" y="518"/>
                    <a:pt x="378" y="520"/>
                    <a:pt x="379" y="520"/>
                  </a:cubicBezTo>
                  <a:cubicBezTo>
                    <a:pt x="380" y="520"/>
                    <a:pt x="382" y="518"/>
                    <a:pt x="382" y="518"/>
                  </a:cubicBezTo>
                  <a:cubicBezTo>
                    <a:pt x="383" y="517"/>
                    <a:pt x="383" y="515"/>
                    <a:pt x="383" y="514"/>
                  </a:cubicBezTo>
                  <a:cubicBezTo>
                    <a:pt x="383" y="513"/>
                    <a:pt x="381" y="512"/>
                    <a:pt x="381" y="511"/>
                  </a:cubicBezTo>
                  <a:cubicBezTo>
                    <a:pt x="381" y="510"/>
                    <a:pt x="382" y="508"/>
                    <a:pt x="383" y="507"/>
                  </a:cubicBezTo>
                  <a:cubicBezTo>
                    <a:pt x="384" y="506"/>
                    <a:pt x="387" y="506"/>
                    <a:pt x="389" y="505"/>
                  </a:cubicBezTo>
                  <a:cubicBezTo>
                    <a:pt x="390" y="504"/>
                    <a:pt x="393" y="501"/>
                    <a:pt x="394" y="499"/>
                  </a:cubicBezTo>
                  <a:cubicBezTo>
                    <a:pt x="394" y="498"/>
                    <a:pt x="393" y="495"/>
                    <a:pt x="393" y="494"/>
                  </a:cubicBezTo>
                  <a:cubicBezTo>
                    <a:pt x="393" y="493"/>
                    <a:pt x="391" y="491"/>
                    <a:pt x="390" y="490"/>
                  </a:cubicBezTo>
                  <a:cubicBezTo>
                    <a:pt x="390" y="489"/>
                    <a:pt x="388" y="488"/>
                    <a:pt x="388" y="488"/>
                  </a:cubicBezTo>
                  <a:cubicBezTo>
                    <a:pt x="387" y="487"/>
                    <a:pt x="384" y="487"/>
                    <a:pt x="382" y="487"/>
                  </a:cubicBezTo>
                  <a:cubicBezTo>
                    <a:pt x="381" y="486"/>
                    <a:pt x="380" y="485"/>
                    <a:pt x="379" y="484"/>
                  </a:cubicBezTo>
                  <a:cubicBezTo>
                    <a:pt x="378" y="484"/>
                    <a:pt x="377" y="483"/>
                    <a:pt x="376" y="483"/>
                  </a:cubicBezTo>
                  <a:cubicBezTo>
                    <a:pt x="375" y="483"/>
                    <a:pt x="374" y="484"/>
                    <a:pt x="373" y="484"/>
                  </a:cubicBezTo>
                  <a:cubicBezTo>
                    <a:pt x="372" y="484"/>
                    <a:pt x="372" y="482"/>
                    <a:pt x="372" y="481"/>
                  </a:cubicBezTo>
                  <a:cubicBezTo>
                    <a:pt x="372" y="480"/>
                    <a:pt x="373" y="478"/>
                    <a:pt x="374" y="478"/>
                  </a:cubicBezTo>
                  <a:cubicBezTo>
                    <a:pt x="374" y="477"/>
                    <a:pt x="373" y="474"/>
                    <a:pt x="374" y="474"/>
                  </a:cubicBezTo>
                  <a:cubicBezTo>
                    <a:pt x="374" y="473"/>
                    <a:pt x="376" y="473"/>
                    <a:pt x="376" y="474"/>
                  </a:cubicBezTo>
                  <a:cubicBezTo>
                    <a:pt x="377" y="474"/>
                    <a:pt x="377" y="477"/>
                    <a:pt x="378" y="477"/>
                  </a:cubicBezTo>
                  <a:cubicBezTo>
                    <a:pt x="378" y="477"/>
                    <a:pt x="379" y="476"/>
                    <a:pt x="379" y="475"/>
                  </a:cubicBezTo>
                  <a:cubicBezTo>
                    <a:pt x="379" y="474"/>
                    <a:pt x="379" y="472"/>
                    <a:pt x="379" y="471"/>
                  </a:cubicBezTo>
                  <a:cubicBezTo>
                    <a:pt x="380" y="471"/>
                    <a:pt x="381" y="471"/>
                    <a:pt x="382" y="471"/>
                  </a:cubicBezTo>
                  <a:cubicBezTo>
                    <a:pt x="383" y="472"/>
                    <a:pt x="383" y="474"/>
                    <a:pt x="384" y="474"/>
                  </a:cubicBezTo>
                  <a:cubicBezTo>
                    <a:pt x="384" y="474"/>
                    <a:pt x="385" y="473"/>
                    <a:pt x="386" y="473"/>
                  </a:cubicBezTo>
                  <a:cubicBezTo>
                    <a:pt x="386" y="472"/>
                    <a:pt x="387" y="470"/>
                    <a:pt x="387" y="470"/>
                  </a:cubicBezTo>
                  <a:cubicBezTo>
                    <a:pt x="388" y="469"/>
                    <a:pt x="391" y="470"/>
                    <a:pt x="391" y="471"/>
                  </a:cubicBezTo>
                  <a:cubicBezTo>
                    <a:pt x="392" y="471"/>
                    <a:pt x="393" y="473"/>
                    <a:pt x="394" y="474"/>
                  </a:cubicBezTo>
                  <a:cubicBezTo>
                    <a:pt x="395" y="476"/>
                    <a:pt x="395" y="479"/>
                    <a:pt x="396" y="480"/>
                  </a:cubicBezTo>
                  <a:cubicBezTo>
                    <a:pt x="396" y="482"/>
                    <a:pt x="397" y="484"/>
                    <a:pt x="397" y="485"/>
                  </a:cubicBezTo>
                  <a:cubicBezTo>
                    <a:pt x="399" y="486"/>
                    <a:pt x="402" y="486"/>
                    <a:pt x="404" y="487"/>
                  </a:cubicBezTo>
                  <a:cubicBezTo>
                    <a:pt x="404" y="488"/>
                    <a:pt x="404" y="490"/>
                    <a:pt x="405" y="491"/>
                  </a:cubicBezTo>
                  <a:cubicBezTo>
                    <a:pt x="406" y="491"/>
                    <a:pt x="408" y="491"/>
                    <a:pt x="408" y="491"/>
                  </a:cubicBezTo>
                  <a:cubicBezTo>
                    <a:pt x="409" y="490"/>
                    <a:pt x="409" y="488"/>
                    <a:pt x="409" y="487"/>
                  </a:cubicBezTo>
                  <a:cubicBezTo>
                    <a:pt x="408" y="486"/>
                    <a:pt x="407" y="483"/>
                    <a:pt x="407" y="482"/>
                  </a:cubicBezTo>
                  <a:cubicBezTo>
                    <a:pt x="407" y="480"/>
                    <a:pt x="407" y="477"/>
                    <a:pt x="408" y="477"/>
                  </a:cubicBezTo>
                  <a:cubicBezTo>
                    <a:pt x="409" y="476"/>
                    <a:pt x="410" y="477"/>
                    <a:pt x="411" y="478"/>
                  </a:cubicBezTo>
                  <a:cubicBezTo>
                    <a:pt x="411" y="478"/>
                    <a:pt x="411" y="481"/>
                    <a:pt x="412" y="481"/>
                  </a:cubicBezTo>
                  <a:cubicBezTo>
                    <a:pt x="413" y="481"/>
                    <a:pt x="413" y="479"/>
                    <a:pt x="414" y="479"/>
                  </a:cubicBezTo>
                  <a:cubicBezTo>
                    <a:pt x="414" y="477"/>
                    <a:pt x="412" y="475"/>
                    <a:pt x="412" y="474"/>
                  </a:cubicBezTo>
                  <a:cubicBezTo>
                    <a:pt x="413" y="473"/>
                    <a:pt x="414" y="473"/>
                    <a:pt x="415" y="472"/>
                  </a:cubicBezTo>
                  <a:cubicBezTo>
                    <a:pt x="415" y="471"/>
                    <a:pt x="416" y="470"/>
                    <a:pt x="416" y="469"/>
                  </a:cubicBezTo>
                  <a:cubicBezTo>
                    <a:pt x="417" y="469"/>
                    <a:pt x="419" y="468"/>
                    <a:pt x="420" y="469"/>
                  </a:cubicBezTo>
                  <a:cubicBezTo>
                    <a:pt x="420" y="470"/>
                    <a:pt x="419" y="471"/>
                    <a:pt x="419" y="472"/>
                  </a:cubicBezTo>
                  <a:cubicBezTo>
                    <a:pt x="419" y="474"/>
                    <a:pt x="419" y="477"/>
                    <a:pt x="420" y="477"/>
                  </a:cubicBezTo>
                  <a:cubicBezTo>
                    <a:pt x="421" y="477"/>
                    <a:pt x="422" y="475"/>
                    <a:pt x="422" y="475"/>
                  </a:cubicBezTo>
                  <a:cubicBezTo>
                    <a:pt x="423" y="474"/>
                    <a:pt x="422" y="472"/>
                    <a:pt x="422" y="471"/>
                  </a:cubicBezTo>
                  <a:cubicBezTo>
                    <a:pt x="423" y="470"/>
                    <a:pt x="425" y="470"/>
                    <a:pt x="425" y="469"/>
                  </a:cubicBezTo>
                  <a:cubicBezTo>
                    <a:pt x="426" y="468"/>
                    <a:pt x="425" y="466"/>
                    <a:pt x="425" y="465"/>
                  </a:cubicBezTo>
                  <a:cubicBezTo>
                    <a:pt x="424" y="464"/>
                    <a:pt x="423" y="463"/>
                    <a:pt x="422" y="463"/>
                  </a:cubicBezTo>
                  <a:cubicBezTo>
                    <a:pt x="422" y="462"/>
                    <a:pt x="422" y="459"/>
                    <a:pt x="422" y="458"/>
                  </a:cubicBezTo>
                  <a:cubicBezTo>
                    <a:pt x="422" y="457"/>
                    <a:pt x="422" y="454"/>
                    <a:pt x="421" y="453"/>
                  </a:cubicBezTo>
                  <a:cubicBezTo>
                    <a:pt x="421" y="453"/>
                    <a:pt x="420" y="451"/>
                    <a:pt x="419" y="451"/>
                  </a:cubicBezTo>
                  <a:cubicBezTo>
                    <a:pt x="419" y="450"/>
                    <a:pt x="418" y="448"/>
                    <a:pt x="418" y="447"/>
                  </a:cubicBezTo>
                  <a:cubicBezTo>
                    <a:pt x="418" y="446"/>
                    <a:pt x="419" y="445"/>
                    <a:pt x="419" y="445"/>
                  </a:cubicBezTo>
                  <a:cubicBezTo>
                    <a:pt x="420" y="444"/>
                    <a:pt x="422" y="444"/>
                    <a:pt x="422" y="444"/>
                  </a:cubicBezTo>
                  <a:cubicBezTo>
                    <a:pt x="423" y="445"/>
                    <a:pt x="423" y="447"/>
                    <a:pt x="423" y="448"/>
                  </a:cubicBezTo>
                  <a:cubicBezTo>
                    <a:pt x="424" y="448"/>
                    <a:pt x="425" y="448"/>
                    <a:pt x="425" y="448"/>
                  </a:cubicBezTo>
                  <a:cubicBezTo>
                    <a:pt x="426" y="448"/>
                    <a:pt x="426" y="446"/>
                    <a:pt x="426" y="446"/>
                  </a:cubicBezTo>
                  <a:cubicBezTo>
                    <a:pt x="426" y="445"/>
                    <a:pt x="427" y="443"/>
                    <a:pt x="428" y="443"/>
                  </a:cubicBezTo>
                  <a:cubicBezTo>
                    <a:pt x="428" y="443"/>
                    <a:pt x="430" y="443"/>
                    <a:pt x="430" y="443"/>
                  </a:cubicBezTo>
                  <a:cubicBezTo>
                    <a:pt x="431" y="444"/>
                    <a:pt x="433" y="446"/>
                    <a:pt x="433" y="447"/>
                  </a:cubicBezTo>
                  <a:cubicBezTo>
                    <a:pt x="434" y="448"/>
                    <a:pt x="433" y="450"/>
                    <a:pt x="434" y="451"/>
                  </a:cubicBezTo>
                  <a:cubicBezTo>
                    <a:pt x="434" y="451"/>
                    <a:pt x="436" y="451"/>
                    <a:pt x="436" y="451"/>
                  </a:cubicBezTo>
                  <a:cubicBezTo>
                    <a:pt x="437" y="451"/>
                    <a:pt x="438" y="449"/>
                    <a:pt x="439" y="448"/>
                  </a:cubicBezTo>
                  <a:cubicBezTo>
                    <a:pt x="439" y="447"/>
                    <a:pt x="438" y="446"/>
                    <a:pt x="438" y="445"/>
                  </a:cubicBezTo>
                  <a:cubicBezTo>
                    <a:pt x="438" y="444"/>
                    <a:pt x="437" y="441"/>
                    <a:pt x="438" y="440"/>
                  </a:cubicBezTo>
                  <a:cubicBezTo>
                    <a:pt x="438" y="439"/>
                    <a:pt x="441" y="440"/>
                    <a:pt x="442" y="441"/>
                  </a:cubicBezTo>
                  <a:cubicBezTo>
                    <a:pt x="443" y="441"/>
                    <a:pt x="444" y="443"/>
                    <a:pt x="445" y="443"/>
                  </a:cubicBezTo>
                  <a:cubicBezTo>
                    <a:pt x="446" y="443"/>
                    <a:pt x="447" y="444"/>
                    <a:pt x="448" y="444"/>
                  </a:cubicBezTo>
                  <a:cubicBezTo>
                    <a:pt x="449" y="445"/>
                    <a:pt x="450" y="446"/>
                    <a:pt x="451" y="447"/>
                  </a:cubicBezTo>
                  <a:cubicBezTo>
                    <a:pt x="451" y="448"/>
                    <a:pt x="451" y="451"/>
                    <a:pt x="452" y="452"/>
                  </a:cubicBezTo>
                  <a:cubicBezTo>
                    <a:pt x="452" y="452"/>
                    <a:pt x="453" y="455"/>
                    <a:pt x="454" y="455"/>
                  </a:cubicBezTo>
                  <a:cubicBezTo>
                    <a:pt x="456" y="455"/>
                    <a:pt x="458" y="453"/>
                    <a:pt x="458" y="452"/>
                  </a:cubicBezTo>
                  <a:cubicBezTo>
                    <a:pt x="459" y="450"/>
                    <a:pt x="458" y="448"/>
                    <a:pt x="458" y="447"/>
                  </a:cubicBezTo>
                  <a:cubicBezTo>
                    <a:pt x="457" y="446"/>
                    <a:pt x="455" y="445"/>
                    <a:pt x="454" y="444"/>
                  </a:cubicBezTo>
                  <a:cubicBezTo>
                    <a:pt x="453" y="443"/>
                    <a:pt x="451" y="443"/>
                    <a:pt x="450" y="442"/>
                  </a:cubicBezTo>
                  <a:cubicBezTo>
                    <a:pt x="450" y="441"/>
                    <a:pt x="450" y="440"/>
                    <a:pt x="450" y="439"/>
                  </a:cubicBezTo>
                  <a:cubicBezTo>
                    <a:pt x="450" y="438"/>
                    <a:pt x="452" y="437"/>
                    <a:pt x="452" y="436"/>
                  </a:cubicBezTo>
                  <a:cubicBezTo>
                    <a:pt x="452" y="435"/>
                    <a:pt x="450" y="434"/>
                    <a:pt x="450" y="433"/>
                  </a:cubicBezTo>
                  <a:cubicBezTo>
                    <a:pt x="450" y="432"/>
                    <a:pt x="450" y="429"/>
                    <a:pt x="450" y="428"/>
                  </a:cubicBezTo>
                  <a:cubicBezTo>
                    <a:pt x="450" y="427"/>
                    <a:pt x="448" y="425"/>
                    <a:pt x="448" y="424"/>
                  </a:cubicBezTo>
                  <a:cubicBezTo>
                    <a:pt x="448" y="423"/>
                    <a:pt x="450" y="422"/>
                    <a:pt x="450" y="422"/>
                  </a:cubicBezTo>
                  <a:cubicBezTo>
                    <a:pt x="451" y="421"/>
                    <a:pt x="452" y="419"/>
                    <a:pt x="453" y="419"/>
                  </a:cubicBezTo>
                  <a:cubicBezTo>
                    <a:pt x="454" y="418"/>
                    <a:pt x="456" y="419"/>
                    <a:pt x="457" y="419"/>
                  </a:cubicBezTo>
                  <a:cubicBezTo>
                    <a:pt x="458" y="420"/>
                    <a:pt x="458" y="423"/>
                    <a:pt x="458" y="424"/>
                  </a:cubicBezTo>
                  <a:cubicBezTo>
                    <a:pt x="459" y="424"/>
                    <a:pt x="461" y="424"/>
                    <a:pt x="462" y="424"/>
                  </a:cubicBezTo>
                  <a:cubicBezTo>
                    <a:pt x="463" y="424"/>
                    <a:pt x="463" y="421"/>
                    <a:pt x="464" y="421"/>
                  </a:cubicBezTo>
                  <a:cubicBezTo>
                    <a:pt x="464" y="420"/>
                    <a:pt x="466" y="422"/>
                    <a:pt x="467" y="422"/>
                  </a:cubicBezTo>
                  <a:cubicBezTo>
                    <a:pt x="467" y="421"/>
                    <a:pt x="468" y="420"/>
                    <a:pt x="468" y="419"/>
                  </a:cubicBezTo>
                  <a:cubicBezTo>
                    <a:pt x="469" y="418"/>
                    <a:pt x="467" y="416"/>
                    <a:pt x="468" y="415"/>
                  </a:cubicBezTo>
                  <a:cubicBezTo>
                    <a:pt x="468" y="414"/>
                    <a:pt x="470" y="414"/>
                    <a:pt x="471" y="413"/>
                  </a:cubicBezTo>
                  <a:cubicBezTo>
                    <a:pt x="471" y="412"/>
                    <a:pt x="470" y="408"/>
                    <a:pt x="469" y="407"/>
                  </a:cubicBezTo>
                  <a:cubicBezTo>
                    <a:pt x="469" y="407"/>
                    <a:pt x="466" y="407"/>
                    <a:pt x="466" y="406"/>
                  </a:cubicBezTo>
                  <a:cubicBezTo>
                    <a:pt x="465" y="406"/>
                    <a:pt x="466" y="403"/>
                    <a:pt x="467" y="403"/>
                  </a:cubicBezTo>
                  <a:cubicBezTo>
                    <a:pt x="467" y="402"/>
                    <a:pt x="470" y="402"/>
                    <a:pt x="471" y="401"/>
                  </a:cubicBezTo>
                  <a:cubicBezTo>
                    <a:pt x="472" y="401"/>
                    <a:pt x="472" y="398"/>
                    <a:pt x="473" y="398"/>
                  </a:cubicBezTo>
                  <a:cubicBezTo>
                    <a:pt x="474" y="398"/>
                    <a:pt x="474" y="400"/>
                    <a:pt x="474" y="401"/>
                  </a:cubicBezTo>
                  <a:cubicBezTo>
                    <a:pt x="474" y="402"/>
                    <a:pt x="474" y="403"/>
                    <a:pt x="474" y="404"/>
                  </a:cubicBezTo>
                  <a:cubicBezTo>
                    <a:pt x="474" y="405"/>
                    <a:pt x="476" y="406"/>
                    <a:pt x="476" y="407"/>
                  </a:cubicBezTo>
                  <a:cubicBezTo>
                    <a:pt x="477" y="407"/>
                    <a:pt x="478" y="409"/>
                    <a:pt x="478" y="410"/>
                  </a:cubicBezTo>
                  <a:cubicBezTo>
                    <a:pt x="478" y="411"/>
                    <a:pt x="475" y="412"/>
                    <a:pt x="475" y="413"/>
                  </a:cubicBezTo>
                  <a:cubicBezTo>
                    <a:pt x="475" y="415"/>
                    <a:pt x="476" y="418"/>
                    <a:pt x="477" y="419"/>
                  </a:cubicBezTo>
                  <a:cubicBezTo>
                    <a:pt x="477" y="419"/>
                    <a:pt x="479" y="419"/>
                    <a:pt x="479" y="419"/>
                  </a:cubicBezTo>
                  <a:cubicBezTo>
                    <a:pt x="480" y="418"/>
                    <a:pt x="482" y="416"/>
                    <a:pt x="483" y="415"/>
                  </a:cubicBezTo>
                  <a:cubicBezTo>
                    <a:pt x="483" y="415"/>
                    <a:pt x="484" y="414"/>
                    <a:pt x="484" y="413"/>
                  </a:cubicBezTo>
                  <a:cubicBezTo>
                    <a:pt x="484" y="412"/>
                    <a:pt x="483" y="410"/>
                    <a:pt x="483" y="409"/>
                  </a:cubicBezTo>
                  <a:cubicBezTo>
                    <a:pt x="483" y="408"/>
                    <a:pt x="484" y="407"/>
                    <a:pt x="485" y="406"/>
                  </a:cubicBezTo>
                  <a:cubicBezTo>
                    <a:pt x="486" y="406"/>
                    <a:pt x="489" y="405"/>
                    <a:pt x="490" y="405"/>
                  </a:cubicBezTo>
                  <a:cubicBezTo>
                    <a:pt x="491" y="404"/>
                    <a:pt x="493" y="400"/>
                    <a:pt x="494" y="399"/>
                  </a:cubicBezTo>
                  <a:cubicBezTo>
                    <a:pt x="495" y="397"/>
                    <a:pt x="496" y="392"/>
                    <a:pt x="496" y="392"/>
                  </a:cubicBezTo>
                  <a:cubicBezTo>
                    <a:pt x="496" y="392"/>
                    <a:pt x="495" y="387"/>
                    <a:pt x="495" y="386"/>
                  </a:cubicBezTo>
                  <a:cubicBezTo>
                    <a:pt x="495" y="385"/>
                    <a:pt x="496" y="383"/>
                    <a:pt x="496" y="383"/>
                  </a:cubicBezTo>
                  <a:cubicBezTo>
                    <a:pt x="497" y="381"/>
                    <a:pt x="498" y="379"/>
                    <a:pt x="498" y="379"/>
                  </a:cubicBezTo>
                  <a:cubicBezTo>
                    <a:pt x="499" y="378"/>
                    <a:pt x="502" y="377"/>
                    <a:pt x="503" y="376"/>
                  </a:cubicBezTo>
                  <a:cubicBezTo>
                    <a:pt x="504" y="375"/>
                    <a:pt x="505" y="372"/>
                    <a:pt x="505" y="371"/>
                  </a:cubicBezTo>
                  <a:cubicBezTo>
                    <a:pt x="505" y="370"/>
                    <a:pt x="506" y="369"/>
                    <a:pt x="506" y="368"/>
                  </a:cubicBezTo>
                  <a:cubicBezTo>
                    <a:pt x="506" y="367"/>
                    <a:pt x="506" y="365"/>
                    <a:pt x="505" y="364"/>
                  </a:cubicBezTo>
                  <a:close/>
                </a:path>
              </a:pathLst>
            </a:custGeom>
            <a:solidFill>
              <a:schemeClr val="accent2">
                <a:lumMod val="40000"/>
                <a:lumOff val="60000"/>
              </a:schemeClr>
            </a:solidFill>
            <a:ln w="3175">
              <a:solidFill>
                <a:schemeClr val="bg1"/>
              </a:solidFill>
              <a:round/>
              <a:headEnd/>
              <a:tailEnd/>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89.5</a:t>
              </a:r>
              <a:endParaRPr kumimoji="0" lang="id-ID"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311" name="Freeform 5"/>
          <p:cNvSpPr>
            <a:spLocks noEditPoints="1"/>
          </p:cNvSpPr>
          <p:nvPr/>
        </p:nvSpPr>
        <p:spPr bwMode="auto">
          <a:xfrm>
            <a:off x="127478" y="4076737"/>
            <a:ext cx="2333180" cy="1926799"/>
          </a:xfrm>
          <a:custGeom>
            <a:avLst/>
            <a:gdLst>
              <a:gd name="T0" fmla="*/ 5981 w 6088"/>
              <a:gd name="T1" fmla="*/ 4726 h 4896"/>
              <a:gd name="T2" fmla="*/ 5509 w 6088"/>
              <a:gd name="T3" fmla="*/ 4310 h 4896"/>
              <a:gd name="T4" fmla="*/ 5489 w 6088"/>
              <a:gd name="T5" fmla="*/ 4137 h 4896"/>
              <a:gd name="T6" fmla="*/ 5186 w 6088"/>
              <a:gd name="T7" fmla="*/ 4161 h 4896"/>
              <a:gd name="T8" fmla="*/ 4913 w 6088"/>
              <a:gd name="T9" fmla="*/ 3560 h 4896"/>
              <a:gd name="T10" fmla="*/ 4744 w 6088"/>
              <a:gd name="T11" fmla="*/ 3686 h 4896"/>
              <a:gd name="T12" fmla="*/ 4267 w 6088"/>
              <a:gd name="T13" fmla="*/ 3522 h 4896"/>
              <a:gd name="T14" fmla="*/ 3432 w 6088"/>
              <a:gd name="T15" fmla="*/ 3365 h 4896"/>
              <a:gd name="T16" fmla="*/ 3232 w 6088"/>
              <a:gd name="T17" fmla="*/ 3327 h 4896"/>
              <a:gd name="T18" fmla="*/ 2972 w 6088"/>
              <a:gd name="T19" fmla="*/ 3259 h 4896"/>
              <a:gd name="T20" fmla="*/ 2715 w 6088"/>
              <a:gd name="T21" fmla="*/ 3554 h 4896"/>
              <a:gd name="T22" fmla="*/ 2508 w 6088"/>
              <a:gd name="T23" fmla="*/ 3742 h 4896"/>
              <a:gd name="T24" fmla="*/ 2379 w 6088"/>
              <a:gd name="T25" fmla="*/ 3609 h 4896"/>
              <a:gd name="T26" fmla="*/ 2608 w 6088"/>
              <a:gd name="T27" fmla="*/ 3205 h 4896"/>
              <a:gd name="T28" fmla="*/ 2612 w 6088"/>
              <a:gd name="T29" fmla="*/ 3149 h 4896"/>
              <a:gd name="T30" fmla="*/ 2197 w 6088"/>
              <a:gd name="T31" fmla="*/ 3527 h 4896"/>
              <a:gd name="T32" fmla="*/ 2032 w 6088"/>
              <a:gd name="T33" fmla="*/ 3747 h 4896"/>
              <a:gd name="T34" fmla="*/ 1950 w 6088"/>
              <a:gd name="T35" fmla="*/ 4061 h 4896"/>
              <a:gd name="T36" fmla="*/ 1676 w 6088"/>
              <a:gd name="T37" fmla="*/ 4191 h 4896"/>
              <a:gd name="T38" fmla="*/ 1516 w 6088"/>
              <a:gd name="T39" fmla="*/ 4353 h 4896"/>
              <a:gd name="T40" fmla="*/ 1294 w 6088"/>
              <a:gd name="T41" fmla="*/ 4463 h 4896"/>
              <a:gd name="T42" fmla="*/ 1000 w 6088"/>
              <a:gd name="T43" fmla="*/ 4653 h 4896"/>
              <a:gd name="T44" fmla="*/ 701 w 6088"/>
              <a:gd name="T45" fmla="*/ 4709 h 4896"/>
              <a:gd name="T46" fmla="*/ 531 w 6088"/>
              <a:gd name="T47" fmla="*/ 4762 h 4896"/>
              <a:gd name="T48" fmla="*/ 107 w 6088"/>
              <a:gd name="T49" fmla="*/ 4851 h 4896"/>
              <a:gd name="T50" fmla="*/ 362 w 6088"/>
              <a:gd name="T51" fmla="*/ 4685 h 4896"/>
              <a:gd name="T52" fmla="*/ 876 w 6088"/>
              <a:gd name="T53" fmla="*/ 4518 h 4896"/>
              <a:gd name="T54" fmla="*/ 1387 w 6088"/>
              <a:gd name="T55" fmla="*/ 3826 h 4896"/>
              <a:gd name="T56" fmla="*/ 1073 w 6088"/>
              <a:gd name="T57" fmla="*/ 3727 h 4896"/>
              <a:gd name="T58" fmla="*/ 880 w 6088"/>
              <a:gd name="T59" fmla="*/ 3295 h 4896"/>
              <a:gd name="T60" fmla="*/ 500 w 6088"/>
              <a:gd name="T61" fmla="*/ 3194 h 4896"/>
              <a:gd name="T62" fmla="*/ 386 w 6088"/>
              <a:gd name="T63" fmla="*/ 2997 h 4896"/>
              <a:gd name="T64" fmla="*/ 617 w 6088"/>
              <a:gd name="T65" fmla="*/ 2400 h 4896"/>
              <a:gd name="T66" fmla="*/ 879 w 6088"/>
              <a:gd name="T67" fmla="*/ 2340 h 4896"/>
              <a:gd name="T68" fmla="*/ 1274 w 6088"/>
              <a:gd name="T69" fmla="*/ 1887 h 4896"/>
              <a:gd name="T70" fmla="*/ 933 w 6088"/>
              <a:gd name="T71" fmla="*/ 1919 h 4896"/>
              <a:gd name="T72" fmla="*/ 667 w 6088"/>
              <a:gd name="T73" fmla="*/ 1623 h 4896"/>
              <a:gd name="T74" fmla="*/ 634 w 6088"/>
              <a:gd name="T75" fmla="*/ 1354 h 4896"/>
              <a:gd name="T76" fmla="*/ 902 w 6088"/>
              <a:gd name="T77" fmla="*/ 1311 h 4896"/>
              <a:gd name="T78" fmla="*/ 1213 w 6088"/>
              <a:gd name="T79" fmla="*/ 1511 h 4896"/>
              <a:gd name="T80" fmla="*/ 1282 w 6088"/>
              <a:gd name="T81" fmla="*/ 1298 h 4896"/>
              <a:gd name="T82" fmla="*/ 1327 w 6088"/>
              <a:gd name="T83" fmla="*/ 1341 h 4896"/>
              <a:gd name="T84" fmla="*/ 877 w 6088"/>
              <a:gd name="T85" fmla="*/ 725 h 4896"/>
              <a:gd name="T86" fmla="*/ 1383 w 6088"/>
              <a:gd name="T87" fmla="*/ 369 h 4896"/>
              <a:gd name="T88" fmla="*/ 2010 w 6088"/>
              <a:gd name="T89" fmla="*/ 80 h 4896"/>
              <a:gd name="T90" fmla="*/ 2287 w 6088"/>
              <a:gd name="T91" fmla="*/ 145 h 4896"/>
              <a:gd name="T92" fmla="*/ 2671 w 6088"/>
              <a:gd name="T93" fmla="*/ 299 h 4896"/>
              <a:gd name="T94" fmla="*/ 3372 w 6088"/>
              <a:gd name="T95" fmla="*/ 394 h 4896"/>
              <a:gd name="T96" fmla="*/ 4242 w 6088"/>
              <a:gd name="T97" fmla="*/ 3300 h 4896"/>
              <a:gd name="T98" fmla="*/ 4779 w 6088"/>
              <a:gd name="T99" fmla="*/ 3449 h 4896"/>
              <a:gd name="T100" fmla="*/ 5805 w 6088"/>
              <a:gd name="T101" fmla="*/ 4249 h 4896"/>
              <a:gd name="T102" fmla="*/ 5636 w 6088"/>
              <a:gd name="T103" fmla="*/ 4353 h 4896"/>
              <a:gd name="T104" fmla="*/ 5015 w 6088"/>
              <a:gd name="T105" fmla="*/ 4060 h 4896"/>
              <a:gd name="T106" fmla="*/ 5165 w 6088"/>
              <a:gd name="T107" fmla="*/ 4216 h 4896"/>
              <a:gd name="T108" fmla="*/ 5015 w 6088"/>
              <a:gd name="T109" fmla="*/ 4162 h 4896"/>
              <a:gd name="T110" fmla="*/ 5347 w 6088"/>
              <a:gd name="T111" fmla="*/ 4316 h 4896"/>
              <a:gd name="T112" fmla="*/ 5531 w 6088"/>
              <a:gd name="T113" fmla="*/ 4616 h 4896"/>
              <a:gd name="T114" fmla="*/ 5342 w 6088"/>
              <a:gd name="T115" fmla="*/ 4224 h 4896"/>
              <a:gd name="T116" fmla="*/ 5447 w 6088"/>
              <a:gd name="T117" fmla="*/ 4656 h 4896"/>
              <a:gd name="T118" fmla="*/ 5441 w 6088"/>
              <a:gd name="T119" fmla="*/ 4577 h 4896"/>
              <a:gd name="T120" fmla="*/ 3162 w 6088"/>
              <a:gd name="T121" fmla="*/ 3367 h 4896"/>
              <a:gd name="T122" fmla="*/ 1955 w 6088"/>
              <a:gd name="T123" fmla="*/ 4397 h 4896"/>
              <a:gd name="T124" fmla="*/ 2278 w 6088"/>
              <a:gd name="T125" fmla="*/ 4080 h 4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088" h="4896">
                <a:moveTo>
                  <a:pt x="1006" y="2203"/>
                </a:moveTo>
                <a:lnTo>
                  <a:pt x="1006" y="2203"/>
                </a:lnTo>
                <a:lnTo>
                  <a:pt x="1005" y="2208"/>
                </a:lnTo>
                <a:lnTo>
                  <a:pt x="1003" y="2212"/>
                </a:lnTo>
                <a:lnTo>
                  <a:pt x="1000" y="2216"/>
                </a:lnTo>
                <a:lnTo>
                  <a:pt x="996" y="2219"/>
                </a:lnTo>
                <a:lnTo>
                  <a:pt x="991" y="2222"/>
                </a:lnTo>
                <a:lnTo>
                  <a:pt x="985" y="2224"/>
                </a:lnTo>
                <a:lnTo>
                  <a:pt x="979" y="2225"/>
                </a:lnTo>
                <a:lnTo>
                  <a:pt x="972" y="2226"/>
                </a:lnTo>
                <a:lnTo>
                  <a:pt x="972" y="2226"/>
                </a:lnTo>
                <a:lnTo>
                  <a:pt x="964" y="2225"/>
                </a:lnTo>
                <a:lnTo>
                  <a:pt x="958" y="2224"/>
                </a:lnTo>
                <a:lnTo>
                  <a:pt x="952" y="2222"/>
                </a:lnTo>
                <a:lnTo>
                  <a:pt x="947" y="2219"/>
                </a:lnTo>
                <a:lnTo>
                  <a:pt x="943" y="2216"/>
                </a:lnTo>
                <a:lnTo>
                  <a:pt x="940" y="2212"/>
                </a:lnTo>
                <a:lnTo>
                  <a:pt x="938" y="2208"/>
                </a:lnTo>
                <a:lnTo>
                  <a:pt x="937" y="2203"/>
                </a:lnTo>
                <a:lnTo>
                  <a:pt x="937" y="2203"/>
                </a:lnTo>
                <a:lnTo>
                  <a:pt x="938" y="2199"/>
                </a:lnTo>
                <a:lnTo>
                  <a:pt x="940" y="2195"/>
                </a:lnTo>
                <a:lnTo>
                  <a:pt x="943" y="2190"/>
                </a:lnTo>
                <a:lnTo>
                  <a:pt x="947" y="2187"/>
                </a:lnTo>
                <a:lnTo>
                  <a:pt x="952" y="2184"/>
                </a:lnTo>
                <a:lnTo>
                  <a:pt x="958" y="2182"/>
                </a:lnTo>
                <a:lnTo>
                  <a:pt x="964" y="2180"/>
                </a:lnTo>
                <a:lnTo>
                  <a:pt x="972" y="2180"/>
                </a:lnTo>
                <a:lnTo>
                  <a:pt x="972" y="2180"/>
                </a:lnTo>
                <a:lnTo>
                  <a:pt x="979" y="2181"/>
                </a:lnTo>
                <a:lnTo>
                  <a:pt x="985" y="2182"/>
                </a:lnTo>
                <a:lnTo>
                  <a:pt x="991" y="2184"/>
                </a:lnTo>
                <a:lnTo>
                  <a:pt x="996" y="2187"/>
                </a:lnTo>
                <a:lnTo>
                  <a:pt x="1000" y="2190"/>
                </a:lnTo>
                <a:lnTo>
                  <a:pt x="1003" y="2195"/>
                </a:lnTo>
                <a:lnTo>
                  <a:pt x="1005" y="2199"/>
                </a:lnTo>
                <a:lnTo>
                  <a:pt x="1006" y="2203"/>
                </a:lnTo>
                <a:lnTo>
                  <a:pt x="1006" y="2203"/>
                </a:lnTo>
                <a:close/>
                <a:moveTo>
                  <a:pt x="6088" y="4577"/>
                </a:moveTo>
                <a:lnTo>
                  <a:pt x="6088" y="4577"/>
                </a:lnTo>
                <a:lnTo>
                  <a:pt x="6081" y="4595"/>
                </a:lnTo>
                <a:lnTo>
                  <a:pt x="6074" y="4615"/>
                </a:lnTo>
                <a:lnTo>
                  <a:pt x="6063" y="4638"/>
                </a:lnTo>
                <a:lnTo>
                  <a:pt x="6052" y="4663"/>
                </a:lnTo>
                <a:lnTo>
                  <a:pt x="6040" y="4687"/>
                </a:lnTo>
                <a:lnTo>
                  <a:pt x="6033" y="4698"/>
                </a:lnTo>
                <a:lnTo>
                  <a:pt x="6026" y="4707"/>
                </a:lnTo>
                <a:lnTo>
                  <a:pt x="6019" y="4715"/>
                </a:lnTo>
                <a:lnTo>
                  <a:pt x="6012" y="4723"/>
                </a:lnTo>
                <a:lnTo>
                  <a:pt x="6012" y="4723"/>
                </a:lnTo>
                <a:lnTo>
                  <a:pt x="6006" y="4727"/>
                </a:lnTo>
                <a:lnTo>
                  <a:pt x="5999" y="4729"/>
                </a:lnTo>
                <a:lnTo>
                  <a:pt x="5993" y="4730"/>
                </a:lnTo>
                <a:lnTo>
                  <a:pt x="5986" y="4729"/>
                </a:lnTo>
                <a:lnTo>
                  <a:pt x="5981" y="4726"/>
                </a:lnTo>
                <a:lnTo>
                  <a:pt x="5976" y="4723"/>
                </a:lnTo>
                <a:lnTo>
                  <a:pt x="5971" y="4719"/>
                </a:lnTo>
                <a:lnTo>
                  <a:pt x="5966" y="4713"/>
                </a:lnTo>
                <a:lnTo>
                  <a:pt x="5959" y="4703"/>
                </a:lnTo>
                <a:lnTo>
                  <a:pt x="5953" y="4693"/>
                </a:lnTo>
                <a:lnTo>
                  <a:pt x="5947" y="4683"/>
                </a:lnTo>
                <a:lnTo>
                  <a:pt x="5888" y="4612"/>
                </a:lnTo>
                <a:lnTo>
                  <a:pt x="5888" y="4612"/>
                </a:lnTo>
                <a:lnTo>
                  <a:pt x="5882" y="4598"/>
                </a:lnTo>
                <a:lnTo>
                  <a:pt x="5875" y="4589"/>
                </a:lnTo>
                <a:lnTo>
                  <a:pt x="5867" y="4583"/>
                </a:lnTo>
                <a:lnTo>
                  <a:pt x="5859" y="4579"/>
                </a:lnTo>
                <a:lnTo>
                  <a:pt x="5852" y="4577"/>
                </a:lnTo>
                <a:lnTo>
                  <a:pt x="5844" y="4577"/>
                </a:lnTo>
                <a:lnTo>
                  <a:pt x="5837" y="4579"/>
                </a:lnTo>
                <a:lnTo>
                  <a:pt x="5829" y="4582"/>
                </a:lnTo>
                <a:lnTo>
                  <a:pt x="5822" y="4586"/>
                </a:lnTo>
                <a:lnTo>
                  <a:pt x="5816" y="4591"/>
                </a:lnTo>
                <a:lnTo>
                  <a:pt x="5806" y="4601"/>
                </a:lnTo>
                <a:lnTo>
                  <a:pt x="5799" y="4608"/>
                </a:lnTo>
                <a:lnTo>
                  <a:pt x="5796" y="4612"/>
                </a:lnTo>
                <a:lnTo>
                  <a:pt x="5753" y="4612"/>
                </a:lnTo>
                <a:lnTo>
                  <a:pt x="5753" y="4612"/>
                </a:lnTo>
                <a:lnTo>
                  <a:pt x="5753" y="4599"/>
                </a:lnTo>
                <a:lnTo>
                  <a:pt x="5753" y="4587"/>
                </a:lnTo>
                <a:lnTo>
                  <a:pt x="5755" y="4571"/>
                </a:lnTo>
                <a:lnTo>
                  <a:pt x="5758" y="4552"/>
                </a:lnTo>
                <a:lnTo>
                  <a:pt x="5763" y="4532"/>
                </a:lnTo>
                <a:lnTo>
                  <a:pt x="5766" y="4522"/>
                </a:lnTo>
                <a:lnTo>
                  <a:pt x="5770" y="4512"/>
                </a:lnTo>
                <a:lnTo>
                  <a:pt x="5775" y="4502"/>
                </a:lnTo>
                <a:lnTo>
                  <a:pt x="5781" y="4493"/>
                </a:lnTo>
                <a:lnTo>
                  <a:pt x="5781" y="4493"/>
                </a:lnTo>
                <a:lnTo>
                  <a:pt x="5786" y="4484"/>
                </a:lnTo>
                <a:lnTo>
                  <a:pt x="5789" y="4476"/>
                </a:lnTo>
                <a:lnTo>
                  <a:pt x="5789" y="4469"/>
                </a:lnTo>
                <a:lnTo>
                  <a:pt x="5788" y="4463"/>
                </a:lnTo>
                <a:lnTo>
                  <a:pt x="5786" y="4458"/>
                </a:lnTo>
                <a:lnTo>
                  <a:pt x="5783" y="4453"/>
                </a:lnTo>
                <a:lnTo>
                  <a:pt x="5778" y="4449"/>
                </a:lnTo>
                <a:lnTo>
                  <a:pt x="5773" y="4446"/>
                </a:lnTo>
                <a:lnTo>
                  <a:pt x="5762" y="4440"/>
                </a:lnTo>
                <a:lnTo>
                  <a:pt x="5750" y="4436"/>
                </a:lnTo>
                <a:lnTo>
                  <a:pt x="5739" y="4434"/>
                </a:lnTo>
                <a:lnTo>
                  <a:pt x="5727" y="4528"/>
                </a:lnTo>
                <a:lnTo>
                  <a:pt x="5658" y="4507"/>
                </a:lnTo>
                <a:lnTo>
                  <a:pt x="5658" y="4450"/>
                </a:lnTo>
                <a:lnTo>
                  <a:pt x="5565" y="4437"/>
                </a:lnTo>
                <a:lnTo>
                  <a:pt x="5547" y="4359"/>
                </a:lnTo>
                <a:lnTo>
                  <a:pt x="5503" y="4372"/>
                </a:lnTo>
                <a:lnTo>
                  <a:pt x="5506" y="4328"/>
                </a:lnTo>
                <a:lnTo>
                  <a:pt x="5506" y="4328"/>
                </a:lnTo>
                <a:lnTo>
                  <a:pt x="5506" y="4322"/>
                </a:lnTo>
                <a:lnTo>
                  <a:pt x="5507" y="4317"/>
                </a:lnTo>
                <a:lnTo>
                  <a:pt x="5509" y="4310"/>
                </a:lnTo>
                <a:lnTo>
                  <a:pt x="5512" y="4303"/>
                </a:lnTo>
                <a:lnTo>
                  <a:pt x="5518" y="4297"/>
                </a:lnTo>
                <a:lnTo>
                  <a:pt x="5525" y="4291"/>
                </a:lnTo>
                <a:lnTo>
                  <a:pt x="5530" y="4288"/>
                </a:lnTo>
                <a:lnTo>
                  <a:pt x="5535" y="4286"/>
                </a:lnTo>
                <a:lnTo>
                  <a:pt x="5535" y="4286"/>
                </a:lnTo>
                <a:lnTo>
                  <a:pt x="5540" y="4285"/>
                </a:lnTo>
                <a:lnTo>
                  <a:pt x="5544" y="4285"/>
                </a:lnTo>
                <a:lnTo>
                  <a:pt x="5548" y="4286"/>
                </a:lnTo>
                <a:lnTo>
                  <a:pt x="5552" y="4288"/>
                </a:lnTo>
                <a:lnTo>
                  <a:pt x="5556" y="4291"/>
                </a:lnTo>
                <a:lnTo>
                  <a:pt x="5558" y="4295"/>
                </a:lnTo>
                <a:lnTo>
                  <a:pt x="5563" y="4303"/>
                </a:lnTo>
                <a:lnTo>
                  <a:pt x="5566" y="4311"/>
                </a:lnTo>
                <a:lnTo>
                  <a:pt x="5568" y="4319"/>
                </a:lnTo>
                <a:lnTo>
                  <a:pt x="5569" y="4328"/>
                </a:lnTo>
                <a:lnTo>
                  <a:pt x="5569" y="4328"/>
                </a:lnTo>
                <a:lnTo>
                  <a:pt x="5584" y="4322"/>
                </a:lnTo>
                <a:lnTo>
                  <a:pt x="5596" y="4317"/>
                </a:lnTo>
                <a:lnTo>
                  <a:pt x="5601" y="4314"/>
                </a:lnTo>
                <a:lnTo>
                  <a:pt x="5604" y="4312"/>
                </a:lnTo>
                <a:lnTo>
                  <a:pt x="5604" y="4312"/>
                </a:lnTo>
                <a:lnTo>
                  <a:pt x="5608" y="4305"/>
                </a:lnTo>
                <a:lnTo>
                  <a:pt x="5615" y="4292"/>
                </a:lnTo>
                <a:lnTo>
                  <a:pt x="5615" y="4292"/>
                </a:lnTo>
                <a:lnTo>
                  <a:pt x="5619" y="4282"/>
                </a:lnTo>
                <a:lnTo>
                  <a:pt x="5621" y="4275"/>
                </a:lnTo>
                <a:lnTo>
                  <a:pt x="5621" y="4269"/>
                </a:lnTo>
                <a:lnTo>
                  <a:pt x="5620" y="4263"/>
                </a:lnTo>
                <a:lnTo>
                  <a:pt x="5618" y="4259"/>
                </a:lnTo>
                <a:lnTo>
                  <a:pt x="5615" y="4255"/>
                </a:lnTo>
                <a:lnTo>
                  <a:pt x="5612" y="4252"/>
                </a:lnTo>
                <a:lnTo>
                  <a:pt x="5608" y="4250"/>
                </a:lnTo>
                <a:lnTo>
                  <a:pt x="5599" y="4247"/>
                </a:lnTo>
                <a:lnTo>
                  <a:pt x="5590" y="4244"/>
                </a:lnTo>
                <a:lnTo>
                  <a:pt x="5581" y="4244"/>
                </a:lnTo>
                <a:lnTo>
                  <a:pt x="5581" y="4244"/>
                </a:lnTo>
                <a:lnTo>
                  <a:pt x="5568" y="4244"/>
                </a:lnTo>
                <a:lnTo>
                  <a:pt x="5557" y="4243"/>
                </a:lnTo>
                <a:lnTo>
                  <a:pt x="5546" y="4241"/>
                </a:lnTo>
                <a:lnTo>
                  <a:pt x="5537" y="4238"/>
                </a:lnTo>
                <a:lnTo>
                  <a:pt x="5529" y="4234"/>
                </a:lnTo>
                <a:lnTo>
                  <a:pt x="5523" y="4230"/>
                </a:lnTo>
                <a:lnTo>
                  <a:pt x="5518" y="4225"/>
                </a:lnTo>
                <a:lnTo>
                  <a:pt x="5512" y="4220"/>
                </a:lnTo>
                <a:lnTo>
                  <a:pt x="5509" y="4215"/>
                </a:lnTo>
                <a:lnTo>
                  <a:pt x="5506" y="4211"/>
                </a:lnTo>
                <a:lnTo>
                  <a:pt x="5502" y="4201"/>
                </a:lnTo>
                <a:lnTo>
                  <a:pt x="5501" y="4195"/>
                </a:lnTo>
                <a:lnTo>
                  <a:pt x="5500" y="4192"/>
                </a:lnTo>
                <a:lnTo>
                  <a:pt x="5500" y="4192"/>
                </a:lnTo>
                <a:lnTo>
                  <a:pt x="5499" y="4180"/>
                </a:lnTo>
                <a:lnTo>
                  <a:pt x="5496" y="4167"/>
                </a:lnTo>
                <a:lnTo>
                  <a:pt x="5493" y="4151"/>
                </a:lnTo>
                <a:lnTo>
                  <a:pt x="5489" y="4137"/>
                </a:lnTo>
                <a:lnTo>
                  <a:pt x="5484" y="4124"/>
                </a:lnTo>
                <a:lnTo>
                  <a:pt x="5482" y="4119"/>
                </a:lnTo>
                <a:lnTo>
                  <a:pt x="5479" y="4116"/>
                </a:lnTo>
                <a:lnTo>
                  <a:pt x="5476" y="4114"/>
                </a:lnTo>
                <a:lnTo>
                  <a:pt x="5471" y="4114"/>
                </a:lnTo>
                <a:lnTo>
                  <a:pt x="5471" y="4114"/>
                </a:lnTo>
                <a:lnTo>
                  <a:pt x="5463" y="4115"/>
                </a:lnTo>
                <a:lnTo>
                  <a:pt x="5452" y="4116"/>
                </a:lnTo>
                <a:lnTo>
                  <a:pt x="5425" y="4116"/>
                </a:lnTo>
                <a:lnTo>
                  <a:pt x="5395" y="4114"/>
                </a:lnTo>
                <a:lnTo>
                  <a:pt x="5371" y="4111"/>
                </a:lnTo>
                <a:lnTo>
                  <a:pt x="5371" y="4111"/>
                </a:lnTo>
                <a:lnTo>
                  <a:pt x="5363" y="4110"/>
                </a:lnTo>
                <a:lnTo>
                  <a:pt x="5362" y="4108"/>
                </a:lnTo>
                <a:lnTo>
                  <a:pt x="5361" y="4107"/>
                </a:lnTo>
                <a:lnTo>
                  <a:pt x="5363" y="4103"/>
                </a:lnTo>
                <a:lnTo>
                  <a:pt x="5366" y="4097"/>
                </a:lnTo>
                <a:lnTo>
                  <a:pt x="5368" y="4093"/>
                </a:lnTo>
                <a:lnTo>
                  <a:pt x="5370" y="4088"/>
                </a:lnTo>
                <a:lnTo>
                  <a:pt x="5371" y="4081"/>
                </a:lnTo>
                <a:lnTo>
                  <a:pt x="5371" y="4074"/>
                </a:lnTo>
                <a:lnTo>
                  <a:pt x="5370" y="4066"/>
                </a:lnTo>
                <a:lnTo>
                  <a:pt x="5368" y="4057"/>
                </a:lnTo>
                <a:lnTo>
                  <a:pt x="5365" y="4045"/>
                </a:lnTo>
                <a:lnTo>
                  <a:pt x="5361" y="4033"/>
                </a:lnTo>
                <a:lnTo>
                  <a:pt x="5361" y="4033"/>
                </a:lnTo>
                <a:lnTo>
                  <a:pt x="5353" y="4020"/>
                </a:lnTo>
                <a:lnTo>
                  <a:pt x="5344" y="4005"/>
                </a:lnTo>
                <a:lnTo>
                  <a:pt x="5335" y="3991"/>
                </a:lnTo>
                <a:lnTo>
                  <a:pt x="5324" y="3977"/>
                </a:lnTo>
                <a:lnTo>
                  <a:pt x="5311" y="3962"/>
                </a:lnTo>
                <a:lnTo>
                  <a:pt x="5299" y="3949"/>
                </a:lnTo>
                <a:lnTo>
                  <a:pt x="5273" y="3922"/>
                </a:lnTo>
                <a:lnTo>
                  <a:pt x="5249" y="3899"/>
                </a:lnTo>
                <a:lnTo>
                  <a:pt x="5228" y="3880"/>
                </a:lnTo>
                <a:lnTo>
                  <a:pt x="5210" y="3864"/>
                </a:lnTo>
                <a:lnTo>
                  <a:pt x="5207" y="3926"/>
                </a:lnTo>
                <a:lnTo>
                  <a:pt x="5256" y="3995"/>
                </a:lnTo>
                <a:lnTo>
                  <a:pt x="5256" y="4067"/>
                </a:lnTo>
                <a:lnTo>
                  <a:pt x="5231" y="4062"/>
                </a:lnTo>
                <a:lnTo>
                  <a:pt x="5231" y="4135"/>
                </a:lnTo>
                <a:lnTo>
                  <a:pt x="5231" y="4135"/>
                </a:lnTo>
                <a:lnTo>
                  <a:pt x="5230" y="4140"/>
                </a:lnTo>
                <a:lnTo>
                  <a:pt x="5227" y="4145"/>
                </a:lnTo>
                <a:lnTo>
                  <a:pt x="5224" y="4151"/>
                </a:lnTo>
                <a:lnTo>
                  <a:pt x="5220" y="4156"/>
                </a:lnTo>
                <a:lnTo>
                  <a:pt x="5214" y="4161"/>
                </a:lnTo>
                <a:lnTo>
                  <a:pt x="5210" y="4163"/>
                </a:lnTo>
                <a:lnTo>
                  <a:pt x="5206" y="4165"/>
                </a:lnTo>
                <a:lnTo>
                  <a:pt x="5202" y="4167"/>
                </a:lnTo>
                <a:lnTo>
                  <a:pt x="5196" y="4167"/>
                </a:lnTo>
                <a:lnTo>
                  <a:pt x="5196" y="4167"/>
                </a:lnTo>
                <a:lnTo>
                  <a:pt x="5193" y="4167"/>
                </a:lnTo>
                <a:lnTo>
                  <a:pt x="5191" y="4165"/>
                </a:lnTo>
                <a:lnTo>
                  <a:pt x="5186" y="4161"/>
                </a:lnTo>
                <a:lnTo>
                  <a:pt x="5182" y="4156"/>
                </a:lnTo>
                <a:lnTo>
                  <a:pt x="5178" y="4149"/>
                </a:lnTo>
                <a:lnTo>
                  <a:pt x="5174" y="4141"/>
                </a:lnTo>
                <a:lnTo>
                  <a:pt x="5171" y="4132"/>
                </a:lnTo>
                <a:lnTo>
                  <a:pt x="5166" y="4112"/>
                </a:lnTo>
                <a:lnTo>
                  <a:pt x="5161" y="4092"/>
                </a:lnTo>
                <a:lnTo>
                  <a:pt x="5158" y="4074"/>
                </a:lnTo>
                <a:lnTo>
                  <a:pt x="5155" y="4058"/>
                </a:lnTo>
                <a:lnTo>
                  <a:pt x="5155" y="4058"/>
                </a:lnTo>
                <a:lnTo>
                  <a:pt x="5147" y="4037"/>
                </a:lnTo>
                <a:lnTo>
                  <a:pt x="5132" y="4001"/>
                </a:lnTo>
                <a:lnTo>
                  <a:pt x="5104" y="3940"/>
                </a:lnTo>
                <a:lnTo>
                  <a:pt x="5104" y="3940"/>
                </a:lnTo>
                <a:lnTo>
                  <a:pt x="5096" y="3922"/>
                </a:lnTo>
                <a:lnTo>
                  <a:pt x="5091" y="3906"/>
                </a:lnTo>
                <a:lnTo>
                  <a:pt x="5088" y="3892"/>
                </a:lnTo>
                <a:lnTo>
                  <a:pt x="5087" y="3879"/>
                </a:lnTo>
                <a:lnTo>
                  <a:pt x="5087" y="3868"/>
                </a:lnTo>
                <a:lnTo>
                  <a:pt x="5088" y="3859"/>
                </a:lnTo>
                <a:lnTo>
                  <a:pt x="5091" y="3851"/>
                </a:lnTo>
                <a:lnTo>
                  <a:pt x="5094" y="3843"/>
                </a:lnTo>
                <a:lnTo>
                  <a:pt x="5098" y="3837"/>
                </a:lnTo>
                <a:lnTo>
                  <a:pt x="5102" y="3833"/>
                </a:lnTo>
                <a:lnTo>
                  <a:pt x="5106" y="3829"/>
                </a:lnTo>
                <a:lnTo>
                  <a:pt x="5110" y="3827"/>
                </a:lnTo>
                <a:lnTo>
                  <a:pt x="5117" y="3824"/>
                </a:lnTo>
                <a:lnTo>
                  <a:pt x="5120" y="3823"/>
                </a:lnTo>
                <a:lnTo>
                  <a:pt x="5178" y="3845"/>
                </a:lnTo>
                <a:lnTo>
                  <a:pt x="5177" y="3836"/>
                </a:lnTo>
                <a:lnTo>
                  <a:pt x="5177" y="3836"/>
                </a:lnTo>
                <a:lnTo>
                  <a:pt x="5179" y="3831"/>
                </a:lnTo>
                <a:lnTo>
                  <a:pt x="5180" y="3827"/>
                </a:lnTo>
                <a:lnTo>
                  <a:pt x="5181" y="3823"/>
                </a:lnTo>
                <a:lnTo>
                  <a:pt x="5180" y="3818"/>
                </a:lnTo>
                <a:lnTo>
                  <a:pt x="5179" y="3814"/>
                </a:lnTo>
                <a:lnTo>
                  <a:pt x="5178" y="3811"/>
                </a:lnTo>
                <a:lnTo>
                  <a:pt x="5172" y="3802"/>
                </a:lnTo>
                <a:lnTo>
                  <a:pt x="5165" y="3796"/>
                </a:lnTo>
                <a:lnTo>
                  <a:pt x="5155" y="3790"/>
                </a:lnTo>
                <a:lnTo>
                  <a:pt x="5145" y="3785"/>
                </a:lnTo>
                <a:lnTo>
                  <a:pt x="5135" y="3780"/>
                </a:lnTo>
                <a:lnTo>
                  <a:pt x="5111" y="3773"/>
                </a:lnTo>
                <a:lnTo>
                  <a:pt x="5091" y="3767"/>
                </a:lnTo>
                <a:lnTo>
                  <a:pt x="5070" y="3763"/>
                </a:lnTo>
                <a:lnTo>
                  <a:pt x="4998" y="3699"/>
                </a:lnTo>
                <a:lnTo>
                  <a:pt x="4965" y="3602"/>
                </a:lnTo>
                <a:lnTo>
                  <a:pt x="4965" y="3602"/>
                </a:lnTo>
                <a:lnTo>
                  <a:pt x="4953" y="3586"/>
                </a:lnTo>
                <a:lnTo>
                  <a:pt x="4944" y="3575"/>
                </a:lnTo>
                <a:lnTo>
                  <a:pt x="4936" y="3565"/>
                </a:lnTo>
                <a:lnTo>
                  <a:pt x="4930" y="3560"/>
                </a:lnTo>
                <a:lnTo>
                  <a:pt x="4924" y="3557"/>
                </a:lnTo>
                <a:lnTo>
                  <a:pt x="4919" y="3556"/>
                </a:lnTo>
                <a:lnTo>
                  <a:pt x="4916" y="3557"/>
                </a:lnTo>
                <a:lnTo>
                  <a:pt x="4913" y="3560"/>
                </a:lnTo>
                <a:lnTo>
                  <a:pt x="4911" y="3563"/>
                </a:lnTo>
                <a:lnTo>
                  <a:pt x="4910" y="3568"/>
                </a:lnTo>
                <a:lnTo>
                  <a:pt x="4909" y="3578"/>
                </a:lnTo>
                <a:lnTo>
                  <a:pt x="4909" y="3590"/>
                </a:lnTo>
                <a:lnTo>
                  <a:pt x="4956" y="3631"/>
                </a:lnTo>
                <a:lnTo>
                  <a:pt x="4972" y="3712"/>
                </a:lnTo>
                <a:lnTo>
                  <a:pt x="4998" y="3798"/>
                </a:lnTo>
                <a:lnTo>
                  <a:pt x="4998" y="3798"/>
                </a:lnTo>
                <a:lnTo>
                  <a:pt x="4998" y="3811"/>
                </a:lnTo>
                <a:lnTo>
                  <a:pt x="4998" y="3815"/>
                </a:lnTo>
                <a:lnTo>
                  <a:pt x="4997" y="3819"/>
                </a:lnTo>
                <a:lnTo>
                  <a:pt x="4995" y="3823"/>
                </a:lnTo>
                <a:lnTo>
                  <a:pt x="4993" y="3825"/>
                </a:lnTo>
                <a:lnTo>
                  <a:pt x="4991" y="3827"/>
                </a:lnTo>
                <a:lnTo>
                  <a:pt x="4988" y="3829"/>
                </a:lnTo>
                <a:lnTo>
                  <a:pt x="4981" y="3830"/>
                </a:lnTo>
                <a:lnTo>
                  <a:pt x="4973" y="3830"/>
                </a:lnTo>
                <a:lnTo>
                  <a:pt x="4965" y="3828"/>
                </a:lnTo>
                <a:lnTo>
                  <a:pt x="4955" y="3826"/>
                </a:lnTo>
                <a:lnTo>
                  <a:pt x="4946" y="3822"/>
                </a:lnTo>
                <a:lnTo>
                  <a:pt x="4937" y="3818"/>
                </a:lnTo>
                <a:lnTo>
                  <a:pt x="4920" y="3808"/>
                </a:lnTo>
                <a:lnTo>
                  <a:pt x="4905" y="3798"/>
                </a:lnTo>
                <a:lnTo>
                  <a:pt x="4905" y="3798"/>
                </a:lnTo>
                <a:lnTo>
                  <a:pt x="4900" y="3776"/>
                </a:lnTo>
                <a:lnTo>
                  <a:pt x="4895" y="3753"/>
                </a:lnTo>
                <a:lnTo>
                  <a:pt x="4888" y="3728"/>
                </a:lnTo>
                <a:lnTo>
                  <a:pt x="4880" y="3705"/>
                </a:lnTo>
                <a:lnTo>
                  <a:pt x="4876" y="3696"/>
                </a:lnTo>
                <a:lnTo>
                  <a:pt x="4872" y="3687"/>
                </a:lnTo>
                <a:lnTo>
                  <a:pt x="4867" y="3681"/>
                </a:lnTo>
                <a:lnTo>
                  <a:pt x="4863" y="3677"/>
                </a:lnTo>
                <a:lnTo>
                  <a:pt x="4861" y="3677"/>
                </a:lnTo>
                <a:lnTo>
                  <a:pt x="4859" y="3677"/>
                </a:lnTo>
                <a:lnTo>
                  <a:pt x="4857" y="3678"/>
                </a:lnTo>
                <a:lnTo>
                  <a:pt x="4856" y="3680"/>
                </a:lnTo>
                <a:lnTo>
                  <a:pt x="4856" y="3680"/>
                </a:lnTo>
                <a:lnTo>
                  <a:pt x="4852" y="3685"/>
                </a:lnTo>
                <a:lnTo>
                  <a:pt x="4847" y="3689"/>
                </a:lnTo>
                <a:lnTo>
                  <a:pt x="4841" y="3693"/>
                </a:lnTo>
                <a:lnTo>
                  <a:pt x="4836" y="3695"/>
                </a:lnTo>
                <a:lnTo>
                  <a:pt x="4831" y="3697"/>
                </a:lnTo>
                <a:lnTo>
                  <a:pt x="4826" y="3698"/>
                </a:lnTo>
                <a:lnTo>
                  <a:pt x="4816" y="3698"/>
                </a:lnTo>
                <a:lnTo>
                  <a:pt x="4806" y="3697"/>
                </a:lnTo>
                <a:lnTo>
                  <a:pt x="4797" y="3696"/>
                </a:lnTo>
                <a:lnTo>
                  <a:pt x="4790" y="3694"/>
                </a:lnTo>
                <a:lnTo>
                  <a:pt x="4790" y="3694"/>
                </a:lnTo>
                <a:lnTo>
                  <a:pt x="4786" y="3689"/>
                </a:lnTo>
                <a:lnTo>
                  <a:pt x="4781" y="3686"/>
                </a:lnTo>
                <a:lnTo>
                  <a:pt x="4776" y="3685"/>
                </a:lnTo>
                <a:lnTo>
                  <a:pt x="4770" y="3684"/>
                </a:lnTo>
                <a:lnTo>
                  <a:pt x="4763" y="3683"/>
                </a:lnTo>
                <a:lnTo>
                  <a:pt x="4756" y="3684"/>
                </a:lnTo>
                <a:lnTo>
                  <a:pt x="4744" y="3686"/>
                </a:lnTo>
                <a:lnTo>
                  <a:pt x="4732" y="3689"/>
                </a:lnTo>
                <a:lnTo>
                  <a:pt x="4721" y="3693"/>
                </a:lnTo>
                <a:lnTo>
                  <a:pt x="4712" y="3696"/>
                </a:lnTo>
                <a:lnTo>
                  <a:pt x="4712" y="3696"/>
                </a:lnTo>
                <a:lnTo>
                  <a:pt x="4709" y="3699"/>
                </a:lnTo>
                <a:lnTo>
                  <a:pt x="4708" y="3703"/>
                </a:lnTo>
                <a:lnTo>
                  <a:pt x="4710" y="3707"/>
                </a:lnTo>
                <a:lnTo>
                  <a:pt x="4713" y="3711"/>
                </a:lnTo>
                <a:lnTo>
                  <a:pt x="4718" y="3716"/>
                </a:lnTo>
                <a:lnTo>
                  <a:pt x="4726" y="3721"/>
                </a:lnTo>
                <a:lnTo>
                  <a:pt x="4742" y="3730"/>
                </a:lnTo>
                <a:lnTo>
                  <a:pt x="4759" y="3740"/>
                </a:lnTo>
                <a:lnTo>
                  <a:pt x="4778" y="3747"/>
                </a:lnTo>
                <a:lnTo>
                  <a:pt x="4794" y="3753"/>
                </a:lnTo>
                <a:lnTo>
                  <a:pt x="4806" y="3755"/>
                </a:lnTo>
                <a:lnTo>
                  <a:pt x="4806" y="3755"/>
                </a:lnTo>
                <a:lnTo>
                  <a:pt x="4810" y="3756"/>
                </a:lnTo>
                <a:lnTo>
                  <a:pt x="4814" y="3758"/>
                </a:lnTo>
                <a:lnTo>
                  <a:pt x="4818" y="3762"/>
                </a:lnTo>
                <a:lnTo>
                  <a:pt x="4821" y="3766"/>
                </a:lnTo>
                <a:lnTo>
                  <a:pt x="4827" y="3777"/>
                </a:lnTo>
                <a:lnTo>
                  <a:pt x="4831" y="3789"/>
                </a:lnTo>
                <a:lnTo>
                  <a:pt x="4835" y="3803"/>
                </a:lnTo>
                <a:lnTo>
                  <a:pt x="4837" y="3817"/>
                </a:lnTo>
                <a:lnTo>
                  <a:pt x="4839" y="3830"/>
                </a:lnTo>
                <a:lnTo>
                  <a:pt x="4839" y="3841"/>
                </a:lnTo>
                <a:lnTo>
                  <a:pt x="4839" y="3841"/>
                </a:lnTo>
                <a:lnTo>
                  <a:pt x="4839" y="3845"/>
                </a:lnTo>
                <a:lnTo>
                  <a:pt x="4838" y="3847"/>
                </a:lnTo>
                <a:lnTo>
                  <a:pt x="4836" y="3848"/>
                </a:lnTo>
                <a:lnTo>
                  <a:pt x="4834" y="3848"/>
                </a:lnTo>
                <a:lnTo>
                  <a:pt x="4828" y="3846"/>
                </a:lnTo>
                <a:lnTo>
                  <a:pt x="4821" y="3842"/>
                </a:lnTo>
                <a:lnTo>
                  <a:pt x="4813" y="3838"/>
                </a:lnTo>
                <a:lnTo>
                  <a:pt x="4810" y="3836"/>
                </a:lnTo>
                <a:lnTo>
                  <a:pt x="4806" y="3836"/>
                </a:lnTo>
                <a:lnTo>
                  <a:pt x="4802" y="3836"/>
                </a:lnTo>
                <a:lnTo>
                  <a:pt x="4799" y="3837"/>
                </a:lnTo>
                <a:lnTo>
                  <a:pt x="4797" y="3839"/>
                </a:lnTo>
                <a:lnTo>
                  <a:pt x="4795" y="3843"/>
                </a:lnTo>
                <a:lnTo>
                  <a:pt x="4795" y="3843"/>
                </a:lnTo>
                <a:lnTo>
                  <a:pt x="4792" y="3853"/>
                </a:lnTo>
                <a:lnTo>
                  <a:pt x="4787" y="3860"/>
                </a:lnTo>
                <a:lnTo>
                  <a:pt x="4782" y="3865"/>
                </a:lnTo>
                <a:lnTo>
                  <a:pt x="4777" y="3869"/>
                </a:lnTo>
                <a:lnTo>
                  <a:pt x="4772" y="3872"/>
                </a:lnTo>
                <a:lnTo>
                  <a:pt x="4768" y="3874"/>
                </a:lnTo>
                <a:lnTo>
                  <a:pt x="4763" y="3875"/>
                </a:lnTo>
                <a:lnTo>
                  <a:pt x="4628" y="3781"/>
                </a:lnTo>
                <a:lnTo>
                  <a:pt x="4342" y="3614"/>
                </a:lnTo>
                <a:lnTo>
                  <a:pt x="4207" y="3601"/>
                </a:lnTo>
                <a:lnTo>
                  <a:pt x="4207" y="3569"/>
                </a:lnTo>
                <a:lnTo>
                  <a:pt x="4269" y="3536"/>
                </a:lnTo>
                <a:lnTo>
                  <a:pt x="4269" y="3536"/>
                </a:lnTo>
                <a:lnTo>
                  <a:pt x="4267" y="3522"/>
                </a:lnTo>
                <a:lnTo>
                  <a:pt x="4265" y="3511"/>
                </a:lnTo>
                <a:lnTo>
                  <a:pt x="4262" y="3502"/>
                </a:lnTo>
                <a:lnTo>
                  <a:pt x="4258" y="3492"/>
                </a:lnTo>
                <a:lnTo>
                  <a:pt x="4253" y="3485"/>
                </a:lnTo>
                <a:lnTo>
                  <a:pt x="4248" y="3479"/>
                </a:lnTo>
                <a:lnTo>
                  <a:pt x="4243" y="3475"/>
                </a:lnTo>
                <a:lnTo>
                  <a:pt x="4237" y="3471"/>
                </a:lnTo>
                <a:lnTo>
                  <a:pt x="4231" y="3469"/>
                </a:lnTo>
                <a:lnTo>
                  <a:pt x="4225" y="3467"/>
                </a:lnTo>
                <a:lnTo>
                  <a:pt x="4219" y="3466"/>
                </a:lnTo>
                <a:lnTo>
                  <a:pt x="4212" y="3466"/>
                </a:lnTo>
                <a:lnTo>
                  <a:pt x="4205" y="3466"/>
                </a:lnTo>
                <a:lnTo>
                  <a:pt x="4198" y="3468"/>
                </a:lnTo>
                <a:lnTo>
                  <a:pt x="4184" y="3472"/>
                </a:lnTo>
                <a:lnTo>
                  <a:pt x="4170" y="3477"/>
                </a:lnTo>
                <a:lnTo>
                  <a:pt x="4157" y="3484"/>
                </a:lnTo>
                <a:lnTo>
                  <a:pt x="4145" y="3492"/>
                </a:lnTo>
                <a:lnTo>
                  <a:pt x="4135" y="3500"/>
                </a:lnTo>
                <a:lnTo>
                  <a:pt x="4118" y="3512"/>
                </a:lnTo>
                <a:lnTo>
                  <a:pt x="4112" y="3517"/>
                </a:lnTo>
                <a:lnTo>
                  <a:pt x="3954" y="3500"/>
                </a:lnTo>
                <a:lnTo>
                  <a:pt x="3944" y="3454"/>
                </a:lnTo>
                <a:lnTo>
                  <a:pt x="3634" y="3473"/>
                </a:lnTo>
                <a:lnTo>
                  <a:pt x="3634" y="3473"/>
                </a:lnTo>
                <a:lnTo>
                  <a:pt x="3612" y="3481"/>
                </a:lnTo>
                <a:lnTo>
                  <a:pt x="3591" y="3489"/>
                </a:lnTo>
                <a:lnTo>
                  <a:pt x="3569" y="3500"/>
                </a:lnTo>
                <a:lnTo>
                  <a:pt x="3569" y="3500"/>
                </a:lnTo>
                <a:lnTo>
                  <a:pt x="3563" y="3501"/>
                </a:lnTo>
                <a:lnTo>
                  <a:pt x="3558" y="3501"/>
                </a:lnTo>
                <a:lnTo>
                  <a:pt x="3553" y="3499"/>
                </a:lnTo>
                <a:lnTo>
                  <a:pt x="3548" y="3496"/>
                </a:lnTo>
                <a:lnTo>
                  <a:pt x="3544" y="3491"/>
                </a:lnTo>
                <a:lnTo>
                  <a:pt x="3539" y="3486"/>
                </a:lnTo>
                <a:lnTo>
                  <a:pt x="3531" y="3474"/>
                </a:lnTo>
                <a:lnTo>
                  <a:pt x="3524" y="3462"/>
                </a:lnTo>
                <a:lnTo>
                  <a:pt x="3519" y="3450"/>
                </a:lnTo>
                <a:lnTo>
                  <a:pt x="3514" y="3440"/>
                </a:lnTo>
                <a:lnTo>
                  <a:pt x="3514" y="3440"/>
                </a:lnTo>
                <a:lnTo>
                  <a:pt x="3504" y="3440"/>
                </a:lnTo>
                <a:lnTo>
                  <a:pt x="3479" y="3440"/>
                </a:lnTo>
                <a:lnTo>
                  <a:pt x="3465" y="3439"/>
                </a:lnTo>
                <a:lnTo>
                  <a:pt x="3449" y="3436"/>
                </a:lnTo>
                <a:lnTo>
                  <a:pt x="3436" y="3433"/>
                </a:lnTo>
                <a:lnTo>
                  <a:pt x="3431" y="3430"/>
                </a:lnTo>
                <a:lnTo>
                  <a:pt x="3426" y="3427"/>
                </a:lnTo>
                <a:lnTo>
                  <a:pt x="3426" y="3427"/>
                </a:lnTo>
                <a:lnTo>
                  <a:pt x="3423" y="3423"/>
                </a:lnTo>
                <a:lnTo>
                  <a:pt x="3419" y="3419"/>
                </a:lnTo>
                <a:lnTo>
                  <a:pt x="3418" y="3412"/>
                </a:lnTo>
                <a:lnTo>
                  <a:pt x="3418" y="3406"/>
                </a:lnTo>
                <a:lnTo>
                  <a:pt x="3419" y="3400"/>
                </a:lnTo>
                <a:lnTo>
                  <a:pt x="3422" y="3393"/>
                </a:lnTo>
                <a:lnTo>
                  <a:pt x="3426" y="3379"/>
                </a:lnTo>
                <a:lnTo>
                  <a:pt x="3432" y="3365"/>
                </a:lnTo>
                <a:lnTo>
                  <a:pt x="3438" y="3354"/>
                </a:lnTo>
                <a:lnTo>
                  <a:pt x="3444" y="3344"/>
                </a:lnTo>
                <a:lnTo>
                  <a:pt x="3444" y="3344"/>
                </a:lnTo>
                <a:lnTo>
                  <a:pt x="3445" y="3328"/>
                </a:lnTo>
                <a:lnTo>
                  <a:pt x="3444" y="3317"/>
                </a:lnTo>
                <a:lnTo>
                  <a:pt x="3443" y="3313"/>
                </a:lnTo>
                <a:lnTo>
                  <a:pt x="3442" y="3310"/>
                </a:lnTo>
                <a:lnTo>
                  <a:pt x="3440" y="3308"/>
                </a:lnTo>
                <a:lnTo>
                  <a:pt x="3438" y="3307"/>
                </a:lnTo>
                <a:lnTo>
                  <a:pt x="3436" y="3306"/>
                </a:lnTo>
                <a:lnTo>
                  <a:pt x="3434" y="3306"/>
                </a:lnTo>
                <a:lnTo>
                  <a:pt x="3429" y="3308"/>
                </a:lnTo>
                <a:lnTo>
                  <a:pt x="3423" y="3313"/>
                </a:lnTo>
                <a:lnTo>
                  <a:pt x="3415" y="3319"/>
                </a:lnTo>
                <a:lnTo>
                  <a:pt x="3409" y="3326"/>
                </a:lnTo>
                <a:lnTo>
                  <a:pt x="3403" y="3334"/>
                </a:lnTo>
                <a:lnTo>
                  <a:pt x="3391" y="3352"/>
                </a:lnTo>
                <a:lnTo>
                  <a:pt x="3382" y="3367"/>
                </a:lnTo>
                <a:lnTo>
                  <a:pt x="3376" y="3378"/>
                </a:lnTo>
                <a:lnTo>
                  <a:pt x="3376" y="3378"/>
                </a:lnTo>
                <a:lnTo>
                  <a:pt x="3374" y="3381"/>
                </a:lnTo>
                <a:lnTo>
                  <a:pt x="3372" y="3382"/>
                </a:lnTo>
                <a:lnTo>
                  <a:pt x="3368" y="3383"/>
                </a:lnTo>
                <a:lnTo>
                  <a:pt x="3363" y="3383"/>
                </a:lnTo>
                <a:lnTo>
                  <a:pt x="3352" y="3382"/>
                </a:lnTo>
                <a:lnTo>
                  <a:pt x="3339" y="3380"/>
                </a:lnTo>
                <a:lnTo>
                  <a:pt x="3316" y="3373"/>
                </a:lnTo>
                <a:lnTo>
                  <a:pt x="3306" y="3370"/>
                </a:lnTo>
                <a:lnTo>
                  <a:pt x="3306" y="3370"/>
                </a:lnTo>
                <a:lnTo>
                  <a:pt x="3295" y="3372"/>
                </a:lnTo>
                <a:lnTo>
                  <a:pt x="3284" y="3374"/>
                </a:lnTo>
                <a:lnTo>
                  <a:pt x="3273" y="3375"/>
                </a:lnTo>
                <a:lnTo>
                  <a:pt x="3268" y="3374"/>
                </a:lnTo>
                <a:lnTo>
                  <a:pt x="3264" y="3373"/>
                </a:lnTo>
                <a:lnTo>
                  <a:pt x="3259" y="3371"/>
                </a:lnTo>
                <a:lnTo>
                  <a:pt x="3257" y="3368"/>
                </a:lnTo>
                <a:lnTo>
                  <a:pt x="3256" y="3363"/>
                </a:lnTo>
                <a:lnTo>
                  <a:pt x="3256" y="3358"/>
                </a:lnTo>
                <a:lnTo>
                  <a:pt x="3259" y="3350"/>
                </a:lnTo>
                <a:lnTo>
                  <a:pt x="3264" y="3342"/>
                </a:lnTo>
                <a:lnTo>
                  <a:pt x="3264" y="3342"/>
                </a:lnTo>
                <a:lnTo>
                  <a:pt x="3274" y="3323"/>
                </a:lnTo>
                <a:lnTo>
                  <a:pt x="3280" y="3310"/>
                </a:lnTo>
                <a:lnTo>
                  <a:pt x="3282" y="3300"/>
                </a:lnTo>
                <a:lnTo>
                  <a:pt x="3282" y="3296"/>
                </a:lnTo>
                <a:lnTo>
                  <a:pt x="3281" y="3294"/>
                </a:lnTo>
                <a:lnTo>
                  <a:pt x="3280" y="3292"/>
                </a:lnTo>
                <a:lnTo>
                  <a:pt x="3278" y="3291"/>
                </a:lnTo>
                <a:lnTo>
                  <a:pt x="3275" y="3292"/>
                </a:lnTo>
                <a:lnTo>
                  <a:pt x="3272" y="3293"/>
                </a:lnTo>
                <a:lnTo>
                  <a:pt x="3264" y="3299"/>
                </a:lnTo>
                <a:lnTo>
                  <a:pt x="3253" y="3307"/>
                </a:lnTo>
                <a:lnTo>
                  <a:pt x="3253" y="3307"/>
                </a:lnTo>
                <a:lnTo>
                  <a:pt x="3237" y="3323"/>
                </a:lnTo>
                <a:lnTo>
                  <a:pt x="3232" y="3327"/>
                </a:lnTo>
                <a:lnTo>
                  <a:pt x="3230" y="3328"/>
                </a:lnTo>
                <a:lnTo>
                  <a:pt x="3228" y="3328"/>
                </a:lnTo>
                <a:lnTo>
                  <a:pt x="3227" y="3327"/>
                </a:lnTo>
                <a:lnTo>
                  <a:pt x="3226" y="3325"/>
                </a:lnTo>
                <a:lnTo>
                  <a:pt x="3224" y="3318"/>
                </a:lnTo>
                <a:lnTo>
                  <a:pt x="3219" y="3291"/>
                </a:lnTo>
                <a:lnTo>
                  <a:pt x="3219" y="3291"/>
                </a:lnTo>
                <a:lnTo>
                  <a:pt x="3218" y="3284"/>
                </a:lnTo>
                <a:lnTo>
                  <a:pt x="3216" y="3278"/>
                </a:lnTo>
                <a:lnTo>
                  <a:pt x="3213" y="3275"/>
                </a:lnTo>
                <a:lnTo>
                  <a:pt x="3210" y="3273"/>
                </a:lnTo>
                <a:lnTo>
                  <a:pt x="3206" y="3272"/>
                </a:lnTo>
                <a:lnTo>
                  <a:pt x="3202" y="3273"/>
                </a:lnTo>
                <a:lnTo>
                  <a:pt x="3193" y="3275"/>
                </a:lnTo>
                <a:lnTo>
                  <a:pt x="3184" y="3279"/>
                </a:lnTo>
                <a:lnTo>
                  <a:pt x="3173" y="3283"/>
                </a:lnTo>
                <a:lnTo>
                  <a:pt x="3168" y="3283"/>
                </a:lnTo>
                <a:lnTo>
                  <a:pt x="3163" y="3283"/>
                </a:lnTo>
                <a:lnTo>
                  <a:pt x="3159" y="3282"/>
                </a:lnTo>
                <a:lnTo>
                  <a:pt x="3155" y="3279"/>
                </a:lnTo>
                <a:lnTo>
                  <a:pt x="3155" y="3279"/>
                </a:lnTo>
                <a:lnTo>
                  <a:pt x="3152" y="3275"/>
                </a:lnTo>
                <a:lnTo>
                  <a:pt x="3149" y="3271"/>
                </a:lnTo>
                <a:lnTo>
                  <a:pt x="3145" y="3263"/>
                </a:lnTo>
                <a:lnTo>
                  <a:pt x="3142" y="3254"/>
                </a:lnTo>
                <a:lnTo>
                  <a:pt x="3142" y="3246"/>
                </a:lnTo>
                <a:lnTo>
                  <a:pt x="3142" y="3240"/>
                </a:lnTo>
                <a:lnTo>
                  <a:pt x="3144" y="3234"/>
                </a:lnTo>
                <a:lnTo>
                  <a:pt x="3145" y="3230"/>
                </a:lnTo>
                <a:lnTo>
                  <a:pt x="3145" y="3230"/>
                </a:lnTo>
                <a:lnTo>
                  <a:pt x="3144" y="3222"/>
                </a:lnTo>
                <a:lnTo>
                  <a:pt x="3142" y="3215"/>
                </a:lnTo>
                <a:lnTo>
                  <a:pt x="3141" y="3210"/>
                </a:lnTo>
                <a:lnTo>
                  <a:pt x="3139" y="3205"/>
                </a:lnTo>
                <a:lnTo>
                  <a:pt x="3136" y="3202"/>
                </a:lnTo>
                <a:lnTo>
                  <a:pt x="3133" y="3199"/>
                </a:lnTo>
                <a:lnTo>
                  <a:pt x="3130" y="3197"/>
                </a:lnTo>
                <a:lnTo>
                  <a:pt x="3126" y="3195"/>
                </a:lnTo>
                <a:lnTo>
                  <a:pt x="3122" y="3194"/>
                </a:lnTo>
                <a:lnTo>
                  <a:pt x="3118" y="3194"/>
                </a:lnTo>
                <a:lnTo>
                  <a:pt x="3109" y="3195"/>
                </a:lnTo>
                <a:lnTo>
                  <a:pt x="3099" y="3198"/>
                </a:lnTo>
                <a:lnTo>
                  <a:pt x="3089" y="3202"/>
                </a:lnTo>
                <a:lnTo>
                  <a:pt x="3079" y="3208"/>
                </a:lnTo>
                <a:lnTo>
                  <a:pt x="3070" y="3214"/>
                </a:lnTo>
                <a:lnTo>
                  <a:pt x="3052" y="3226"/>
                </a:lnTo>
                <a:lnTo>
                  <a:pt x="3040" y="3236"/>
                </a:lnTo>
                <a:lnTo>
                  <a:pt x="3036" y="3240"/>
                </a:lnTo>
                <a:lnTo>
                  <a:pt x="2991" y="3258"/>
                </a:lnTo>
                <a:lnTo>
                  <a:pt x="2991" y="3258"/>
                </a:lnTo>
                <a:lnTo>
                  <a:pt x="2988" y="3261"/>
                </a:lnTo>
                <a:lnTo>
                  <a:pt x="2983" y="3262"/>
                </a:lnTo>
                <a:lnTo>
                  <a:pt x="2979" y="3262"/>
                </a:lnTo>
                <a:lnTo>
                  <a:pt x="2975" y="3261"/>
                </a:lnTo>
                <a:lnTo>
                  <a:pt x="2972" y="3259"/>
                </a:lnTo>
                <a:lnTo>
                  <a:pt x="2968" y="3256"/>
                </a:lnTo>
                <a:lnTo>
                  <a:pt x="2961" y="3250"/>
                </a:lnTo>
                <a:lnTo>
                  <a:pt x="2956" y="3244"/>
                </a:lnTo>
                <a:lnTo>
                  <a:pt x="2951" y="3238"/>
                </a:lnTo>
                <a:lnTo>
                  <a:pt x="2947" y="3232"/>
                </a:lnTo>
                <a:lnTo>
                  <a:pt x="2947" y="3232"/>
                </a:lnTo>
                <a:lnTo>
                  <a:pt x="2939" y="3221"/>
                </a:lnTo>
                <a:lnTo>
                  <a:pt x="2933" y="3213"/>
                </a:lnTo>
                <a:lnTo>
                  <a:pt x="2928" y="3210"/>
                </a:lnTo>
                <a:lnTo>
                  <a:pt x="2926" y="3209"/>
                </a:lnTo>
                <a:lnTo>
                  <a:pt x="2924" y="3209"/>
                </a:lnTo>
                <a:lnTo>
                  <a:pt x="2922" y="3210"/>
                </a:lnTo>
                <a:lnTo>
                  <a:pt x="2921" y="3211"/>
                </a:lnTo>
                <a:lnTo>
                  <a:pt x="2919" y="3216"/>
                </a:lnTo>
                <a:lnTo>
                  <a:pt x="2917" y="3223"/>
                </a:lnTo>
                <a:lnTo>
                  <a:pt x="2916" y="3230"/>
                </a:lnTo>
                <a:lnTo>
                  <a:pt x="2914" y="3246"/>
                </a:lnTo>
                <a:lnTo>
                  <a:pt x="2914" y="3264"/>
                </a:lnTo>
                <a:lnTo>
                  <a:pt x="2915" y="3281"/>
                </a:lnTo>
                <a:lnTo>
                  <a:pt x="2911" y="3333"/>
                </a:lnTo>
                <a:lnTo>
                  <a:pt x="2911" y="3333"/>
                </a:lnTo>
                <a:lnTo>
                  <a:pt x="2903" y="3340"/>
                </a:lnTo>
                <a:lnTo>
                  <a:pt x="2899" y="3345"/>
                </a:lnTo>
                <a:lnTo>
                  <a:pt x="2898" y="3350"/>
                </a:lnTo>
                <a:lnTo>
                  <a:pt x="2898" y="3354"/>
                </a:lnTo>
                <a:lnTo>
                  <a:pt x="2900" y="3357"/>
                </a:lnTo>
                <a:lnTo>
                  <a:pt x="2903" y="3360"/>
                </a:lnTo>
                <a:lnTo>
                  <a:pt x="2908" y="3362"/>
                </a:lnTo>
                <a:lnTo>
                  <a:pt x="2913" y="3364"/>
                </a:lnTo>
                <a:lnTo>
                  <a:pt x="2924" y="3366"/>
                </a:lnTo>
                <a:lnTo>
                  <a:pt x="2935" y="3367"/>
                </a:lnTo>
                <a:lnTo>
                  <a:pt x="2947" y="3367"/>
                </a:lnTo>
                <a:lnTo>
                  <a:pt x="2950" y="3513"/>
                </a:lnTo>
                <a:lnTo>
                  <a:pt x="2811" y="3518"/>
                </a:lnTo>
                <a:lnTo>
                  <a:pt x="2757" y="3544"/>
                </a:lnTo>
                <a:lnTo>
                  <a:pt x="2757" y="3544"/>
                </a:lnTo>
                <a:lnTo>
                  <a:pt x="2756" y="3539"/>
                </a:lnTo>
                <a:lnTo>
                  <a:pt x="2754" y="3532"/>
                </a:lnTo>
                <a:lnTo>
                  <a:pt x="2751" y="3528"/>
                </a:lnTo>
                <a:lnTo>
                  <a:pt x="2746" y="3524"/>
                </a:lnTo>
                <a:lnTo>
                  <a:pt x="2742" y="3520"/>
                </a:lnTo>
                <a:lnTo>
                  <a:pt x="2738" y="3517"/>
                </a:lnTo>
                <a:lnTo>
                  <a:pt x="2733" y="3515"/>
                </a:lnTo>
                <a:lnTo>
                  <a:pt x="2729" y="3514"/>
                </a:lnTo>
                <a:lnTo>
                  <a:pt x="2724" y="3513"/>
                </a:lnTo>
                <a:lnTo>
                  <a:pt x="2720" y="3514"/>
                </a:lnTo>
                <a:lnTo>
                  <a:pt x="2717" y="3515"/>
                </a:lnTo>
                <a:lnTo>
                  <a:pt x="2714" y="3518"/>
                </a:lnTo>
                <a:lnTo>
                  <a:pt x="2712" y="3521"/>
                </a:lnTo>
                <a:lnTo>
                  <a:pt x="2711" y="3526"/>
                </a:lnTo>
                <a:lnTo>
                  <a:pt x="2711" y="3531"/>
                </a:lnTo>
                <a:lnTo>
                  <a:pt x="2713" y="3539"/>
                </a:lnTo>
                <a:lnTo>
                  <a:pt x="2713" y="3539"/>
                </a:lnTo>
                <a:lnTo>
                  <a:pt x="2714" y="3547"/>
                </a:lnTo>
                <a:lnTo>
                  <a:pt x="2715" y="3554"/>
                </a:lnTo>
                <a:lnTo>
                  <a:pt x="2714" y="3562"/>
                </a:lnTo>
                <a:lnTo>
                  <a:pt x="2713" y="3569"/>
                </a:lnTo>
                <a:lnTo>
                  <a:pt x="2711" y="3576"/>
                </a:lnTo>
                <a:lnTo>
                  <a:pt x="2707" y="3583"/>
                </a:lnTo>
                <a:lnTo>
                  <a:pt x="2700" y="3594"/>
                </a:lnTo>
                <a:lnTo>
                  <a:pt x="2692" y="3603"/>
                </a:lnTo>
                <a:lnTo>
                  <a:pt x="2683" y="3611"/>
                </a:lnTo>
                <a:lnTo>
                  <a:pt x="2676" y="3616"/>
                </a:lnTo>
                <a:lnTo>
                  <a:pt x="2671" y="3618"/>
                </a:lnTo>
                <a:lnTo>
                  <a:pt x="2671" y="3618"/>
                </a:lnTo>
                <a:lnTo>
                  <a:pt x="2665" y="3616"/>
                </a:lnTo>
                <a:lnTo>
                  <a:pt x="2657" y="3611"/>
                </a:lnTo>
                <a:lnTo>
                  <a:pt x="2647" y="3607"/>
                </a:lnTo>
                <a:lnTo>
                  <a:pt x="2637" y="3604"/>
                </a:lnTo>
                <a:lnTo>
                  <a:pt x="2631" y="3603"/>
                </a:lnTo>
                <a:lnTo>
                  <a:pt x="2625" y="3604"/>
                </a:lnTo>
                <a:lnTo>
                  <a:pt x="2621" y="3605"/>
                </a:lnTo>
                <a:lnTo>
                  <a:pt x="2616" y="3608"/>
                </a:lnTo>
                <a:lnTo>
                  <a:pt x="2613" y="3612"/>
                </a:lnTo>
                <a:lnTo>
                  <a:pt x="2610" y="3619"/>
                </a:lnTo>
                <a:lnTo>
                  <a:pt x="2607" y="3628"/>
                </a:lnTo>
                <a:lnTo>
                  <a:pt x="2606" y="3638"/>
                </a:lnTo>
                <a:lnTo>
                  <a:pt x="2606" y="3638"/>
                </a:lnTo>
                <a:lnTo>
                  <a:pt x="2604" y="3648"/>
                </a:lnTo>
                <a:lnTo>
                  <a:pt x="2602" y="3658"/>
                </a:lnTo>
                <a:lnTo>
                  <a:pt x="2600" y="3666"/>
                </a:lnTo>
                <a:lnTo>
                  <a:pt x="2597" y="3672"/>
                </a:lnTo>
                <a:lnTo>
                  <a:pt x="2593" y="3677"/>
                </a:lnTo>
                <a:lnTo>
                  <a:pt x="2588" y="3681"/>
                </a:lnTo>
                <a:lnTo>
                  <a:pt x="2584" y="3684"/>
                </a:lnTo>
                <a:lnTo>
                  <a:pt x="2580" y="3686"/>
                </a:lnTo>
                <a:lnTo>
                  <a:pt x="2572" y="3688"/>
                </a:lnTo>
                <a:lnTo>
                  <a:pt x="2566" y="3688"/>
                </a:lnTo>
                <a:lnTo>
                  <a:pt x="2559" y="3687"/>
                </a:lnTo>
                <a:lnTo>
                  <a:pt x="2559" y="3687"/>
                </a:lnTo>
                <a:lnTo>
                  <a:pt x="2551" y="3681"/>
                </a:lnTo>
                <a:lnTo>
                  <a:pt x="2542" y="3676"/>
                </a:lnTo>
                <a:lnTo>
                  <a:pt x="2534" y="3672"/>
                </a:lnTo>
                <a:lnTo>
                  <a:pt x="2526" y="3669"/>
                </a:lnTo>
                <a:lnTo>
                  <a:pt x="2523" y="3670"/>
                </a:lnTo>
                <a:lnTo>
                  <a:pt x="2521" y="3671"/>
                </a:lnTo>
                <a:lnTo>
                  <a:pt x="2519" y="3673"/>
                </a:lnTo>
                <a:lnTo>
                  <a:pt x="2519" y="3677"/>
                </a:lnTo>
                <a:lnTo>
                  <a:pt x="2520" y="3682"/>
                </a:lnTo>
                <a:lnTo>
                  <a:pt x="2523" y="3689"/>
                </a:lnTo>
                <a:lnTo>
                  <a:pt x="2523" y="3689"/>
                </a:lnTo>
                <a:lnTo>
                  <a:pt x="2525" y="3698"/>
                </a:lnTo>
                <a:lnTo>
                  <a:pt x="2526" y="3705"/>
                </a:lnTo>
                <a:lnTo>
                  <a:pt x="2526" y="3712"/>
                </a:lnTo>
                <a:lnTo>
                  <a:pt x="2525" y="3718"/>
                </a:lnTo>
                <a:lnTo>
                  <a:pt x="2523" y="3724"/>
                </a:lnTo>
                <a:lnTo>
                  <a:pt x="2521" y="3729"/>
                </a:lnTo>
                <a:lnTo>
                  <a:pt x="2517" y="3735"/>
                </a:lnTo>
                <a:lnTo>
                  <a:pt x="2513" y="3739"/>
                </a:lnTo>
                <a:lnTo>
                  <a:pt x="2508" y="3742"/>
                </a:lnTo>
                <a:lnTo>
                  <a:pt x="2503" y="3744"/>
                </a:lnTo>
                <a:lnTo>
                  <a:pt x="2498" y="3746"/>
                </a:lnTo>
                <a:lnTo>
                  <a:pt x="2493" y="3747"/>
                </a:lnTo>
                <a:lnTo>
                  <a:pt x="2488" y="3748"/>
                </a:lnTo>
                <a:lnTo>
                  <a:pt x="2484" y="3747"/>
                </a:lnTo>
                <a:lnTo>
                  <a:pt x="2480" y="3746"/>
                </a:lnTo>
                <a:lnTo>
                  <a:pt x="2476" y="3744"/>
                </a:lnTo>
                <a:lnTo>
                  <a:pt x="2476" y="3744"/>
                </a:lnTo>
                <a:lnTo>
                  <a:pt x="2472" y="3743"/>
                </a:lnTo>
                <a:lnTo>
                  <a:pt x="2466" y="3742"/>
                </a:lnTo>
                <a:lnTo>
                  <a:pt x="2460" y="3742"/>
                </a:lnTo>
                <a:lnTo>
                  <a:pt x="2453" y="3743"/>
                </a:lnTo>
                <a:lnTo>
                  <a:pt x="2437" y="3746"/>
                </a:lnTo>
                <a:lnTo>
                  <a:pt x="2419" y="3751"/>
                </a:lnTo>
                <a:lnTo>
                  <a:pt x="2403" y="3757"/>
                </a:lnTo>
                <a:lnTo>
                  <a:pt x="2389" y="3762"/>
                </a:lnTo>
                <a:lnTo>
                  <a:pt x="2377" y="3768"/>
                </a:lnTo>
                <a:lnTo>
                  <a:pt x="2377" y="3768"/>
                </a:lnTo>
                <a:lnTo>
                  <a:pt x="2367" y="3764"/>
                </a:lnTo>
                <a:lnTo>
                  <a:pt x="2360" y="3760"/>
                </a:lnTo>
                <a:lnTo>
                  <a:pt x="2354" y="3756"/>
                </a:lnTo>
                <a:lnTo>
                  <a:pt x="2349" y="3751"/>
                </a:lnTo>
                <a:lnTo>
                  <a:pt x="2346" y="3746"/>
                </a:lnTo>
                <a:lnTo>
                  <a:pt x="2344" y="3741"/>
                </a:lnTo>
                <a:lnTo>
                  <a:pt x="2344" y="3736"/>
                </a:lnTo>
                <a:lnTo>
                  <a:pt x="2344" y="3730"/>
                </a:lnTo>
                <a:lnTo>
                  <a:pt x="2346" y="3724"/>
                </a:lnTo>
                <a:lnTo>
                  <a:pt x="2348" y="3719"/>
                </a:lnTo>
                <a:lnTo>
                  <a:pt x="2353" y="3713"/>
                </a:lnTo>
                <a:lnTo>
                  <a:pt x="2357" y="3707"/>
                </a:lnTo>
                <a:lnTo>
                  <a:pt x="2368" y="3696"/>
                </a:lnTo>
                <a:lnTo>
                  <a:pt x="2380" y="3684"/>
                </a:lnTo>
                <a:lnTo>
                  <a:pt x="2394" y="3674"/>
                </a:lnTo>
                <a:lnTo>
                  <a:pt x="2409" y="3664"/>
                </a:lnTo>
                <a:lnTo>
                  <a:pt x="2437" y="3646"/>
                </a:lnTo>
                <a:lnTo>
                  <a:pt x="2457" y="3634"/>
                </a:lnTo>
                <a:lnTo>
                  <a:pt x="2465" y="3630"/>
                </a:lnTo>
                <a:lnTo>
                  <a:pt x="2465" y="3630"/>
                </a:lnTo>
                <a:lnTo>
                  <a:pt x="2484" y="3611"/>
                </a:lnTo>
                <a:lnTo>
                  <a:pt x="2495" y="3596"/>
                </a:lnTo>
                <a:lnTo>
                  <a:pt x="2499" y="3591"/>
                </a:lnTo>
                <a:lnTo>
                  <a:pt x="2501" y="3586"/>
                </a:lnTo>
                <a:lnTo>
                  <a:pt x="2502" y="3582"/>
                </a:lnTo>
                <a:lnTo>
                  <a:pt x="2501" y="3579"/>
                </a:lnTo>
                <a:lnTo>
                  <a:pt x="2500" y="3577"/>
                </a:lnTo>
                <a:lnTo>
                  <a:pt x="2497" y="3575"/>
                </a:lnTo>
                <a:lnTo>
                  <a:pt x="2494" y="3574"/>
                </a:lnTo>
                <a:lnTo>
                  <a:pt x="2490" y="3574"/>
                </a:lnTo>
                <a:lnTo>
                  <a:pt x="2480" y="3575"/>
                </a:lnTo>
                <a:lnTo>
                  <a:pt x="2466" y="3578"/>
                </a:lnTo>
                <a:lnTo>
                  <a:pt x="2452" y="3581"/>
                </a:lnTo>
                <a:lnTo>
                  <a:pt x="2438" y="3586"/>
                </a:lnTo>
                <a:lnTo>
                  <a:pt x="2410" y="3597"/>
                </a:lnTo>
                <a:lnTo>
                  <a:pt x="2379" y="3609"/>
                </a:lnTo>
                <a:lnTo>
                  <a:pt x="2379" y="3609"/>
                </a:lnTo>
                <a:lnTo>
                  <a:pt x="2375" y="3608"/>
                </a:lnTo>
                <a:lnTo>
                  <a:pt x="2372" y="3607"/>
                </a:lnTo>
                <a:lnTo>
                  <a:pt x="2368" y="3605"/>
                </a:lnTo>
                <a:lnTo>
                  <a:pt x="2366" y="3602"/>
                </a:lnTo>
                <a:lnTo>
                  <a:pt x="2364" y="3599"/>
                </a:lnTo>
                <a:lnTo>
                  <a:pt x="2362" y="3596"/>
                </a:lnTo>
                <a:lnTo>
                  <a:pt x="2360" y="3588"/>
                </a:lnTo>
                <a:lnTo>
                  <a:pt x="2360" y="3579"/>
                </a:lnTo>
                <a:lnTo>
                  <a:pt x="2361" y="3568"/>
                </a:lnTo>
                <a:lnTo>
                  <a:pt x="2363" y="3556"/>
                </a:lnTo>
                <a:lnTo>
                  <a:pt x="2367" y="3545"/>
                </a:lnTo>
                <a:lnTo>
                  <a:pt x="2372" y="3532"/>
                </a:lnTo>
                <a:lnTo>
                  <a:pt x="2377" y="3519"/>
                </a:lnTo>
                <a:lnTo>
                  <a:pt x="2390" y="3495"/>
                </a:lnTo>
                <a:lnTo>
                  <a:pt x="2405" y="3472"/>
                </a:lnTo>
                <a:lnTo>
                  <a:pt x="2412" y="3463"/>
                </a:lnTo>
                <a:lnTo>
                  <a:pt x="2418" y="3453"/>
                </a:lnTo>
                <a:lnTo>
                  <a:pt x="2418" y="3453"/>
                </a:lnTo>
                <a:lnTo>
                  <a:pt x="2424" y="3445"/>
                </a:lnTo>
                <a:lnTo>
                  <a:pt x="2429" y="3437"/>
                </a:lnTo>
                <a:lnTo>
                  <a:pt x="2434" y="3427"/>
                </a:lnTo>
                <a:lnTo>
                  <a:pt x="2437" y="3418"/>
                </a:lnTo>
                <a:lnTo>
                  <a:pt x="2439" y="3408"/>
                </a:lnTo>
                <a:lnTo>
                  <a:pt x="2440" y="3398"/>
                </a:lnTo>
                <a:lnTo>
                  <a:pt x="2440" y="3380"/>
                </a:lnTo>
                <a:lnTo>
                  <a:pt x="2439" y="3362"/>
                </a:lnTo>
                <a:lnTo>
                  <a:pt x="2437" y="3349"/>
                </a:lnTo>
                <a:lnTo>
                  <a:pt x="2435" y="3337"/>
                </a:lnTo>
                <a:lnTo>
                  <a:pt x="2435" y="3337"/>
                </a:lnTo>
                <a:lnTo>
                  <a:pt x="2434" y="3328"/>
                </a:lnTo>
                <a:lnTo>
                  <a:pt x="2434" y="3321"/>
                </a:lnTo>
                <a:lnTo>
                  <a:pt x="2434" y="3314"/>
                </a:lnTo>
                <a:lnTo>
                  <a:pt x="2436" y="3307"/>
                </a:lnTo>
                <a:lnTo>
                  <a:pt x="2438" y="3301"/>
                </a:lnTo>
                <a:lnTo>
                  <a:pt x="2441" y="3294"/>
                </a:lnTo>
                <a:lnTo>
                  <a:pt x="2444" y="3288"/>
                </a:lnTo>
                <a:lnTo>
                  <a:pt x="2448" y="3283"/>
                </a:lnTo>
                <a:lnTo>
                  <a:pt x="2458" y="3273"/>
                </a:lnTo>
                <a:lnTo>
                  <a:pt x="2469" y="3264"/>
                </a:lnTo>
                <a:lnTo>
                  <a:pt x="2482" y="3256"/>
                </a:lnTo>
                <a:lnTo>
                  <a:pt x="2495" y="3249"/>
                </a:lnTo>
                <a:lnTo>
                  <a:pt x="2507" y="3244"/>
                </a:lnTo>
                <a:lnTo>
                  <a:pt x="2521" y="3239"/>
                </a:lnTo>
                <a:lnTo>
                  <a:pt x="2543" y="3232"/>
                </a:lnTo>
                <a:lnTo>
                  <a:pt x="2561" y="3229"/>
                </a:lnTo>
                <a:lnTo>
                  <a:pt x="2567" y="3227"/>
                </a:lnTo>
                <a:lnTo>
                  <a:pt x="2567" y="3227"/>
                </a:lnTo>
                <a:lnTo>
                  <a:pt x="2570" y="3222"/>
                </a:lnTo>
                <a:lnTo>
                  <a:pt x="2574" y="3217"/>
                </a:lnTo>
                <a:lnTo>
                  <a:pt x="2579" y="3213"/>
                </a:lnTo>
                <a:lnTo>
                  <a:pt x="2583" y="3210"/>
                </a:lnTo>
                <a:lnTo>
                  <a:pt x="2590" y="3208"/>
                </a:lnTo>
                <a:lnTo>
                  <a:pt x="2595" y="3206"/>
                </a:lnTo>
                <a:lnTo>
                  <a:pt x="2602" y="3205"/>
                </a:lnTo>
                <a:lnTo>
                  <a:pt x="2608" y="3205"/>
                </a:lnTo>
                <a:lnTo>
                  <a:pt x="2621" y="3205"/>
                </a:lnTo>
                <a:lnTo>
                  <a:pt x="2636" y="3208"/>
                </a:lnTo>
                <a:lnTo>
                  <a:pt x="2650" y="3212"/>
                </a:lnTo>
                <a:lnTo>
                  <a:pt x="2664" y="3216"/>
                </a:lnTo>
                <a:lnTo>
                  <a:pt x="2679" y="3223"/>
                </a:lnTo>
                <a:lnTo>
                  <a:pt x="2692" y="3229"/>
                </a:lnTo>
                <a:lnTo>
                  <a:pt x="2716" y="3240"/>
                </a:lnTo>
                <a:lnTo>
                  <a:pt x="2731" y="3249"/>
                </a:lnTo>
                <a:lnTo>
                  <a:pt x="2737" y="3253"/>
                </a:lnTo>
                <a:lnTo>
                  <a:pt x="2737" y="3253"/>
                </a:lnTo>
                <a:lnTo>
                  <a:pt x="2770" y="3256"/>
                </a:lnTo>
                <a:lnTo>
                  <a:pt x="2796" y="3258"/>
                </a:lnTo>
                <a:lnTo>
                  <a:pt x="2814" y="3256"/>
                </a:lnTo>
                <a:lnTo>
                  <a:pt x="2826" y="3254"/>
                </a:lnTo>
                <a:lnTo>
                  <a:pt x="2831" y="3252"/>
                </a:lnTo>
                <a:lnTo>
                  <a:pt x="2834" y="3251"/>
                </a:lnTo>
                <a:lnTo>
                  <a:pt x="2835" y="3249"/>
                </a:lnTo>
                <a:lnTo>
                  <a:pt x="2836" y="3247"/>
                </a:lnTo>
                <a:lnTo>
                  <a:pt x="2836" y="3244"/>
                </a:lnTo>
                <a:lnTo>
                  <a:pt x="2835" y="3242"/>
                </a:lnTo>
                <a:lnTo>
                  <a:pt x="2830" y="3237"/>
                </a:lnTo>
                <a:lnTo>
                  <a:pt x="2823" y="3231"/>
                </a:lnTo>
                <a:lnTo>
                  <a:pt x="2815" y="3225"/>
                </a:lnTo>
                <a:lnTo>
                  <a:pt x="2797" y="3214"/>
                </a:lnTo>
                <a:lnTo>
                  <a:pt x="2781" y="3207"/>
                </a:lnTo>
                <a:lnTo>
                  <a:pt x="2775" y="3204"/>
                </a:lnTo>
                <a:lnTo>
                  <a:pt x="2775" y="3204"/>
                </a:lnTo>
                <a:lnTo>
                  <a:pt x="2763" y="3200"/>
                </a:lnTo>
                <a:lnTo>
                  <a:pt x="2753" y="3195"/>
                </a:lnTo>
                <a:lnTo>
                  <a:pt x="2743" y="3189"/>
                </a:lnTo>
                <a:lnTo>
                  <a:pt x="2734" y="3184"/>
                </a:lnTo>
                <a:lnTo>
                  <a:pt x="2727" y="3177"/>
                </a:lnTo>
                <a:lnTo>
                  <a:pt x="2720" y="3171"/>
                </a:lnTo>
                <a:lnTo>
                  <a:pt x="2710" y="3159"/>
                </a:lnTo>
                <a:lnTo>
                  <a:pt x="2701" y="3148"/>
                </a:lnTo>
                <a:lnTo>
                  <a:pt x="2696" y="3138"/>
                </a:lnTo>
                <a:lnTo>
                  <a:pt x="2692" y="3130"/>
                </a:lnTo>
                <a:lnTo>
                  <a:pt x="2692" y="3130"/>
                </a:lnTo>
                <a:lnTo>
                  <a:pt x="2710" y="3106"/>
                </a:lnTo>
                <a:lnTo>
                  <a:pt x="2721" y="3087"/>
                </a:lnTo>
                <a:lnTo>
                  <a:pt x="2727" y="3075"/>
                </a:lnTo>
                <a:lnTo>
                  <a:pt x="2728" y="3071"/>
                </a:lnTo>
                <a:lnTo>
                  <a:pt x="2728" y="3068"/>
                </a:lnTo>
                <a:lnTo>
                  <a:pt x="2727" y="3067"/>
                </a:lnTo>
                <a:lnTo>
                  <a:pt x="2725" y="3066"/>
                </a:lnTo>
                <a:lnTo>
                  <a:pt x="2723" y="3066"/>
                </a:lnTo>
                <a:lnTo>
                  <a:pt x="2719" y="3067"/>
                </a:lnTo>
                <a:lnTo>
                  <a:pt x="2711" y="3072"/>
                </a:lnTo>
                <a:lnTo>
                  <a:pt x="2699" y="3078"/>
                </a:lnTo>
                <a:lnTo>
                  <a:pt x="2675" y="3096"/>
                </a:lnTo>
                <a:lnTo>
                  <a:pt x="2651" y="3117"/>
                </a:lnTo>
                <a:lnTo>
                  <a:pt x="2624" y="3140"/>
                </a:lnTo>
                <a:lnTo>
                  <a:pt x="2624" y="3140"/>
                </a:lnTo>
                <a:lnTo>
                  <a:pt x="2618" y="3145"/>
                </a:lnTo>
                <a:lnTo>
                  <a:pt x="2612" y="3149"/>
                </a:lnTo>
                <a:lnTo>
                  <a:pt x="2607" y="3151"/>
                </a:lnTo>
                <a:lnTo>
                  <a:pt x="2602" y="3152"/>
                </a:lnTo>
                <a:lnTo>
                  <a:pt x="2597" y="3152"/>
                </a:lnTo>
                <a:lnTo>
                  <a:pt x="2593" y="3151"/>
                </a:lnTo>
                <a:lnTo>
                  <a:pt x="2590" y="3149"/>
                </a:lnTo>
                <a:lnTo>
                  <a:pt x="2585" y="3146"/>
                </a:lnTo>
                <a:lnTo>
                  <a:pt x="2579" y="3138"/>
                </a:lnTo>
                <a:lnTo>
                  <a:pt x="2573" y="3130"/>
                </a:lnTo>
                <a:lnTo>
                  <a:pt x="2567" y="3122"/>
                </a:lnTo>
                <a:lnTo>
                  <a:pt x="2560" y="3115"/>
                </a:lnTo>
                <a:lnTo>
                  <a:pt x="2560" y="3115"/>
                </a:lnTo>
                <a:lnTo>
                  <a:pt x="2556" y="3114"/>
                </a:lnTo>
                <a:lnTo>
                  <a:pt x="2552" y="3114"/>
                </a:lnTo>
                <a:lnTo>
                  <a:pt x="2546" y="3116"/>
                </a:lnTo>
                <a:lnTo>
                  <a:pt x="2541" y="3120"/>
                </a:lnTo>
                <a:lnTo>
                  <a:pt x="2536" y="3125"/>
                </a:lnTo>
                <a:lnTo>
                  <a:pt x="2531" y="3130"/>
                </a:lnTo>
                <a:lnTo>
                  <a:pt x="2520" y="3145"/>
                </a:lnTo>
                <a:lnTo>
                  <a:pt x="2511" y="3159"/>
                </a:lnTo>
                <a:lnTo>
                  <a:pt x="2502" y="3172"/>
                </a:lnTo>
                <a:lnTo>
                  <a:pt x="2494" y="3186"/>
                </a:lnTo>
                <a:lnTo>
                  <a:pt x="2494" y="3186"/>
                </a:lnTo>
                <a:lnTo>
                  <a:pt x="2462" y="3191"/>
                </a:lnTo>
                <a:lnTo>
                  <a:pt x="2439" y="3196"/>
                </a:lnTo>
                <a:lnTo>
                  <a:pt x="2429" y="3199"/>
                </a:lnTo>
                <a:lnTo>
                  <a:pt x="2424" y="3201"/>
                </a:lnTo>
                <a:lnTo>
                  <a:pt x="2424" y="3201"/>
                </a:lnTo>
                <a:lnTo>
                  <a:pt x="2422" y="3203"/>
                </a:lnTo>
                <a:lnTo>
                  <a:pt x="2420" y="3206"/>
                </a:lnTo>
                <a:lnTo>
                  <a:pt x="2417" y="3215"/>
                </a:lnTo>
                <a:lnTo>
                  <a:pt x="2413" y="3228"/>
                </a:lnTo>
                <a:lnTo>
                  <a:pt x="2410" y="3241"/>
                </a:lnTo>
                <a:lnTo>
                  <a:pt x="2404" y="3265"/>
                </a:lnTo>
                <a:lnTo>
                  <a:pt x="2402" y="3275"/>
                </a:lnTo>
                <a:lnTo>
                  <a:pt x="2320" y="3340"/>
                </a:lnTo>
                <a:lnTo>
                  <a:pt x="2300" y="3378"/>
                </a:lnTo>
                <a:lnTo>
                  <a:pt x="2300" y="3405"/>
                </a:lnTo>
                <a:lnTo>
                  <a:pt x="2248" y="3450"/>
                </a:lnTo>
                <a:lnTo>
                  <a:pt x="2248" y="3450"/>
                </a:lnTo>
                <a:lnTo>
                  <a:pt x="2252" y="3463"/>
                </a:lnTo>
                <a:lnTo>
                  <a:pt x="2253" y="3473"/>
                </a:lnTo>
                <a:lnTo>
                  <a:pt x="2254" y="3482"/>
                </a:lnTo>
                <a:lnTo>
                  <a:pt x="2253" y="3490"/>
                </a:lnTo>
                <a:lnTo>
                  <a:pt x="2251" y="3497"/>
                </a:lnTo>
                <a:lnTo>
                  <a:pt x="2248" y="3503"/>
                </a:lnTo>
                <a:lnTo>
                  <a:pt x="2245" y="3508"/>
                </a:lnTo>
                <a:lnTo>
                  <a:pt x="2241" y="3511"/>
                </a:lnTo>
                <a:lnTo>
                  <a:pt x="2236" y="3514"/>
                </a:lnTo>
                <a:lnTo>
                  <a:pt x="2231" y="3517"/>
                </a:lnTo>
                <a:lnTo>
                  <a:pt x="2223" y="3520"/>
                </a:lnTo>
                <a:lnTo>
                  <a:pt x="2217" y="3521"/>
                </a:lnTo>
                <a:lnTo>
                  <a:pt x="2215" y="3521"/>
                </a:lnTo>
                <a:lnTo>
                  <a:pt x="2215" y="3521"/>
                </a:lnTo>
                <a:lnTo>
                  <a:pt x="2205" y="3524"/>
                </a:lnTo>
                <a:lnTo>
                  <a:pt x="2197" y="3527"/>
                </a:lnTo>
                <a:lnTo>
                  <a:pt x="2190" y="3530"/>
                </a:lnTo>
                <a:lnTo>
                  <a:pt x="2186" y="3535"/>
                </a:lnTo>
                <a:lnTo>
                  <a:pt x="2183" y="3539"/>
                </a:lnTo>
                <a:lnTo>
                  <a:pt x="2181" y="3543"/>
                </a:lnTo>
                <a:lnTo>
                  <a:pt x="2180" y="3547"/>
                </a:lnTo>
                <a:lnTo>
                  <a:pt x="2180" y="3551"/>
                </a:lnTo>
                <a:lnTo>
                  <a:pt x="2182" y="3558"/>
                </a:lnTo>
                <a:lnTo>
                  <a:pt x="2186" y="3564"/>
                </a:lnTo>
                <a:lnTo>
                  <a:pt x="2190" y="3570"/>
                </a:lnTo>
                <a:lnTo>
                  <a:pt x="2190" y="3570"/>
                </a:lnTo>
                <a:lnTo>
                  <a:pt x="2192" y="3576"/>
                </a:lnTo>
                <a:lnTo>
                  <a:pt x="2193" y="3580"/>
                </a:lnTo>
                <a:lnTo>
                  <a:pt x="2195" y="3584"/>
                </a:lnTo>
                <a:lnTo>
                  <a:pt x="2195" y="3588"/>
                </a:lnTo>
                <a:lnTo>
                  <a:pt x="2193" y="3591"/>
                </a:lnTo>
                <a:lnTo>
                  <a:pt x="2192" y="3594"/>
                </a:lnTo>
                <a:lnTo>
                  <a:pt x="2188" y="3600"/>
                </a:lnTo>
                <a:lnTo>
                  <a:pt x="2182" y="3604"/>
                </a:lnTo>
                <a:lnTo>
                  <a:pt x="2175" y="3608"/>
                </a:lnTo>
                <a:lnTo>
                  <a:pt x="2167" y="3611"/>
                </a:lnTo>
                <a:lnTo>
                  <a:pt x="2158" y="3614"/>
                </a:lnTo>
                <a:lnTo>
                  <a:pt x="2139" y="3616"/>
                </a:lnTo>
                <a:lnTo>
                  <a:pt x="2122" y="3617"/>
                </a:lnTo>
                <a:lnTo>
                  <a:pt x="2104" y="3617"/>
                </a:lnTo>
                <a:lnTo>
                  <a:pt x="2104" y="3617"/>
                </a:lnTo>
                <a:lnTo>
                  <a:pt x="2102" y="3625"/>
                </a:lnTo>
                <a:lnTo>
                  <a:pt x="2100" y="3631"/>
                </a:lnTo>
                <a:lnTo>
                  <a:pt x="2097" y="3637"/>
                </a:lnTo>
                <a:lnTo>
                  <a:pt x="2093" y="3641"/>
                </a:lnTo>
                <a:lnTo>
                  <a:pt x="2089" y="3645"/>
                </a:lnTo>
                <a:lnTo>
                  <a:pt x="2085" y="3647"/>
                </a:lnTo>
                <a:lnTo>
                  <a:pt x="2081" y="3649"/>
                </a:lnTo>
                <a:lnTo>
                  <a:pt x="2077" y="3650"/>
                </a:lnTo>
                <a:lnTo>
                  <a:pt x="2068" y="3653"/>
                </a:lnTo>
                <a:lnTo>
                  <a:pt x="2062" y="3651"/>
                </a:lnTo>
                <a:lnTo>
                  <a:pt x="2055" y="3650"/>
                </a:lnTo>
                <a:lnTo>
                  <a:pt x="2055" y="3650"/>
                </a:lnTo>
                <a:lnTo>
                  <a:pt x="2051" y="3649"/>
                </a:lnTo>
                <a:lnTo>
                  <a:pt x="2047" y="3648"/>
                </a:lnTo>
                <a:lnTo>
                  <a:pt x="2043" y="3649"/>
                </a:lnTo>
                <a:lnTo>
                  <a:pt x="2039" y="3650"/>
                </a:lnTo>
                <a:lnTo>
                  <a:pt x="2030" y="3655"/>
                </a:lnTo>
                <a:lnTo>
                  <a:pt x="2022" y="3662"/>
                </a:lnTo>
                <a:lnTo>
                  <a:pt x="2016" y="3669"/>
                </a:lnTo>
                <a:lnTo>
                  <a:pt x="2011" y="3675"/>
                </a:lnTo>
                <a:lnTo>
                  <a:pt x="2006" y="3681"/>
                </a:lnTo>
                <a:lnTo>
                  <a:pt x="2006" y="3681"/>
                </a:lnTo>
                <a:lnTo>
                  <a:pt x="2005" y="3694"/>
                </a:lnTo>
                <a:lnTo>
                  <a:pt x="2005" y="3705"/>
                </a:lnTo>
                <a:lnTo>
                  <a:pt x="2007" y="3715"/>
                </a:lnTo>
                <a:lnTo>
                  <a:pt x="2010" y="3723"/>
                </a:lnTo>
                <a:lnTo>
                  <a:pt x="2014" y="3730"/>
                </a:lnTo>
                <a:lnTo>
                  <a:pt x="2020" y="3737"/>
                </a:lnTo>
                <a:lnTo>
                  <a:pt x="2026" y="3742"/>
                </a:lnTo>
                <a:lnTo>
                  <a:pt x="2032" y="3747"/>
                </a:lnTo>
                <a:lnTo>
                  <a:pt x="2040" y="3750"/>
                </a:lnTo>
                <a:lnTo>
                  <a:pt x="2047" y="3753"/>
                </a:lnTo>
                <a:lnTo>
                  <a:pt x="2059" y="3756"/>
                </a:lnTo>
                <a:lnTo>
                  <a:pt x="2067" y="3758"/>
                </a:lnTo>
                <a:lnTo>
                  <a:pt x="2071" y="3758"/>
                </a:lnTo>
                <a:lnTo>
                  <a:pt x="2071" y="3758"/>
                </a:lnTo>
                <a:lnTo>
                  <a:pt x="2080" y="3762"/>
                </a:lnTo>
                <a:lnTo>
                  <a:pt x="2088" y="3767"/>
                </a:lnTo>
                <a:lnTo>
                  <a:pt x="2095" y="3775"/>
                </a:lnTo>
                <a:lnTo>
                  <a:pt x="2101" y="3781"/>
                </a:lnTo>
                <a:lnTo>
                  <a:pt x="2105" y="3789"/>
                </a:lnTo>
                <a:lnTo>
                  <a:pt x="2109" y="3797"/>
                </a:lnTo>
                <a:lnTo>
                  <a:pt x="2113" y="3805"/>
                </a:lnTo>
                <a:lnTo>
                  <a:pt x="2116" y="3815"/>
                </a:lnTo>
                <a:lnTo>
                  <a:pt x="2119" y="3832"/>
                </a:lnTo>
                <a:lnTo>
                  <a:pt x="2120" y="3849"/>
                </a:lnTo>
                <a:lnTo>
                  <a:pt x="2119" y="3864"/>
                </a:lnTo>
                <a:lnTo>
                  <a:pt x="2117" y="3875"/>
                </a:lnTo>
                <a:lnTo>
                  <a:pt x="2117" y="3875"/>
                </a:lnTo>
                <a:lnTo>
                  <a:pt x="2116" y="3879"/>
                </a:lnTo>
                <a:lnTo>
                  <a:pt x="2112" y="3883"/>
                </a:lnTo>
                <a:lnTo>
                  <a:pt x="2109" y="3886"/>
                </a:lnTo>
                <a:lnTo>
                  <a:pt x="2105" y="3890"/>
                </a:lnTo>
                <a:lnTo>
                  <a:pt x="2097" y="3895"/>
                </a:lnTo>
                <a:lnTo>
                  <a:pt x="2087" y="3898"/>
                </a:lnTo>
                <a:lnTo>
                  <a:pt x="2078" y="3901"/>
                </a:lnTo>
                <a:lnTo>
                  <a:pt x="2069" y="3902"/>
                </a:lnTo>
                <a:lnTo>
                  <a:pt x="2062" y="3903"/>
                </a:lnTo>
                <a:lnTo>
                  <a:pt x="2062" y="3903"/>
                </a:lnTo>
                <a:lnTo>
                  <a:pt x="2061" y="3907"/>
                </a:lnTo>
                <a:lnTo>
                  <a:pt x="2059" y="3911"/>
                </a:lnTo>
                <a:lnTo>
                  <a:pt x="2055" y="3918"/>
                </a:lnTo>
                <a:lnTo>
                  <a:pt x="2049" y="3925"/>
                </a:lnTo>
                <a:lnTo>
                  <a:pt x="2042" y="3933"/>
                </a:lnTo>
                <a:lnTo>
                  <a:pt x="2030" y="3942"/>
                </a:lnTo>
                <a:lnTo>
                  <a:pt x="2024" y="3946"/>
                </a:lnTo>
                <a:lnTo>
                  <a:pt x="2024" y="3946"/>
                </a:lnTo>
                <a:lnTo>
                  <a:pt x="2020" y="3944"/>
                </a:lnTo>
                <a:lnTo>
                  <a:pt x="2016" y="3943"/>
                </a:lnTo>
                <a:lnTo>
                  <a:pt x="2012" y="3944"/>
                </a:lnTo>
                <a:lnTo>
                  <a:pt x="2008" y="3946"/>
                </a:lnTo>
                <a:lnTo>
                  <a:pt x="2004" y="3949"/>
                </a:lnTo>
                <a:lnTo>
                  <a:pt x="2000" y="3952"/>
                </a:lnTo>
                <a:lnTo>
                  <a:pt x="1992" y="3961"/>
                </a:lnTo>
                <a:lnTo>
                  <a:pt x="1985" y="3972"/>
                </a:lnTo>
                <a:lnTo>
                  <a:pt x="1980" y="3980"/>
                </a:lnTo>
                <a:lnTo>
                  <a:pt x="1976" y="3989"/>
                </a:lnTo>
                <a:lnTo>
                  <a:pt x="1976" y="3989"/>
                </a:lnTo>
                <a:lnTo>
                  <a:pt x="1975" y="4004"/>
                </a:lnTo>
                <a:lnTo>
                  <a:pt x="1972" y="4018"/>
                </a:lnTo>
                <a:lnTo>
                  <a:pt x="1969" y="4030"/>
                </a:lnTo>
                <a:lnTo>
                  <a:pt x="1966" y="4039"/>
                </a:lnTo>
                <a:lnTo>
                  <a:pt x="1961" y="4049"/>
                </a:lnTo>
                <a:lnTo>
                  <a:pt x="1955" y="4055"/>
                </a:lnTo>
                <a:lnTo>
                  <a:pt x="1950" y="4061"/>
                </a:lnTo>
                <a:lnTo>
                  <a:pt x="1945" y="4065"/>
                </a:lnTo>
                <a:lnTo>
                  <a:pt x="1940" y="4068"/>
                </a:lnTo>
                <a:lnTo>
                  <a:pt x="1935" y="4071"/>
                </a:lnTo>
                <a:lnTo>
                  <a:pt x="1926" y="4074"/>
                </a:lnTo>
                <a:lnTo>
                  <a:pt x="1920" y="4074"/>
                </a:lnTo>
                <a:lnTo>
                  <a:pt x="1918" y="4074"/>
                </a:lnTo>
                <a:lnTo>
                  <a:pt x="1918" y="4074"/>
                </a:lnTo>
                <a:lnTo>
                  <a:pt x="1908" y="4069"/>
                </a:lnTo>
                <a:lnTo>
                  <a:pt x="1899" y="4065"/>
                </a:lnTo>
                <a:lnTo>
                  <a:pt x="1891" y="4062"/>
                </a:lnTo>
                <a:lnTo>
                  <a:pt x="1883" y="4060"/>
                </a:lnTo>
                <a:lnTo>
                  <a:pt x="1875" y="4060"/>
                </a:lnTo>
                <a:lnTo>
                  <a:pt x="1868" y="4060"/>
                </a:lnTo>
                <a:lnTo>
                  <a:pt x="1862" y="4061"/>
                </a:lnTo>
                <a:lnTo>
                  <a:pt x="1857" y="4062"/>
                </a:lnTo>
                <a:lnTo>
                  <a:pt x="1847" y="4066"/>
                </a:lnTo>
                <a:lnTo>
                  <a:pt x="1841" y="4070"/>
                </a:lnTo>
                <a:lnTo>
                  <a:pt x="1834" y="4074"/>
                </a:lnTo>
                <a:lnTo>
                  <a:pt x="1834" y="4074"/>
                </a:lnTo>
                <a:lnTo>
                  <a:pt x="1833" y="4084"/>
                </a:lnTo>
                <a:lnTo>
                  <a:pt x="1830" y="4094"/>
                </a:lnTo>
                <a:lnTo>
                  <a:pt x="1827" y="4101"/>
                </a:lnTo>
                <a:lnTo>
                  <a:pt x="1824" y="4107"/>
                </a:lnTo>
                <a:lnTo>
                  <a:pt x="1820" y="4112"/>
                </a:lnTo>
                <a:lnTo>
                  <a:pt x="1816" y="4116"/>
                </a:lnTo>
                <a:lnTo>
                  <a:pt x="1812" y="4120"/>
                </a:lnTo>
                <a:lnTo>
                  <a:pt x="1808" y="4122"/>
                </a:lnTo>
                <a:lnTo>
                  <a:pt x="1800" y="4125"/>
                </a:lnTo>
                <a:lnTo>
                  <a:pt x="1792" y="4127"/>
                </a:lnTo>
                <a:lnTo>
                  <a:pt x="1785" y="4127"/>
                </a:lnTo>
                <a:lnTo>
                  <a:pt x="1785" y="4127"/>
                </a:lnTo>
                <a:lnTo>
                  <a:pt x="1778" y="4124"/>
                </a:lnTo>
                <a:lnTo>
                  <a:pt x="1772" y="4124"/>
                </a:lnTo>
                <a:lnTo>
                  <a:pt x="1766" y="4123"/>
                </a:lnTo>
                <a:lnTo>
                  <a:pt x="1761" y="4124"/>
                </a:lnTo>
                <a:lnTo>
                  <a:pt x="1755" y="4125"/>
                </a:lnTo>
                <a:lnTo>
                  <a:pt x="1751" y="4128"/>
                </a:lnTo>
                <a:lnTo>
                  <a:pt x="1744" y="4132"/>
                </a:lnTo>
                <a:lnTo>
                  <a:pt x="1739" y="4136"/>
                </a:lnTo>
                <a:lnTo>
                  <a:pt x="1736" y="4141"/>
                </a:lnTo>
                <a:lnTo>
                  <a:pt x="1733" y="4145"/>
                </a:lnTo>
                <a:lnTo>
                  <a:pt x="1733" y="4145"/>
                </a:lnTo>
                <a:lnTo>
                  <a:pt x="1733" y="4152"/>
                </a:lnTo>
                <a:lnTo>
                  <a:pt x="1733" y="4159"/>
                </a:lnTo>
                <a:lnTo>
                  <a:pt x="1731" y="4164"/>
                </a:lnTo>
                <a:lnTo>
                  <a:pt x="1728" y="4171"/>
                </a:lnTo>
                <a:lnTo>
                  <a:pt x="1725" y="4175"/>
                </a:lnTo>
                <a:lnTo>
                  <a:pt x="1722" y="4179"/>
                </a:lnTo>
                <a:lnTo>
                  <a:pt x="1713" y="4186"/>
                </a:lnTo>
                <a:lnTo>
                  <a:pt x="1705" y="4191"/>
                </a:lnTo>
                <a:lnTo>
                  <a:pt x="1697" y="4195"/>
                </a:lnTo>
                <a:lnTo>
                  <a:pt x="1690" y="4197"/>
                </a:lnTo>
                <a:lnTo>
                  <a:pt x="1690" y="4197"/>
                </a:lnTo>
                <a:lnTo>
                  <a:pt x="1683" y="4193"/>
                </a:lnTo>
                <a:lnTo>
                  <a:pt x="1676" y="4191"/>
                </a:lnTo>
                <a:lnTo>
                  <a:pt x="1670" y="4190"/>
                </a:lnTo>
                <a:lnTo>
                  <a:pt x="1666" y="4189"/>
                </a:lnTo>
                <a:lnTo>
                  <a:pt x="1662" y="4190"/>
                </a:lnTo>
                <a:lnTo>
                  <a:pt x="1659" y="4191"/>
                </a:lnTo>
                <a:lnTo>
                  <a:pt x="1656" y="4193"/>
                </a:lnTo>
                <a:lnTo>
                  <a:pt x="1654" y="4196"/>
                </a:lnTo>
                <a:lnTo>
                  <a:pt x="1652" y="4201"/>
                </a:lnTo>
                <a:lnTo>
                  <a:pt x="1651" y="4208"/>
                </a:lnTo>
                <a:lnTo>
                  <a:pt x="1651" y="4213"/>
                </a:lnTo>
                <a:lnTo>
                  <a:pt x="1651" y="4213"/>
                </a:lnTo>
                <a:lnTo>
                  <a:pt x="1651" y="4222"/>
                </a:lnTo>
                <a:lnTo>
                  <a:pt x="1651" y="4229"/>
                </a:lnTo>
                <a:lnTo>
                  <a:pt x="1650" y="4234"/>
                </a:lnTo>
                <a:lnTo>
                  <a:pt x="1648" y="4239"/>
                </a:lnTo>
                <a:lnTo>
                  <a:pt x="1646" y="4243"/>
                </a:lnTo>
                <a:lnTo>
                  <a:pt x="1643" y="4247"/>
                </a:lnTo>
                <a:lnTo>
                  <a:pt x="1639" y="4249"/>
                </a:lnTo>
                <a:lnTo>
                  <a:pt x="1635" y="4250"/>
                </a:lnTo>
                <a:lnTo>
                  <a:pt x="1629" y="4251"/>
                </a:lnTo>
                <a:lnTo>
                  <a:pt x="1622" y="4251"/>
                </a:lnTo>
                <a:lnTo>
                  <a:pt x="1616" y="4250"/>
                </a:lnTo>
                <a:lnTo>
                  <a:pt x="1616" y="4250"/>
                </a:lnTo>
                <a:lnTo>
                  <a:pt x="1611" y="4247"/>
                </a:lnTo>
                <a:lnTo>
                  <a:pt x="1606" y="4244"/>
                </a:lnTo>
                <a:lnTo>
                  <a:pt x="1602" y="4244"/>
                </a:lnTo>
                <a:lnTo>
                  <a:pt x="1598" y="4246"/>
                </a:lnTo>
                <a:lnTo>
                  <a:pt x="1595" y="4247"/>
                </a:lnTo>
                <a:lnTo>
                  <a:pt x="1593" y="4250"/>
                </a:lnTo>
                <a:lnTo>
                  <a:pt x="1592" y="4253"/>
                </a:lnTo>
                <a:lnTo>
                  <a:pt x="1591" y="4257"/>
                </a:lnTo>
                <a:lnTo>
                  <a:pt x="1591" y="4265"/>
                </a:lnTo>
                <a:lnTo>
                  <a:pt x="1591" y="4272"/>
                </a:lnTo>
                <a:lnTo>
                  <a:pt x="1592" y="4280"/>
                </a:lnTo>
                <a:lnTo>
                  <a:pt x="1592" y="4280"/>
                </a:lnTo>
                <a:lnTo>
                  <a:pt x="1595" y="4289"/>
                </a:lnTo>
                <a:lnTo>
                  <a:pt x="1597" y="4296"/>
                </a:lnTo>
                <a:lnTo>
                  <a:pt x="1598" y="4302"/>
                </a:lnTo>
                <a:lnTo>
                  <a:pt x="1597" y="4307"/>
                </a:lnTo>
                <a:lnTo>
                  <a:pt x="1596" y="4311"/>
                </a:lnTo>
                <a:lnTo>
                  <a:pt x="1594" y="4315"/>
                </a:lnTo>
                <a:lnTo>
                  <a:pt x="1592" y="4318"/>
                </a:lnTo>
                <a:lnTo>
                  <a:pt x="1589" y="4320"/>
                </a:lnTo>
                <a:lnTo>
                  <a:pt x="1583" y="4324"/>
                </a:lnTo>
                <a:lnTo>
                  <a:pt x="1577" y="4326"/>
                </a:lnTo>
                <a:lnTo>
                  <a:pt x="1571" y="4327"/>
                </a:lnTo>
                <a:lnTo>
                  <a:pt x="1571" y="4327"/>
                </a:lnTo>
                <a:lnTo>
                  <a:pt x="1565" y="4325"/>
                </a:lnTo>
                <a:lnTo>
                  <a:pt x="1559" y="4325"/>
                </a:lnTo>
                <a:lnTo>
                  <a:pt x="1553" y="4325"/>
                </a:lnTo>
                <a:lnTo>
                  <a:pt x="1548" y="4327"/>
                </a:lnTo>
                <a:lnTo>
                  <a:pt x="1543" y="4329"/>
                </a:lnTo>
                <a:lnTo>
                  <a:pt x="1538" y="4332"/>
                </a:lnTo>
                <a:lnTo>
                  <a:pt x="1530" y="4339"/>
                </a:lnTo>
                <a:lnTo>
                  <a:pt x="1523" y="4346"/>
                </a:lnTo>
                <a:lnTo>
                  <a:pt x="1516" y="4353"/>
                </a:lnTo>
                <a:lnTo>
                  <a:pt x="1512" y="4360"/>
                </a:lnTo>
                <a:lnTo>
                  <a:pt x="1512" y="4360"/>
                </a:lnTo>
                <a:lnTo>
                  <a:pt x="1508" y="4369"/>
                </a:lnTo>
                <a:lnTo>
                  <a:pt x="1504" y="4375"/>
                </a:lnTo>
                <a:lnTo>
                  <a:pt x="1499" y="4380"/>
                </a:lnTo>
                <a:lnTo>
                  <a:pt x="1494" y="4385"/>
                </a:lnTo>
                <a:lnTo>
                  <a:pt x="1488" y="4388"/>
                </a:lnTo>
                <a:lnTo>
                  <a:pt x="1480" y="4391"/>
                </a:lnTo>
                <a:lnTo>
                  <a:pt x="1474" y="4393"/>
                </a:lnTo>
                <a:lnTo>
                  <a:pt x="1467" y="4394"/>
                </a:lnTo>
                <a:lnTo>
                  <a:pt x="1455" y="4395"/>
                </a:lnTo>
                <a:lnTo>
                  <a:pt x="1445" y="4395"/>
                </a:lnTo>
                <a:lnTo>
                  <a:pt x="1435" y="4394"/>
                </a:lnTo>
                <a:lnTo>
                  <a:pt x="1435" y="4394"/>
                </a:lnTo>
                <a:lnTo>
                  <a:pt x="1430" y="4387"/>
                </a:lnTo>
                <a:lnTo>
                  <a:pt x="1425" y="4382"/>
                </a:lnTo>
                <a:lnTo>
                  <a:pt x="1420" y="4378"/>
                </a:lnTo>
                <a:lnTo>
                  <a:pt x="1416" y="4375"/>
                </a:lnTo>
                <a:lnTo>
                  <a:pt x="1412" y="4374"/>
                </a:lnTo>
                <a:lnTo>
                  <a:pt x="1409" y="4374"/>
                </a:lnTo>
                <a:lnTo>
                  <a:pt x="1405" y="4374"/>
                </a:lnTo>
                <a:lnTo>
                  <a:pt x="1401" y="4375"/>
                </a:lnTo>
                <a:lnTo>
                  <a:pt x="1396" y="4379"/>
                </a:lnTo>
                <a:lnTo>
                  <a:pt x="1392" y="4383"/>
                </a:lnTo>
                <a:lnTo>
                  <a:pt x="1388" y="4388"/>
                </a:lnTo>
                <a:lnTo>
                  <a:pt x="1388" y="4388"/>
                </a:lnTo>
                <a:lnTo>
                  <a:pt x="1384" y="4382"/>
                </a:lnTo>
                <a:lnTo>
                  <a:pt x="1383" y="4382"/>
                </a:lnTo>
                <a:lnTo>
                  <a:pt x="1385" y="4385"/>
                </a:lnTo>
                <a:lnTo>
                  <a:pt x="1395" y="4404"/>
                </a:lnTo>
                <a:lnTo>
                  <a:pt x="1395" y="4404"/>
                </a:lnTo>
                <a:lnTo>
                  <a:pt x="1398" y="4410"/>
                </a:lnTo>
                <a:lnTo>
                  <a:pt x="1400" y="4416"/>
                </a:lnTo>
                <a:lnTo>
                  <a:pt x="1400" y="4421"/>
                </a:lnTo>
                <a:lnTo>
                  <a:pt x="1400" y="4426"/>
                </a:lnTo>
                <a:lnTo>
                  <a:pt x="1399" y="4430"/>
                </a:lnTo>
                <a:lnTo>
                  <a:pt x="1397" y="4434"/>
                </a:lnTo>
                <a:lnTo>
                  <a:pt x="1394" y="4437"/>
                </a:lnTo>
                <a:lnTo>
                  <a:pt x="1391" y="4440"/>
                </a:lnTo>
                <a:lnTo>
                  <a:pt x="1384" y="4445"/>
                </a:lnTo>
                <a:lnTo>
                  <a:pt x="1378" y="4448"/>
                </a:lnTo>
                <a:lnTo>
                  <a:pt x="1371" y="4450"/>
                </a:lnTo>
                <a:lnTo>
                  <a:pt x="1371" y="4450"/>
                </a:lnTo>
                <a:lnTo>
                  <a:pt x="1366" y="4445"/>
                </a:lnTo>
                <a:lnTo>
                  <a:pt x="1359" y="4440"/>
                </a:lnTo>
                <a:lnTo>
                  <a:pt x="1354" y="4437"/>
                </a:lnTo>
                <a:lnTo>
                  <a:pt x="1348" y="4436"/>
                </a:lnTo>
                <a:lnTo>
                  <a:pt x="1342" y="4435"/>
                </a:lnTo>
                <a:lnTo>
                  <a:pt x="1336" y="4435"/>
                </a:lnTo>
                <a:lnTo>
                  <a:pt x="1323" y="4437"/>
                </a:lnTo>
                <a:lnTo>
                  <a:pt x="1313" y="4441"/>
                </a:lnTo>
                <a:lnTo>
                  <a:pt x="1305" y="4445"/>
                </a:lnTo>
                <a:lnTo>
                  <a:pt x="1297" y="4450"/>
                </a:lnTo>
                <a:lnTo>
                  <a:pt x="1297" y="4450"/>
                </a:lnTo>
                <a:lnTo>
                  <a:pt x="1294" y="4463"/>
                </a:lnTo>
                <a:lnTo>
                  <a:pt x="1291" y="4474"/>
                </a:lnTo>
                <a:lnTo>
                  <a:pt x="1287" y="4483"/>
                </a:lnTo>
                <a:lnTo>
                  <a:pt x="1281" y="4489"/>
                </a:lnTo>
                <a:lnTo>
                  <a:pt x="1276" y="4493"/>
                </a:lnTo>
                <a:lnTo>
                  <a:pt x="1270" y="4496"/>
                </a:lnTo>
                <a:lnTo>
                  <a:pt x="1265" y="4496"/>
                </a:lnTo>
                <a:lnTo>
                  <a:pt x="1259" y="4496"/>
                </a:lnTo>
                <a:lnTo>
                  <a:pt x="1253" y="4494"/>
                </a:lnTo>
                <a:lnTo>
                  <a:pt x="1248" y="4492"/>
                </a:lnTo>
                <a:lnTo>
                  <a:pt x="1238" y="4487"/>
                </a:lnTo>
                <a:lnTo>
                  <a:pt x="1232" y="4483"/>
                </a:lnTo>
                <a:lnTo>
                  <a:pt x="1230" y="4480"/>
                </a:lnTo>
                <a:lnTo>
                  <a:pt x="1230" y="4480"/>
                </a:lnTo>
                <a:lnTo>
                  <a:pt x="1218" y="4479"/>
                </a:lnTo>
                <a:lnTo>
                  <a:pt x="1209" y="4482"/>
                </a:lnTo>
                <a:lnTo>
                  <a:pt x="1205" y="4483"/>
                </a:lnTo>
                <a:lnTo>
                  <a:pt x="1202" y="4485"/>
                </a:lnTo>
                <a:lnTo>
                  <a:pt x="1201" y="4486"/>
                </a:lnTo>
                <a:lnTo>
                  <a:pt x="1199" y="4489"/>
                </a:lnTo>
                <a:lnTo>
                  <a:pt x="1198" y="4494"/>
                </a:lnTo>
                <a:lnTo>
                  <a:pt x="1199" y="4500"/>
                </a:lnTo>
                <a:lnTo>
                  <a:pt x="1201" y="4506"/>
                </a:lnTo>
                <a:lnTo>
                  <a:pt x="1205" y="4513"/>
                </a:lnTo>
                <a:lnTo>
                  <a:pt x="1215" y="4527"/>
                </a:lnTo>
                <a:lnTo>
                  <a:pt x="1225" y="4539"/>
                </a:lnTo>
                <a:lnTo>
                  <a:pt x="1236" y="4550"/>
                </a:lnTo>
                <a:lnTo>
                  <a:pt x="1236" y="4550"/>
                </a:lnTo>
                <a:lnTo>
                  <a:pt x="1225" y="4557"/>
                </a:lnTo>
                <a:lnTo>
                  <a:pt x="1199" y="4572"/>
                </a:lnTo>
                <a:lnTo>
                  <a:pt x="1186" y="4579"/>
                </a:lnTo>
                <a:lnTo>
                  <a:pt x="1173" y="4585"/>
                </a:lnTo>
                <a:lnTo>
                  <a:pt x="1162" y="4589"/>
                </a:lnTo>
                <a:lnTo>
                  <a:pt x="1158" y="4590"/>
                </a:lnTo>
                <a:lnTo>
                  <a:pt x="1156" y="4590"/>
                </a:lnTo>
                <a:lnTo>
                  <a:pt x="1156" y="4590"/>
                </a:lnTo>
                <a:lnTo>
                  <a:pt x="1154" y="4590"/>
                </a:lnTo>
                <a:lnTo>
                  <a:pt x="1150" y="4591"/>
                </a:lnTo>
                <a:lnTo>
                  <a:pt x="1139" y="4594"/>
                </a:lnTo>
                <a:lnTo>
                  <a:pt x="1108" y="4608"/>
                </a:lnTo>
                <a:lnTo>
                  <a:pt x="1080" y="4621"/>
                </a:lnTo>
                <a:lnTo>
                  <a:pt x="1067" y="4627"/>
                </a:lnTo>
                <a:lnTo>
                  <a:pt x="1067" y="4627"/>
                </a:lnTo>
                <a:lnTo>
                  <a:pt x="1062" y="4622"/>
                </a:lnTo>
                <a:lnTo>
                  <a:pt x="1056" y="4619"/>
                </a:lnTo>
                <a:lnTo>
                  <a:pt x="1050" y="4617"/>
                </a:lnTo>
                <a:lnTo>
                  <a:pt x="1044" y="4616"/>
                </a:lnTo>
                <a:lnTo>
                  <a:pt x="1038" y="4616"/>
                </a:lnTo>
                <a:lnTo>
                  <a:pt x="1033" y="4617"/>
                </a:lnTo>
                <a:lnTo>
                  <a:pt x="1028" y="4619"/>
                </a:lnTo>
                <a:lnTo>
                  <a:pt x="1023" y="4622"/>
                </a:lnTo>
                <a:lnTo>
                  <a:pt x="1015" y="4627"/>
                </a:lnTo>
                <a:lnTo>
                  <a:pt x="1009" y="4633"/>
                </a:lnTo>
                <a:lnTo>
                  <a:pt x="1002" y="4640"/>
                </a:lnTo>
                <a:lnTo>
                  <a:pt x="1002" y="4640"/>
                </a:lnTo>
                <a:lnTo>
                  <a:pt x="1000" y="4653"/>
                </a:lnTo>
                <a:lnTo>
                  <a:pt x="998" y="4663"/>
                </a:lnTo>
                <a:lnTo>
                  <a:pt x="995" y="4671"/>
                </a:lnTo>
                <a:lnTo>
                  <a:pt x="992" y="4677"/>
                </a:lnTo>
                <a:lnTo>
                  <a:pt x="988" y="4682"/>
                </a:lnTo>
                <a:lnTo>
                  <a:pt x="984" y="4684"/>
                </a:lnTo>
                <a:lnTo>
                  <a:pt x="980" y="4684"/>
                </a:lnTo>
                <a:lnTo>
                  <a:pt x="976" y="4683"/>
                </a:lnTo>
                <a:lnTo>
                  <a:pt x="971" y="4682"/>
                </a:lnTo>
                <a:lnTo>
                  <a:pt x="966" y="4680"/>
                </a:lnTo>
                <a:lnTo>
                  <a:pt x="960" y="4673"/>
                </a:lnTo>
                <a:lnTo>
                  <a:pt x="953" y="4667"/>
                </a:lnTo>
                <a:lnTo>
                  <a:pt x="953" y="4667"/>
                </a:lnTo>
                <a:lnTo>
                  <a:pt x="956" y="4656"/>
                </a:lnTo>
                <a:lnTo>
                  <a:pt x="958" y="4647"/>
                </a:lnTo>
                <a:lnTo>
                  <a:pt x="957" y="4640"/>
                </a:lnTo>
                <a:lnTo>
                  <a:pt x="955" y="4634"/>
                </a:lnTo>
                <a:lnTo>
                  <a:pt x="952" y="4631"/>
                </a:lnTo>
                <a:lnTo>
                  <a:pt x="948" y="4629"/>
                </a:lnTo>
                <a:lnTo>
                  <a:pt x="943" y="4629"/>
                </a:lnTo>
                <a:lnTo>
                  <a:pt x="938" y="4629"/>
                </a:lnTo>
                <a:lnTo>
                  <a:pt x="925" y="4632"/>
                </a:lnTo>
                <a:lnTo>
                  <a:pt x="915" y="4636"/>
                </a:lnTo>
                <a:lnTo>
                  <a:pt x="904" y="4643"/>
                </a:lnTo>
                <a:lnTo>
                  <a:pt x="904" y="4643"/>
                </a:lnTo>
                <a:lnTo>
                  <a:pt x="898" y="4652"/>
                </a:lnTo>
                <a:lnTo>
                  <a:pt x="891" y="4660"/>
                </a:lnTo>
                <a:lnTo>
                  <a:pt x="884" y="4667"/>
                </a:lnTo>
                <a:lnTo>
                  <a:pt x="878" y="4673"/>
                </a:lnTo>
                <a:lnTo>
                  <a:pt x="872" y="4678"/>
                </a:lnTo>
                <a:lnTo>
                  <a:pt x="866" y="4683"/>
                </a:lnTo>
                <a:lnTo>
                  <a:pt x="855" y="4688"/>
                </a:lnTo>
                <a:lnTo>
                  <a:pt x="844" y="4691"/>
                </a:lnTo>
                <a:lnTo>
                  <a:pt x="837" y="4692"/>
                </a:lnTo>
                <a:lnTo>
                  <a:pt x="830" y="4692"/>
                </a:lnTo>
                <a:lnTo>
                  <a:pt x="830" y="4692"/>
                </a:lnTo>
                <a:lnTo>
                  <a:pt x="829" y="4686"/>
                </a:lnTo>
                <a:lnTo>
                  <a:pt x="827" y="4682"/>
                </a:lnTo>
                <a:lnTo>
                  <a:pt x="824" y="4678"/>
                </a:lnTo>
                <a:lnTo>
                  <a:pt x="820" y="4676"/>
                </a:lnTo>
                <a:lnTo>
                  <a:pt x="815" y="4675"/>
                </a:lnTo>
                <a:lnTo>
                  <a:pt x="809" y="4674"/>
                </a:lnTo>
                <a:lnTo>
                  <a:pt x="797" y="4675"/>
                </a:lnTo>
                <a:lnTo>
                  <a:pt x="786" y="4678"/>
                </a:lnTo>
                <a:lnTo>
                  <a:pt x="776" y="4682"/>
                </a:lnTo>
                <a:lnTo>
                  <a:pt x="765" y="4686"/>
                </a:lnTo>
                <a:lnTo>
                  <a:pt x="765" y="4686"/>
                </a:lnTo>
                <a:lnTo>
                  <a:pt x="761" y="4691"/>
                </a:lnTo>
                <a:lnTo>
                  <a:pt x="756" y="4695"/>
                </a:lnTo>
                <a:lnTo>
                  <a:pt x="751" y="4699"/>
                </a:lnTo>
                <a:lnTo>
                  <a:pt x="746" y="4702"/>
                </a:lnTo>
                <a:lnTo>
                  <a:pt x="735" y="4706"/>
                </a:lnTo>
                <a:lnTo>
                  <a:pt x="724" y="4709"/>
                </a:lnTo>
                <a:lnTo>
                  <a:pt x="715" y="4710"/>
                </a:lnTo>
                <a:lnTo>
                  <a:pt x="707" y="4710"/>
                </a:lnTo>
                <a:lnTo>
                  <a:pt x="701" y="4709"/>
                </a:lnTo>
                <a:lnTo>
                  <a:pt x="701" y="4709"/>
                </a:lnTo>
                <a:lnTo>
                  <a:pt x="689" y="4715"/>
                </a:lnTo>
                <a:lnTo>
                  <a:pt x="681" y="4719"/>
                </a:lnTo>
                <a:lnTo>
                  <a:pt x="674" y="4721"/>
                </a:lnTo>
                <a:lnTo>
                  <a:pt x="669" y="4721"/>
                </a:lnTo>
                <a:lnTo>
                  <a:pt x="665" y="4720"/>
                </a:lnTo>
                <a:lnTo>
                  <a:pt x="663" y="4716"/>
                </a:lnTo>
                <a:lnTo>
                  <a:pt x="661" y="4713"/>
                </a:lnTo>
                <a:lnTo>
                  <a:pt x="661" y="4709"/>
                </a:lnTo>
                <a:lnTo>
                  <a:pt x="661" y="4700"/>
                </a:lnTo>
                <a:lnTo>
                  <a:pt x="663" y="4692"/>
                </a:lnTo>
                <a:lnTo>
                  <a:pt x="666" y="4682"/>
                </a:lnTo>
                <a:lnTo>
                  <a:pt x="666" y="4682"/>
                </a:lnTo>
                <a:lnTo>
                  <a:pt x="672" y="4673"/>
                </a:lnTo>
                <a:lnTo>
                  <a:pt x="675" y="4666"/>
                </a:lnTo>
                <a:lnTo>
                  <a:pt x="677" y="4661"/>
                </a:lnTo>
                <a:lnTo>
                  <a:pt x="677" y="4658"/>
                </a:lnTo>
                <a:lnTo>
                  <a:pt x="676" y="4656"/>
                </a:lnTo>
                <a:lnTo>
                  <a:pt x="673" y="4656"/>
                </a:lnTo>
                <a:lnTo>
                  <a:pt x="667" y="4657"/>
                </a:lnTo>
                <a:lnTo>
                  <a:pt x="658" y="4661"/>
                </a:lnTo>
                <a:lnTo>
                  <a:pt x="649" y="4664"/>
                </a:lnTo>
                <a:lnTo>
                  <a:pt x="645" y="4664"/>
                </a:lnTo>
                <a:lnTo>
                  <a:pt x="642" y="4664"/>
                </a:lnTo>
                <a:lnTo>
                  <a:pt x="640" y="4663"/>
                </a:lnTo>
                <a:lnTo>
                  <a:pt x="639" y="4660"/>
                </a:lnTo>
                <a:lnTo>
                  <a:pt x="639" y="4660"/>
                </a:lnTo>
                <a:lnTo>
                  <a:pt x="637" y="4657"/>
                </a:lnTo>
                <a:lnTo>
                  <a:pt x="635" y="4656"/>
                </a:lnTo>
                <a:lnTo>
                  <a:pt x="631" y="4655"/>
                </a:lnTo>
                <a:lnTo>
                  <a:pt x="627" y="4656"/>
                </a:lnTo>
                <a:lnTo>
                  <a:pt x="621" y="4657"/>
                </a:lnTo>
                <a:lnTo>
                  <a:pt x="615" y="4660"/>
                </a:lnTo>
                <a:lnTo>
                  <a:pt x="602" y="4667"/>
                </a:lnTo>
                <a:lnTo>
                  <a:pt x="590" y="4676"/>
                </a:lnTo>
                <a:lnTo>
                  <a:pt x="584" y="4683"/>
                </a:lnTo>
                <a:lnTo>
                  <a:pt x="579" y="4689"/>
                </a:lnTo>
                <a:lnTo>
                  <a:pt x="575" y="4695"/>
                </a:lnTo>
                <a:lnTo>
                  <a:pt x="571" y="4702"/>
                </a:lnTo>
                <a:lnTo>
                  <a:pt x="569" y="4708"/>
                </a:lnTo>
                <a:lnTo>
                  <a:pt x="568" y="4715"/>
                </a:lnTo>
                <a:lnTo>
                  <a:pt x="568" y="4715"/>
                </a:lnTo>
                <a:lnTo>
                  <a:pt x="567" y="4722"/>
                </a:lnTo>
                <a:lnTo>
                  <a:pt x="566" y="4728"/>
                </a:lnTo>
                <a:lnTo>
                  <a:pt x="565" y="4734"/>
                </a:lnTo>
                <a:lnTo>
                  <a:pt x="563" y="4740"/>
                </a:lnTo>
                <a:lnTo>
                  <a:pt x="557" y="4749"/>
                </a:lnTo>
                <a:lnTo>
                  <a:pt x="551" y="4756"/>
                </a:lnTo>
                <a:lnTo>
                  <a:pt x="545" y="4762"/>
                </a:lnTo>
                <a:lnTo>
                  <a:pt x="539" y="4765"/>
                </a:lnTo>
                <a:lnTo>
                  <a:pt x="536" y="4765"/>
                </a:lnTo>
                <a:lnTo>
                  <a:pt x="533" y="4765"/>
                </a:lnTo>
                <a:lnTo>
                  <a:pt x="532" y="4763"/>
                </a:lnTo>
                <a:lnTo>
                  <a:pt x="531" y="4762"/>
                </a:lnTo>
                <a:lnTo>
                  <a:pt x="531" y="4762"/>
                </a:lnTo>
                <a:lnTo>
                  <a:pt x="529" y="4756"/>
                </a:lnTo>
                <a:lnTo>
                  <a:pt x="526" y="4751"/>
                </a:lnTo>
                <a:lnTo>
                  <a:pt x="521" y="4747"/>
                </a:lnTo>
                <a:lnTo>
                  <a:pt x="516" y="4743"/>
                </a:lnTo>
                <a:lnTo>
                  <a:pt x="510" y="4741"/>
                </a:lnTo>
                <a:lnTo>
                  <a:pt x="505" y="4740"/>
                </a:lnTo>
                <a:lnTo>
                  <a:pt x="502" y="4740"/>
                </a:lnTo>
                <a:lnTo>
                  <a:pt x="500" y="4741"/>
                </a:lnTo>
                <a:lnTo>
                  <a:pt x="497" y="4743"/>
                </a:lnTo>
                <a:lnTo>
                  <a:pt x="496" y="4745"/>
                </a:lnTo>
                <a:lnTo>
                  <a:pt x="496" y="4745"/>
                </a:lnTo>
                <a:lnTo>
                  <a:pt x="487" y="4760"/>
                </a:lnTo>
                <a:lnTo>
                  <a:pt x="480" y="4773"/>
                </a:lnTo>
                <a:lnTo>
                  <a:pt x="476" y="4778"/>
                </a:lnTo>
                <a:lnTo>
                  <a:pt x="473" y="4781"/>
                </a:lnTo>
                <a:lnTo>
                  <a:pt x="472" y="4782"/>
                </a:lnTo>
                <a:lnTo>
                  <a:pt x="470" y="4782"/>
                </a:lnTo>
                <a:lnTo>
                  <a:pt x="469" y="4781"/>
                </a:lnTo>
                <a:lnTo>
                  <a:pt x="468" y="4780"/>
                </a:lnTo>
                <a:lnTo>
                  <a:pt x="468" y="4780"/>
                </a:lnTo>
                <a:lnTo>
                  <a:pt x="464" y="4775"/>
                </a:lnTo>
                <a:lnTo>
                  <a:pt x="460" y="4771"/>
                </a:lnTo>
                <a:lnTo>
                  <a:pt x="453" y="4767"/>
                </a:lnTo>
                <a:lnTo>
                  <a:pt x="447" y="4763"/>
                </a:lnTo>
                <a:lnTo>
                  <a:pt x="436" y="4757"/>
                </a:lnTo>
                <a:lnTo>
                  <a:pt x="431" y="4755"/>
                </a:lnTo>
                <a:lnTo>
                  <a:pt x="431" y="4755"/>
                </a:lnTo>
                <a:lnTo>
                  <a:pt x="426" y="4769"/>
                </a:lnTo>
                <a:lnTo>
                  <a:pt x="421" y="4778"/>
                </a:lnTo>
                <a:lnTo>
                  <a:pt x="414" y="4785"/>
                </a:lnTo>
                <a:lnTo>
                  <a:pt x="409" y="4790"/>
                </a:lnTo>
                <a:lnTo>
                  <a:pt x="404" y="4793"/>
                </a:lnTo>
                <a:lnTo>
                  <a:pt x="401" y="4794"/>
                </a:lnTo>
                <a:lnTo>
                  <a:pt x="397" y="4795"/>
                </a:lnTo>
                <a:lnTo>
                  <a:pt x="397" y="4795"/>
                </a:lnTo>
                <a:lnTo>
                  <a:pt x="391" y="4786"/>
                </a:lnTo>
                <a:lnTo>
                  <a:pt x="385" y="4778"/>
                </a:lnTo>
                <a:lnTo>
                  <a:pt x="378" y="4773"/>
                </a:lnTo>
                <a:lnTo>
                  <a:pt x="371" y="4768"/>
                </a:lnTo>
                <a:lnTo>
                  <a:pt x="361" y="4763"/>
                </a:lnTo>
                <a:lnTo>
                  <a:pt x="357" y="4762"/>
                </a:lnTo>
                <a:lnTo>
                  <a:pt x="345" y="4847"/>
                </a:lnTo>
                <a:lnTo>
                  <a:pt x="309" y="4854"/>
                </a:lnTo>
                <a:lnTo>
                  <a:pt x="305" y="4872"/>
                </a:lnTo>
                <a:lnTo>
                  <a:pt x="180" y="4856"/>
                </a:lnTo>
                <a:lnTo>
                  <a:pt x="180" y="4856"/>
                </a:lnTo>
                <a:lnTo>
                  <a:pt x="174" y="4851"/>
                </a:lnTo>
                <a:lnTo>
                  <a:pt x="167" y="4846"/>
                </a:lnTo>
                <a:lnTo>
                  <a:pt x="160" y="4844"/>
                </a:lnTo>
                <a:lnTo>
                  <a:pt x="153" y="4842"/>
                </a:lnTo>
                <a:lnTo>
                  <a:pt x="146" y="4842"/>
                </a:lnTo>
                <a:lnTo>
                  <a:pt x="137" y="4843"/>
                </a:lnTo>
                <a:lnTo>
                  <a:pt x="129" y="4844"/>
                </a:lnTo>
                <a:lnTo>
                  <a:pt x="121" y="4846"/>
                </a:lnTo>
                <a:lnTo>
                  <a:pt x="107" y="4851"/>
                </a:lnTo>
                <a:lnTo>
                  <a:pt x="95" y="4857"/>
                </a:lnTo>
                <a:lnTo>
                  <a:pt x="84" y="4863"/>
                </a:lnTo>
                <a:lnTo>
                  <a:pt x="84" y="4863"/>
                </a:lnTo>
                <a:lnTo>
                  <a:pt x="77" y="4871"/>
                </a:lnTo>
                <a:lnTo>
                  <a:pt x="70" y="4878"/>
                </a:lnTo>
                <a:lnTo>
                  <a:pt x="63" y="4883"/>
                </a:lnTo>
                <a:lnTo>
                  <a:pt x="55" y="4887"/>
                </a:lnTo>
                <a:lnTo>
                  <a:pt x="48" y="4891"/>
                </a:lnTo>
                <a:lnTo>
                  <a:pt x="41" y="4893"/>
                </a:lnTo>
                <a:lnTo>
                  <a:pt x="28" y="4896"/>
                </a:lnTo>
                <a:lnTo>
                  <a:pt x="16" y="4896"/>
                </a:lnTo>
                <a:lnTo>
                  <a:pt x="8" y="4895"/>
                </a:lnTo>
                <a:lnTo>
                  <a:pt x="0" y="4894"/>
                </a:lnTo>
                <a:lnTo>
                  <a:pt x="1" y="4826"/>
                </a:lnTo>
                <a:lnTo>
                  <a:pt x="1" y="4826"/>
                </a:lnTo>
                <a:lnTo>
                  <a:pt x="0" y="4838"/>
                </a:lnTo>
                <a:lnTo>
                  <a:pt x="0" y="4834"/>
                </a:lnTo>
                <a:lnTo>
                  <a:pt x="1" y="4811"/>
                </a:lnTo>
                <a:lnTo>
                  <a:pt x="1" y="4811"/>
                </a:lnTo>
                <a:lnTo>
                  <a:pt x="2" y="4802"/>
                </a:lnTo>
                <a:lnTo>
                  <a:pt x="4" y="4793"/>
                </a:lnTo>
                <a:lnTo>
                  <a:pt x="7" y="4786"/>
                </a:lnTo>
                <a:lnTo>
                  <a:pt x="10" y="4779"/>
                </a:lnTo>
                <a:lnTo>
                  <a:pt x="14" y="4773"/>
                </a:lnTo>
                <a:lnTo>
                  <a:pt x="18" y="4768"/>
                </a:lnTo>
                <a:lnTo>
                  <a:pt x="29" y="4759"/>
                </a:lnTo>
                <a:lnTo>
                  <a:pt x="38" y="4751"/>
                </a:lnTo>
                <a:lnTo>
                  <a:pt x="45" y="4747"/>
                </a:lnTo>
                <a:lnTo>
                  <a:pt x="53" y="4743"/>
                </a:lnTo>
                <a:lnTo>
                  <a:pt x="161" y="4728"/>
                </a:lnTo>
                <a:lnTo>
                  <a:pt x="161" y="4728"/>
                </a:lnTo>
                <a:lnTo>
                  <a:pt x="163" y="4724"/>
                </a:lnTo>
                <a:lnTo>
                  <a:pt x="167" y="4721"/>
                </a:lnTo>
                <a:lnTo>
                  <a:pt x="173" y="4719"/>
                </a:lnTo>
                <a:lnTo>
                  <a:pt x="181" y="4717"/>
                </a:lnTo>
                <a:lnTo>
                  <a:pt x="188" y="4717"/>
                </a:lnTo>
                <a:lnTo>
                  <a:pt x="197" y="4719"/>
                </a:lnTo>
                <a:lnTo>
                  <a:pt x="214" y="4723"/>
                </a:lnTo>
                <a:lnTo>
                  <a:pt x="232" y="4727"/>
                </a:lnTo>
                <a:lnTo>
                  <a:pt x="247" y="4732"/>
                </a:lnTo>
                <a:lnTo>
                  <a:pt x="262" y="4737"/>
                </a:lnTo>
                <a:lnTo>
                  <a:pt x="287" y="4762"/>
                </a:lnTo>
                <a:lnTo>
                  <a:pt x="302" y="4762"/>
                </a:lnTo>
                <a:lnTo>
                  <a:pt x="326" y="4708"/>
                </a:lnTo>
                <a:lnTo>
                  <a:pt x="326" y="4708"/>
                </a:lnTo>
                <a:lnTo>
                  <a:pt x="331" y="4708"/>
                </a:lnTo>
                <a:lnTo>
                  <a:pt x="337" y="4707"/>
                </a:lnTo>
                <a:lnTo>
                  <a:pt x="342" y="4706"/>
                </a:lnTo>
                <a:lnTo>
                  <a:pt x="348" y="4704"/>
                </a:lnTo>
                <a:lnTo>
                  <a:pt x="354" y="4700"/>
                </a:lnTo>
                <a:lnTo>
                  <a:pt x="358" y="4695"/>
                </a:lnTo>
                <a:lnTo>
                  <a:pt x="360" y="4692"/>
                </a:lnTo>
                <a:lnTo>
                  <a:pt x="361" y="4688"/>
                </a:lnTo>
                <a:lnTo>
                  <a:pt x="361" y="4688"/>
                </a:lnTo>
                <a:lnTo>
                  <a:pt x="362" y="4685"/>
                </a:lnTo>
                <a:lnTo>
                  <a:pt x="364" y="4683"/>
                </a:lnTo>
                <a:lnTo>
                  <a:pt x="367" y="4682"/>
                </a:lnTo>
                <a:lnTo>
                  <a:pt x="370" y="4682"/>
                </a:lnTo>
                <a:lnTo>
                  <a:pt x="378" y="4683"/>
                </a:lnTo>
                <a:lnTo>
                  <a:pt x="386" y="4687"/>
                </a:lnTo>
                <a:lnTo>
                  <a:pt x="393" y="4690"/>
                </a:lnTo>
                <a:lnTo>
                  <a:pt x="400" y="4693"/>
                </a:lnTo>
                <a:lnTo>
                  <a:pt x="402" y="4693"/>
                </a:lnTo>
                <a:lnTo>
                  <a:pt x="404" y="4692"/>
                </a:lnTo>
                <a:lnTo>
                  <a:pt x="405" y="4691"/>
                </a:lnTo>
                <a:lnTo>
                  <a:pt x="406" y="4688"/>
                </a:lnTo>
                <a:lnTo>
                  <a:pt x="406" y="4688"/>
                </a:lnTo>
                <a:lnTo>
                  <a:pt x="406" y="4685"/>
                </a:lnTo>
                <a:lnTo>
                  <a:pt x="407" y="4682"/>
                </a:lnTo>
                <a:lnTo>
                  <a:pt x="410" y="4677"/>
                </a:lnTo>
                <a:lnTo>
                  <a:pt x="416" y="4673"/>
                </a:lnTo>
                <a:lnTo>
                  <a:pt x="422" y="4671"/>
                </a:lnTo>
                <a:lnTo>
                  <a:pt x="427" y="4670"/>
                </a:lnTo>
                <a:lnTo>
                  <a:pt x="432" y="4669"/>
                </a:lnTo>
                <a:lnTo>
                  <a:pt x="437" y="4669"/>
                </a:lnTo>
                <a:lnTo>
                  <a:pt x="459" y="4688"/>
                </a:lnTo>
                <a:lnTo>
                  <a:pt x="474" y="4638"/>
                </a:lnTo>
                <a:lnTo>
                  <a:pt x="597" y="4569"/>
                </a:lnTo>
                <a:lnTo>
                  <a:pt x="634" y="4569"/>
                </a:lnTo>
                <a:lnTo>
                  <a:pt x="634" y="4569"/>
                </a:lnTo>
                <a:lnTo>
                  <a:pt x="639" y="4558"/>
                </a:lnTo>
                <a:lnTo>
                  <a:pt x="646" y="4550"/>
                </a:lnTo>
                <a:lnTo>
                  <a:pt x="654" y="4544"/>
                </a:lnTo>
                <a:lnTo>
                  <a:pt x="662" y="4541"/>
                </a:lnTo>
                <a:lnTo>
                  <a:pt x="670" y="4539"/>
                </a:lnTo>
                <a:lnTo>
                  <a:pt x="678" y="4539"/>
                </a:lnTo>
                <a:lnTo>
                  <a:pt x="686" y="4540"/>
                </a:lnTo>
                <a:lnTo>
                  <a:pt x="695" y="4542"/>
                </a:lnTo>
                <a:lnTo>
                  <a:pt x="703" y="4546"/>
                </a:lnTo>
                <a:lnTo>
                  <a:pt x="710" y="4549"/>
                </a:lnTo>
                <a:lnTo>
                  <a:pt x="723" y="4557"/>
                </a:lnTo>
                <a:lnTo>
                  <a:pt x="732" y="4564"/>
                </a:lnTo>
                <a:lnTo>
                  <a:pt x="736" y="4566"/>
                </a:lnTo>
                <a:lnTo>
                  <a:pt x="736" y="4566"/>
                </a:lnTo>
                <a:lnTo>
                  <a:pt x="745" y="4567"/>
                </a:lnTo>
                <a:lnTo>
                  <a:pt x="756" y="4567"/>
                </a:lnTo>
                <a:lnTo>
                  <a:pt x="779" y="4566"/>
                </a:lnTo>
                <a:lnTo>
                  <a:pt x="803" y="4563"/>
                </a:lnTo>
                <a:lnTo>
                  <a:pt x="827" y="4557"/>
                </a:lnTo>
                <a:lnTo>
                  <a:pt x="837" y="4554"/>
                </a:lnTo>
                <a:lnTo>
                  <a:pt x="847" y="4551"/>
                </a:lnTo>
                <a:lnTo>
                  <a:pt x="857" y="4547"/>
                </a:lnTo>
                <a:lnTo>
                  <a:pt x="864" y="4543"/>
                </a:lnTo>
                <a:lnTo>
                  <a:pt x="870" y="4539"/>
                </a:lnTo>
                <a:lnTo>
                  <a:pt x="874" y="4534"/>
                </a:lnTo>
                <a:lnTo>
                  <a:pt x="876" y="4529"/>
                </a:lnTo>
                <a:lnTo>
                  <a:pt x="876" y="4524"/>
                </a:lnTo>
                <a:lnTo>
                  <a:pt x="876" y="4524"/>
                </a:lnTo>
                <a:lnTo>
                  <a:pt x="876" y="4522"/>
                </a:lnTo>
                <a:lnTo>
                  <a:pt x="876" y="4518"/>
                </a:lnTo>
                <a:lnTo>
                  <a:pt x="879" y="4512"/>
                </a:lnTo>
                <a:lnTo>
                  <a:pt x="883" y="4506"/>
                </a:lnTo>
                <a:lnTo>
                  <a:pt x="891" y="4499"/>
                </a:lnTo>
                <a:lnTo>
                  <a:pt x="898" y="4492"/>
                </a:lnTo>
                <a:lnTo>
                  <a:pt x="907" y="4485"/>
                </a:lnTo>
                <a:lnTo>
                  <a:pt x="926" y="4470"/>
                </a:lnTo>
                <a:lnTo>
                  <a:pt x="946" y="4458"/>
                </a:lnTo>
                <a:lnTo>
                  <a:pt x="963" y="4448"/>
                </a:lnTo>
                <a:lnTo>
                  <a:pt x="981" y="4438"/>
                </a:lnTo>
                <a:lnTo>
                  <a:pt x="1055" y="4423"/>
                </a:lnTo>
                <a:lnTo>
                  <a:pt x="1138" y="4345"/>
                </a:lnTo>
                <a:lnTo>
                  <a:pt x="1138" y="4345"/>
                </a:lnTo>
                <a:lnTo>
                  <a:pt x="1142" y="4341"/>
                </a:lnTo>
                <a:lnTo>
                  <a:pt x="1147" y="4338"/>
                </a:lnTo>
                <a:lnTo>
                  <a:pt x="1151" y="4335"/>
                </a:lnTo>
                <a:lnTo>
                  <a:pt x="1155" y="4334"/>
                </a:lnTo>
                <a:lnTo>
                  <a:pt x="1160" y="4334"/>
                </a:lnTo>
                <a:lnTo>
                  <a:pt x="1164" y="4334"/>
                </a:lnTo>
                <a:lnTo>
                  <a:pt x="1172" y="4335"/>
                </a:lnTo>
                <a:lnTo>
                  <a:pt x="1178" y="4338"/>
                </a:lnTo>
                <a:lnTo>
                  <a:pt x="1183" y="4342"/>
                </a:lnTo>
                <a:lnTo>
                  <a:pt x="1187" y="4345"/>
                </a:lnTo>
                <a:lnTo>
                  <a:pt x="1187" y="4345"/>
                </a:lnTo>
                <a:lnTo>
                  <a:pt x="1205" y="4314"/>
                </a:lnTo>
                <a:lnTo>
                  <a:pt x="1222" y="4287"/>
                </a:lnTo>
                <a:lnTo>
                  <a:pt x="1236" y="4260"/>
                </a:lnTo>
                <a:lnTo>
                  <a:pt x="1236" y="4260"/>
                </a:lnTo>
                <a:lnTo>
                  <a:pt x="1240" y="4253"/>
                </a:lnTo>
                <a:lnTo>
                  <a:pt x="1248" y="4246"/>
                </a:lnTo>
                <a:lnTo>
                  <a:pt x="1266" y="4226"/>
                </a:lnTo>
                <a:lnTo>
                  <a:pt x="1290" y="4203"/>
                </a:lnTo>
                <a:lnTo>
                  <a:pt x="1316" y="4181"/>
                </a:lnTo>
                <a:lnTo>
                  <a:pt x="1362" y="4141"/>
                </a:lnTo>
                <a:lnTo>
                  <a:pt x="1384" y="4124"/>
                </a:lnTo>
                <a:lnTo>
                  <a:pt x="1392" y="4035"/>
                </a:lnTo>
                <a:lnTo>
                  <a:pt x="1392" y="4035"/>
                </a:lnTo>
                <a:lnTo>
                  <a:pt x="1393" y="4022"/>
                </a:lnTo>
                <a:lnTo>
                  <a:pt x="1394" y="4007"/>
                </a:lnTo>
                <a:lnTo>
                  <a:pt x="1397" y="3994"/>
                </a:lnTo>
                <a:lnTo>
                  <a:pt x="1399" y="3982"/>
                </a:lnTo>
                <a:lnTo>
                  <a:pt x="1407" y="3956"/>
                </a:lnTo>
                <a:lnTo>
                  <a:pt x="1416" y="3932"/>
                </a:lnTo>
                <a:lnTo>
                  <a:pt x="1427" y="3909"/>
                </a:lnTo>
                <a:lnTo>
                  <a:pt x="1438" y="3886"/>
                </a:lnTo>
                <a:lnTo>
                  <a:pt x="1452" y="3867"/>
                </a:lnTo>
                <a:lnTo>
                  <a:pt x="1464" y="3847"/>
                </a:lnTo>
                <a:lnTo>
                  <a:pt x="1477" y="3831"/>
                </a:lnTo>
                <a:lnTo>
                  <a:pt x="1490" y="3816"/>
                </a:lnTo>
                <a:lnTo>
                  <a:pt x="1512" y="3791"/>
                </a:lnTo>
                <a:lnTo>
                  <a:pt x="1528" y="3777"/>
                </a:lnTo>
                <a:lnTo>
                  <a:pt x="1534" y="3770"/>
                </a:lnTo>
                <a:lnTo>
                  <a:pt x="1475" y="3764"/>
                </a:lnTo>
                <a:lnTo>
                  <a:pt x="1395" y="3823"/>
                </a:lnTo>
                <a:lnTo>
                  <a:pt x="1395" y="3823"/>
                </a:lnTo>
                <a:lnTo>
                  <a:pt x="1387" y="3826"/>
                </a:lnTo>
                <a:lnTo>
                  <a:pt x="1380" y="3829"/>
                </a:lnTo>
                <a:lnTo>
                  <a:pt x="1373" y="3831"/>
                </a:lnTo>
                <a:lnTo>
                  <a:pt x="1366" y="3831"/>
                </a:lnTo>
                <a:lnTo>
                  <a:pt x="1360" y="3832"/>
                </a:lnTo>
                <a:lnTo>
                  <a:pt x="1354" y="3831"/>
                </a:lnTo>
                <a:lnTo>
                  <a:pt x="1350" y="3830"/>
                </a:lnTo>
                <a:lnTo>
                  <a:pt x="1345" y="3828"/>
                </a:lnTo>
                <a:lnTo>
                  <a:pt x="1342" y="3826"/>
                </a:lnTo>
                <a:lnTo>
                  <a:pt x="1338" y="3823"/>
                </a:lnTo>
                <a:lnTo>
                  <a:pt x="1333" y="3816"/>
                </a:lnTo>
                <a:lnTo>
                  <a:pt x="1329" y="3806"/>
                </a:lnTo>
                <a:lnTo>
                  <a:pt x="1326" y="3797"/>
                </a:lnTo>
                <a:lnTo>
                  <a:pt x="1323" y="3787"/>
                </a:lnTo>
                <a:lnTo>
                  <a:pt x="1322" y="3778"/>
                </a:lnTo>
                <a:lnTo>
                  <a:pt x="1322" y="3759"/>
                </a:lnTo>
                <a:lnTo>
                  <a:pt x="1325" y="3745"/>
                </a:lnTo>
                <a:lnTo>
                  <a:pt x="1325" y="3740"/>
                </a:lnTo>
                <a:lnTo>
                  <a:pt x="1325" y="3740"/>
                </a:lnTo>
                <a:lnTo>
                  <a:pt x="1330" y="3719"/>
                </a:lnTo>
                <a:lnTo>
                  <a:pt x="1332" y="3704"/>
                </a:lnTo>
                <a:lnTo>
                  <a:pt x="1332" y="3699"/>
                </a:lnTo>
                <a:lnTo>
                  <a:pt x="1331" y="3694"/>
                </a:lnTo>
                <a:lnTo>
                  <a:pt x="1330" y="3690"/>
                </a:lnTo>
                <a:lnTo>
                  <a:pt x="1329" y="3687"/>
                </a:lnTo>
                <a:lnTo>
                  <a:pt x="1327" y="3686"/>
                </a:lnTo>
                <a:lnTo>
                  <a:pt x="1323" y="3685"/>
                </a:lnTo>
                <a:lnTo>
                  <a:pt x="1320" y="3685"/>
                </a:lnTo>
                <a:lnTo>
                  <a:pt x="1317" y="3686"/>
                </a:lnTo>
                <a:lnTo>
                  <a:pt x="1310" y="3690"/>
                </a:lnTo>
                <a:lnTo>
                  <a:pt x="1302" y="3696"/>
                </a:lnTo>
                <a:lnTo>
                  <a:pt x="1294" y="3703"/>
                </a:lnTo>
                <a:lnTo>
                  <a:pt x="1286" y="3711"/>
                </a:lnTo>
                <a:lnTo>
                  <a:pt x="1270" y="3727"/>
                </a:lnTo>
                <a:lnTo>
                  <a:pt x="1255" y="3746"/>
                </a:lnTo>
                <a:lnTo>
                  <a:pt x="1273" y="3826"/>
                </a:lnTo>
                <a:lnTo>
                  <a:pt x="1273" y="3826"/>
                </a:lnTo>
                <a:lnTo>
                  <a:pt x="1268" y="3833"/>
                </a:lnTo>
                <a:lnTo>
                  <a:pt x="1264" y="3839"/>
                </a:lnTo>
                <a:lnTo>
                  <a:pt x="1259" y="3843"/>
                </a:lnTo>
                <a:lnTo>
                  <a:pt x="1253" y="3846"/>
                </a:lnTo>
                <a:lnTo>
                  <a:pt x="1248" y="3849"/>
                </a:lnTo>
                <a:lnTo>
                  <a:pt x="1242" y="3852"/>
                </a:lnTo>
                <a:lnTo>
                  <a:pt x="1231" y="3854"/>
                </a:lnTo>
                <a:lnTo>
                  <a:pt x="1221" y="3854"/>
                </a:lnTo>
                <a:lnTo>
                  <a:pt x="1213" y="3853"/>
                </a:lnTo>
                <a:lnTo>
                  <a:pt x="1205" y="3851"/>
                </a:lnTo>
                <a:lnTo>
                  <a:pt x="1147" y="3718"/>
                </a:lnTo>
                <a:lnTo>
                  <a:pt x="1111" y="3712"/>
                </a:lnTo>
                <a:lnTo>
                  <a:pt x="1111" y="3712"/>
                </a:lnTo>
                <a:lnTo>
                  <a:pt x="1098" y="3720"/>
                </a:lnTo>
                <a:lnTo>
                  <a:pt x="1092" y="3723"/>
                </a:lnTo>
                <a:lnTo>
                  <a:pt x="1086" y="3726"/>
                </a:lnTo>
                <a:lnTo>
                  <a:pt x="1081" y="3727"/>
                </a:lnTo>
                <a:lnTo>
                  <a:pt x="1077" y="3727"/>
                </a:lnTo>
                <a:lnTo>
                  <a:pt x="1073" y="3727"/>
                </a:lnTo>
                <a:lnTo>
                  <a:pt x="1069" y="3726"/>
                </a:lnTo>
                <a:lnTo>
                  <a:pt x="1066" y="3725"/>
                </a:lnTo>
                <a:lnTo>
                  <a:pt x="1062" y="3723"/>
                </a:lnTo>
                <a:lnTo>
                  <a:pt x="1057" y="3718"/>
                </a:lnTo>
                <a:lnTo>
                  <a:pt x="1053" y="3711"/>
                </a:lnTo>
                <a:lnTo>
                  <a:pt x="1050" y="3703"/>
                </a:lnTo>
                <a:lnTo>
                  <a:pt x="1046" y="3695"/>
                </a:lnTo>
                <a:lnTo>
                  <a:pt x="1045" y="3685"/>
                </a:lnTo>
                <a:lnTo>
                  <a:pt x="1043" y="3668"/>
                </a:lnTo>
                <a:lnTo>
                  <a:pt x="1043" y="3656"/>
                </a:lnTo>
                <a:lnTo>
                  <a:pt x="1043" y="3650"/>
                </a:lnTo>
                <a:lnTo>
                  <a:pt x="974" y="3647"/>
                </a:lnTo>
                <a:lnTo>
                  <a:pt x="974" y="3647"/>
                </a:lnTo>
                <a:lnTo>
                  <a:pt x="967" y="3655"/>
                </a:lnTo>
                <a:lnTo>
                  <a:pt x="960" y="3662"/>
                </a:lnTo>
                <a:lnTo>
                  <a:pt x="951" y="3669"/>
                </a:lnTo>
                <a:lnTo>
                  <a:pt x="941" y="3675"/>
                </a:lnTo>
                <a:lnTo>
                  <a:pt x="918" y="3687"/>
                </a:lnTo>
                <a:lnTo>
                  <a:pt x="895" y="3699"/>
                </a:lnTo>
                <a:lnTo>
                  <a:pt x="873" y="3708"/>
                </a:lnTo>
                <a:lnTo>
                  <a:pt x="855" y="3715"/>
                </a:lnTo>
                <a:lnTo>
                  <a:pt x="837" y="3721"/>
                </a:lnTo>
                <a:lnTo>
                  <a:pt x="837" y="3721"/>
                </a:lnTo>
                <a:lnTo>
                  <a:pt x="822" y="3727"/>
                </a:lnTo>
                <a:lnTo>
                  <a:pt x="808" y="3732"/>
                </a:lnTo>
                <a:lnTo>
                  <a:pt x="802" y="3732"/>
                </a:lnTo>
                <a:lnTo>
                  <a:pt x="797" y="3732"/>
                </a:lnTo>
                <a:lnTo>
                  <a:pt x="793" y="3730"/>
                </a:lnTo>
                <a:lnTo>
                  <a:pt x="789" y="3729"/>
                </a:lnTo>
                <a:lnTo>
                  <a:pt x="785" y="3727"/>
                </a:lnTo>
                <a:lnTo>
                  <a:pt x="782" y="3725"/>
                </a:lnTo>
                <a:lnTo>
                  <a:pt x="778" y="3720"/>
                </a:lnTo>
                <a:lnTo>
                  <a:pt x="774" y="3713"/>
                </a:lnTo>
                <a:lnTo>
                  <a:pt x="772" y="3705"/>
                </a:lnTo>
                <a:lnTo>
                  <a:pt x="772" y="3696"/>
                </a:lnTo>
                <a:lnTo>
                  <a:pt x="770" y="3687"/>
                </a:lnTo>
                <a:lnTo>
                  <a:pt x="773" y="3671"/>
                </a:lnTo>
                <a:lnTo>
                  <a:pt x="775" y="3659"/>
                </a:lnTo>
                <a:lnTo>
                  <a:pt x="776" y="3654"/>
                </a:lnTo>
                <a:lnTo>
                  <a:pt x="831" y="3586"/>
                </a:lnTo>
                <a:lnTo>
                  <a:pt x="794" y="3547"/>
                </a:lnTo>
                <a:lnTo>
                  <a:pt x="794" y="3547"/>
                </a:lnTo>
                <a:lnTo>
                  <a:pt x="791" y="3537"/>
                </a:lnTo>
                <a:lnTo>
                  <a:pt x="790" y="3526"/>
                </a:lnTo>
                <a:lnTo>
                  <a:pt x="790" y="3517"/>
                </a:lnTo>
                <a:lnTo>
                  <a:pt x="791" y="3509"/>
                </a:lnTo>
                <a:lnTo>
                  <a:pt x="794" y="3500"/>
                </a:lnTo>
                <a:lnTo>
                  <a:pt x="797" y="3492"/>
                </a:lnTo>
                <a:lnTo>
                  <a:pt x="801" y="3485"/>
                </a:lnTo>
                <a:lnTo>
                  <a:pt x="806" y="3478"/>
                </a:lnTo>
                <a:lnTo>
                  <a:pt x="816" y="3467"/>
                </a:lnTo>
                <a:lnTo>
                  <a:pt x="825" y="3459"/>
                </a:lnTo>
                <a:lnTo>
                  <a:pt x="834" y="3451"/>
                </a:lnTo>
                <a:lnTo>
                  <a:pt x="831" y="3328"/>
                </a:lnTo>
                <a:lnTo>
                  <a:pt x="880" y="3295"/>
                </a:lnTo>
                <a:lnTo>
                  <a:pt x="873" y="3267"/>
                </a:lnTo>
                <a:lnTo>
                  <a:pt x="873" y="3267"/>
                </a:lnTo>
                <a:lnTo>
                  <a:pt x="863" y="3265"/>
                </a:lnTo>
                <a:lnTo>
                  <a:pt x="853" y="3262"/>
                </a:lnTo>
                <a:lnTo>
                  <a:pt x="844" y="3258"/>
                </a:lnTo>
                <a:lnTo>
                  <a:pt x="837" y="3254"/>
                </a:lnTo>
                <a:lnTo>
                  <a:pt x="831" y="3250"/>
                </a:lnTo>
                <a:lnTo>
                  <a:pt x="826" y="3247"/>
                </a:lnTo>
                <a:lnTo>
                  <a:pt x="823" y="3243"/>
                </a:lnTo>
                <a:lnTo>
                  <a:pt x="819" y="3239"/>
                </a:lnTo>
                <a:lnTo>
                  <a:pt x="817" y="3234"/>
                </a:lnTo>
                <a:lnTo>
                  <a:pt x="816" y="3230"/>
                </a:lnTo>
                <a:lnTo>
                  <a:pt x="815" y="3226"/>
                </a:lnTo>
                <a:lnTo>
                  <a:pt x="815" y="3221"/>
                </a:lnTo>
                <a:lnTo>
                  <a:pt x="817" y="3211"/>
                </a:lnTo>
                <a:lnTo>
                  <a:pt x="820" y="3203"/>
                </a:lnTo>
                <a:lnTo>
                  <a:pt x="825" y="3194"/>
                </a:lnTo>
                <a:lnTo>
                  <a:pt x="831" y="3186"/>
                </a:lnTo>
                <a:lnTo>
                  <a:pt x="837" y="3179"/>
                </a:lnTo>
                <a:lnTo>
                  <a:pt x="843" y="3172"/>
                </a:lnTo>
                <a:lnTo>
                  <a:pt x="854" y="3163"/>
                </a:lnTo>
                <a:lnTo>
                  <a:pt x="859" y="3159"/>
                </a:lnTo>
                <a:lnTo>
                  <a:pt x="859" y="3159"/>
                </a:lnTo>
                <a:lnTo>
                  <a:pt x="870" y="3145"/>
                </a:lnTo>
                <a:lnTo>
                  <a:pt x="877" y="3132"/>
                </a:lnTo>
                <a:lnTo>
                  <a:pt x="881" y="3122"/>
                </a:lnTo>
                <a:lnTo>
                  <a:pt x="882" y="3118"/>
                </a:lnTo>
                <a:lnTo>
                  <a:pt x="882" y="3115"/>
                </a:lnTo>
                <a:lnTo>
                  <a:pt x="881" y="3112"/>
                </a:lnTo>
                <a:lnTo>
                  <a:pt x="880" y="3110"/>
                </a:lnTo>
                <a:lnTo>
                  <a:pt x="878" y="3108"/>
                </a:lnTo>
                <a:lnTo>
                  <a:pt x="876" y="3107"/>
                </a:lnTo>
                <a:lnTo>
                  <a:pt x="870" y="3105"/>
                </a:lnTo>
                <a:lnTo>
                  <a:pt x="863" y="3105"/>
                </a:lnTo>
                <a:lnTo>
                  <a:pt x="855" y="3105"/>
                </a:lnTo>
                <a:lnTo>
                  <a:pt x="846" y="3107"/>
                </a:lnTo>
                <a:lnTo>
                  <a:pt x="830" y="3111"/>
                </a:lnTo>
                <a:lnTo>
                  <a:pt x="813" y="3116"/>
                </a:lnTo>
                <a:lnTo>
                  <a:pt x="760" y="3177"/>
                </a:lnTo>
                <a:lnTo>
                  <a:pt x="760" y="3177"/>
                </a:lnTo>
                <a:lnTo>
                  <a:pt x="763" y="3188"/>
                </a:lnTo>
                <a:lnTo>
                  <a:pt x="765" y="3198"/>
                </a:lnTo>
                <a:lnTo>
                  <a:pt x="765" y="3208"/>
                </a:lnTo>
                <a:lnTo>
                  <a:pt x="765" y="3219"/>
                </a:lnTo>
                <a:lnTo>
                  <a:pt x="763" y="3228"/>
                </a:lnTo>
                <a:lnTo>
                  <a:pt x="760" y="3238"/>
                </a:lnTo>
                <a:lnTo>
                  <a:pt x="757" y="3247"/>
                </a:lnTo>
                <a:lnTo>
                  <a:pt x="754" y="3256"/>
                </a:lnTo>
                <a:lnTo>
                  <a:pt x="746" y="3272"/>
                </a:lnTo>
                <a:lnTo>
                  <a:pt x="739" y="3284"/>
                </a:lnTo>
                <a:lnTo>
                  <a:pt x="732" y="3295"/>
                </a:lnTo>
                <a:lnTo>
                  <a:pt x="543" y="3295"/>
                </a:lnTo>
                <a:lnTo>
                  <a:pt x="506" y="3204"/>
                </a:lnTo>
                <a:lnTo>
                  <a:pt x="506" y="3204"/>
                </a:lnTo>
                <a:lnTo>
                  <a:pt x="500" y="3194"/>
                </a:lnTo>
                <a:lnTo>
                  <a:pt x="495" y="3185"/>
                </a:lnTo>
                <a:lnTo>
                  <a:pt x="491" y="3174"/>
                </a:lnTo>
                <a:lnTo>
                  <a:pt x="489" y="3166"/>
                </a:lnTo>
                <a:lnTo>
                  <a:pt x="489" y="3157"/>
                </a:lnTo>
                <a:lnTo>
                  <a:pt x="490" y="3149"/>
                </a:lnTo>
                <a:lnTo>
                  <a:pt x="492" y="3142"/>
                </a:lnTo>
                <a:lnTo>
                  <a:pt x="495" y="3134"/>
                </a:lnTo>
                <a:lnTo>
                  <a:pt x="498" y="3128"/>
                </a:lnTo>
                <a:lnTo>
                  <a:pt x="501" y="3123"/>
                </a:lnTo>
                <a:lnTo>
                  <a:pt x="508" y="3114"/>
                </a:lnTo>
                <a:lnTo>
                  <a:pt x="513" y="3109"/>
                </a:lnTo>
                <a:lnTo>
                  <a:pt x="515" y="3107"/>
                </a:lnTo>
                <a:lnTo>
                  <a:pt x="558" y="3057"/>
                </a:lnTo>
                <a:lnTo>
                  <a:pt x="558" y="3057"/>
                </a:lnTo>
                <a:lnTo>
                  <a:pt x="562" y="3048"/>
                </a:lnTo>
                <a:lnTo>
                  <a:pt x="566" y="3041"/>
                </a:lnTo>
                <a:lnTo>
                  <a:pt x="570" y="3035"/>
                </a:lnTo>
                <a:lnTo>
                  <a:pt x="575" y="3029"/>
                </a:lnTo>
                <a:lnTo>
                  <a:pt x="580" y="3024"/>
                </a:lnTo>
                <a:lnTo>
                  <a:pt x="584" y="3020"/>
                </a:lnTo>
                <a:lnTo>
                  <a:pt x="593" y="3014"/>
                </a:lnTo>
                <a:lnTo>
                  <a:pt x="601" y="3010"/>
                </a:lnTo>
                <a:lnTo>
                  <a:pt x="607" y="3009"/>
                </a:lnTo>
                <a:lnTo>
                  <a:pt x="614" y="3008"/>
                </a:lnTo>
                <a:lnTo>
                  <a:pt x="637" y="3054"/>
                </a:lnTo>
                <a:lnTo>
                  <a:pt x="637" y="3054"/>
                </a:lnTo>
                <a:lnTo>
                  <a:pt x="644" y="3056"/>
                </a:lnTo>
                <a:lnTo>
                  <a:pt x="649" y="3055"/>
                </a:lnTo>
                <a:lnTo>
                  <a:pt x="651" y="3055"/>
                </a:lnTo>
                <a:lnTo>
                  <a:pt x="653" y="3053"/>
                </a:lnTo>
                <a:lnTo>
                  <a:pt x="655" y="3049"/>
                </a:lnTo>
                <a:lnTo>
                  <a:pt x="656" y="3044"/>
                </a:lnTo>
                <a:lnTo>
                  <a:pt x="655" y="3037"/>
                </a:lnTo>
                <a:lnTo>
                  <a:pt x="650" y="3022"/>
                </a:lnTo>
                <a:lnTo>
                  <a:pt x="644" y="3005"/>
                </a:lnTo>
                <a:lnTo>
                  <a:pt x="638" y="2991"/>
                </a:lnTo>
                <a:lnTo>
                  <a:pt x="631" y="2975"/>
                </a:lnTo>
                <a:lnTo>
                  <a:pt x="540" y="2975"/>
                </a:lnTo>
                <a:lnTo>
                  <a:pt x="552" y="3005"/>
                </a:lnTo>
                <a:lnTo>
                  <a:pt x="509" y="3063"/>
                </a:lnTo>
                <a:lnTo>
                  <a:pt x="460" y="3097"/>
                </a:lnTo>
                <a:lnTo>
                  <a:pt x="420" y="3095"/>
                </a:lnTo>
                <a:lnTo>
                  <a:pt x="432" y="3037"/>
                </a:lnTo>
                <a:lnTo>
                  <a:pt x="383" y="3025"/>
                </a:lnTo>
                <a:lnTo>
                  <a:pt x="383" y="3025"/>
                </a:lnTo>
                <a:lnTo>
                  <a:pt x="378" y="3023"/>
                </a:lnTo>
                <a:lnTo>
                  <a:pt x="374" y="3022"/>
                </a:lnTo>
                <a:lnTo>
                  <a:pt x="371" y="3018"/>
                </a:lnTo>
                <a:lnTo>
                  <a:pt x="370" y="3016"/>
                </a:lnTo>
                <a:lnTo>
                  <a:pt x="369" y="3014"/>
                </a:lnTo>
                <a:lnTo>
                  <a:pt x="370" y="3012"/>
                </a:lnTo>
                <a:lnTo>
                  <a:pt x="372" y="3007"/>
                </a:lnTo>
                <a:lnTo>
                  <a:pt x="377" y="3004"/>
                </a:lnTo>
                <a:lnTo>
                  <a:pt x="381" y="3000"/>
                </a:lnTo>
                <a:lnTo>
                  <a:pt x="386" y="2997"/>
                </a:lnTo>
                <a:lnTo>
                  <a:pt x="444" y="2982"/>
                </a:lnTo>
                <a:lnTo>
                  <a:pt x="447" y="2911"/>
                </a:lnTo>
                <a:lnTo>
                  <a:pt x="475" y="2895"/>
                </a:lnTo>
                <a:lnTo>
                  <a:pt x="475" y="2895"/>
                </a:lnTo>
                <a:lnTo>
                  <a:pt x="478" y="2888"/>
                </a:lnTo>
                <a:lnTo>
                  <a:pt x="479" y="2882"/>
                </a:lnTo>
                <a:lnTo>
                  <a:pt x="479" y="2877"/>
                </a:lnTo>
                <a:lnTo>
                  <a:pt x="478" y="2872"/>
                </a:lnTo>
                <a:lnTo>
                  <a:pt x="477" y="2869"/>
                </a:lnTo>
                <a:lnTo>
                  <a:pt x="474" y="2866"/>
                </a:lnTo>
                <a:lnTo>
                  <a:pt x="472" y="2864"/>
                </a:lnTo>
                <a:lnTo>
                  <a:pt x="468" y="2862"/>
                </a:lnTo>
                <a:lnTo>
                  <a:pt x="461" y="2860"/>
                </a:lnTo>
                <a:lnTo>
                  <a:pt x="454" y="2860"/>
                </a:lnTo>
                <a:lnTo>
                  <a:pt x="447" y="2861"/>
                </a:lnTo>
                <a:lnTo>
                  <a:pt x="393" y="2828"/>
                </a:lnTo>
                <a:lnTo>
                  <a:pt x="381" y="2788"/>
                </a:lnTo>
                <a:lnTo>
                  <a:pt x="381" y="2788"/>
                </a:lnTo>
                <a:lnTo>
                  <a:pt x="377" y="2786"/>
                </a:lnTo>
                <a:lnTo>
                  <a:pt x="372" y="2781"/>
                </a:lnTo>
                <a:lnTo>
                  <a:pt x="369" y="2775"/>
                </a:lnTo>
                <a:lnTo>
                  <a:pt x="367" y="2768"/>
                </a:lnTo>
                <a:lnTo>
                  <a:pt x="366" y="2761"/>
                </a:lnTo>
                <a:lnTo>
                  <a:pt x="364" y="2752"/>
                </a:lnTo>
                <a:lnTo>
                  <a:pt x="363" y="2733"/>
                </a:lnTo>
                <a:lnTo>
                  <a:pt x="363" y="2715"/>
                </a:lnTo>
                <a:lnTo>
                  <a:pt x="363" y="2698"/>
                </a:lnTo>
                <a:lnTo>
                  <a:pt x="364" y="2683"/>
                </a:lnTo>
                <a:lnTo>
                  <a:pt x="409" y="2671"/>
                </a:lnTo>
                <a:lnTo>
                  <a:pt x="409" y="2609"/>
                </a:lnTo>
                <a:lnTo>
                  <a:pt x="451" y="2620"/>
                </a:lnTo>
                <a:lnTo>
                  <a:pt x="451" y="2551"/>
                </a:lnTo>
                <a:lnTo>
                  <a:pt x="493" y="2520"/>
                </a:lnTo>
                <a:lnTo>
                  <a:pt x="493" y="2520"/>
                </a:lnTo>
                <a:lnTo>
                  <a:pt x="500" y="2511"/>
                </a:lnTo>
                <a:lnTo>
                  <a:pt x="508" y="2502"/>
                </a:lnTo>
                <a:lnTo>
                  <a:pt x="515" y="2495"/>
                </a:lnTo>
                <a:lnTo>
                  <a:pt x="522" y="2488"/>
                </a:lnTo>
                <a:lnTo>
                  <a:pt x="538" y="2477"/>
                </a:lnTo>
                <a:lnTo>
                  <a:pt x="552" y="2469"/>
                </a:lnTo>
                <a:lnTo>
                  <a:pt x="564" y="2462"/>
                </a:lnTo>
                <a:lnTo>
                  <a:pt x="575" y="2458"/>
                </a:lnTo>
                <a:lnTo>
                  <a:pt x="583" y="2455"/>
                </a:lnTo>
                <a:lnTo>
                  <a:pt x="583" y="2455"/>
                </a:lnTo>
                <a:lnTo>
                  <a:pt x="587" y="2455"/>
                </a:lnTo>
                <a:lnTo>
                  <a:pt x="592" y="2453"/>
                </a:lnTo>
                <a:lnTo>
                  <a:pt x="597" y="2449"/>
                </a:lnTo>
                <a:lnTo>
                  <a:pt x="603" y="2443"/>
                </a:lnTo>
                <a:lnTo>
                  <a:pt x="606" y="2439"/>
                </a:lnTo>
                <a:lnTo>
                  <a:pt x="609" y="2434"/>
                </a:lnTo>
                <a:lnTo>
                  <a:pt x="611" y="2426"/>
                </a:lnTo>
                <a:lnTo>
                  <a:pt x="614" y="2419"/>
                </a:lnTo>
                <a:lnTo>
                  <a:pt x="616" y="2410"/>
                </a:lnTo>
                <a:lnTo>
                  <a:pt x="617" y="2400"/>
                </a:lnTo>
                <a:lnTo>
                  <a:pt x="617" y="2400"/>
                </a:lnTo>
                <a:lnTo>
                  <a:pt x="620" y="2380"/>
                </a:lnTo>
                <a:lnTo>
                  <a:pt x="624" y="2365"/>
                </a:lnTo>
                <a:lnTo>
                  <a:pt x="626" y="2359"/>
                </a:lnTo>
                <a:lnTo>
                  <a:pt x="629" y="2354"/>
                </a:lnTo>
                <a:lnTo>
                  <a:pt x="632" y="2350"/>
                </a:lnTo>
                <a:lnTo>
                  <a:pt x="636" y="2345"/>
                </a:lnTo>
                <a:lnTo>
                  <a:pt x="640" y="2342"/>
                </a:lnTo>
                <a:lnTo>
                  <a:pt x="644" y="2339"/>
                </a:lnTo>
                <a:lnTo>
                  <a:pt x="655" y="2335"/>
                </a:lnTo>
                <a:lnTo>
                  <a:pt x="667" y="2332"/>
                </a:lnTo>
                <a:lnTo>
                  <a:pt x="682" y="2330"/>
                </a:lnTo>
                <a:lnTo>
                  <a:pt x="682" y="2330"/>
                </a:lnTo>
                <a:lnTo>
                  <a:pt x="689" y="2328"/>
                </a:lnTo>
                <a:lnTo>
                  <a:pt x="696" y="2325"/>
                </a:lnTo>
                <a:lnTo>
                  <a:pt x="701" y="2322"/>
                </a:lnTo>
                <a:lnTo>
                  <a:pt x="705" y="2318"/>
                </a:lnTo>
                <a:lnTo>
                  <a:pt x="708" y="2314"/>
                </a:lnTo>
                <a:lnTo>
                  <a:pt x="711" y="2308"/>
                </a:lnTo>
                <a:lnTo>
                  <a:pt x="712" y="2303"/>
                </a:lnTo>
                <a:lnTo>
                  <a:pt x="713" y="2298"/>
                </a:lnTo>
                <a:lnTo>
                  <a:pt x="714" y="2288"/>
                </a:lnTo>
                <a:lnTo>
                  <a:pt x="714" y="2280"/>
                </a:lnTo>
                <a:lnTo>
                  <a:pt x="713" y="2272"/>
                </a:lnTo>
                <a:lnTo>
                  <a:pt x="713" y="2272"/>
                </a:lnTo>
                <a:lnTo>
                  <a:pt x="721" y="2273"/>
                </a:lnTo>
                <a:lnTo>
                  <a:pt x="730" y="2274"/>
                </a:lnTo>
                <a:lnTo>
                  <a:pt x="743" y="2275"/>
                </a:lnTo>
                <a:lnTo>
                  <a:pt x="756" y="2274"/>
                </a:lnTo>
                <a:lnTo>
                  <a:pt x="769" y="2272"/>
                </a:lnTo>
                <a:lnTo>
                  <a:pt x="777" y="2269"/>
                </a:lnTo>
                <a:lnTo>
                  <a:pt x="783" y="2266"/>
                </a:lnTo>
                <a:lnTo>
                  <a:pt x="790" y="2263"/>
                </a:lnTo>
                <a:lnTo>
                  <a:pt x="795" y="2259"/>
                </a:lnTo>
                <a:lnTo>
                  <a:pt x="795" y="2259"/>
                </a:lnTo>
                <a:lnTo>
                  <a:pt x="801" y="2255"/>
                </a:lnTo>
                <a:lnTo>
                  <a:pt x="805" y="2254"/>
                </a:lnTo>
                <a:lnTo>
                  <a:pt x="811" y="2254"/>
                </a:lnTo>
                <a:lnTo>
                  <a:pt x="814" y="2256"/>
                </a:lnTo>
                <a:lnTo>
                  <a:pt x="817" y="2259"/>
                </a:lnTo>
                <a:lnTo>
                  <a:pt x="820" y="2264"/>
                </a:lnTo>
                <a:lnTo>
                  <a:pt x="824" y="2275"/>
                </a:lnTo>
                <a:lnTo>
                  <a:pt x="827" y="2286"/>
                </a:lnTo>
                <a:lnTo>
                  <a:pt x="829" y="2297"/>
                </a:lnTo>
                <a:lnTo>
                  <a:pt x="830" y="2308"/>
                </a:lnTo>
                <a:lnTo>
                  <a:pt x="830" y="2308"/>
                </a:lnTo>
                <a:lnTo>
                  <a:pt x="833" y="2315"/>
                </a:lnTo>
                <a:lnTo>
                  <a:pt x="836" y="2321"/>
                </a:lnTo>
                <a:lnTo>
                  <a:pt x="839" y="2326"/>
                </a:lnTo>
                <a:lnTo>
                  <a:pt x="843" y="2330"/>
                </a:lnTo>
                <a:lnTo>
                  <a:pt x="847" y="2333"/>
                </a:lnTo>
                <a:lnTo>
                  <a:pt x="852" y="2336"/>
                </a:lnTo>
                <a:lnTo>
                  <a:pt x="856" y="2338"/>
                </a:lnTo>
                <a:lnTo>
                  <a:pt x="861" y="2340"/>
                </a:lnTo>
                <a:lnTo>
                  <a:pt x="870" y="2341"/>
                </a:lnTo>
                <a:lnTo>
                  <a:pt x="879" y="2340"/>
                </a:lnTo>
                <a:lnTo>
                  <a:pt x="888" y="2337"/>
                </a:lnTo>
                <a:lnTo>
                  <a:pt x="898" y="2334"/>
                </a:lnTo>
                <a:lnTo>
                  <a:pt x="907" y="2329"/>
                </a:lnTo>
                <a:lnTo>
                  <a:pt x="915" y="2324"/>
                </a:lnTo>
                <a:lnTo>
                  <a:pt x="930" y="2314"/>
                </a:lnTo>
                <a:lnTo>
                  <a:pt x="940" y="2305"/>
                </a:lnTo>
                <a:lnTo>
                  <a:pt x="943" y="2301"/>
                </a:lnTo>
                <a:lnTo>
                  <a:pt x="943" y="2301"/>
                </a:lnTo>
                <a:lnTo>
                  <a:pt x="951" y="2292"/>
                </a:lnTo>
                <a:lnTo>
                  <a:pt x="958" y="2283"/>
                </a:lnTo>
                <a:lnTo>
                  <a:pt x="966" y="2276"/>
                </a:lnTo>
                <a:lnTo>
                  <a:pt x="974" y="2268"/>
                </a:lnTo>
                <a:lnTo>
                  <a:pt x="989" y="2258"/>
                </a:lnTo>
                <a:lnTo>
                  <a:pt x="1002" y="2250"/>
                </a:lnTo>
                <a:lnTo>
                  <a:pt x="1015" y="2245"/>
                </a:lnTo>
                <a:lnTo>
                  <a:pt x="1024" y="2242"/>
                </a:lnTo>
                <a:lnTo>
                  <a:pt x="1032" y="2240"/>
                </a:lnTo>
                <a:lnTo>
                  <a:pt x="1124" y="2267"/>
                </a:lnTo>
                <a:lnTo>
                  <a:pt x="1124" y="2267"/>
                </a:lnTo>
                <a:lnTo>
                  <a:pt x="1134" y="2268"/>
                </a:lnTo>
                <a:lnTo>
                  <a:pt x="1142" y="2268"/>
                </a:lnTo>
                <a:lnTo>
                  <a:pt x="1150" y="2267"/>
                </a:lnTo>
                <a:lnTo>
                  <a:pt x="1157" y="2266"/>
                </a:lnTo>
                <a:lnTo>
                  <a:pt x="1165" y="2265"/>
                </a:lnTo>
                <a:lnTo>
                  <a:pt x="1172" y="2262"/>
                </a:lnTo>
                <a:lnTo>
                  <a:pt x="1185" y="2256"/>
                </a:lnTo>
                <a:lnTo>
                  <a:pt x="1197" y="2249"/>
                </a:lnTo>
                <a:lnTo>
                  <a:pt x="1208" y="2240"/>
                </a:lnTo>
                <a:lnTo>
                  <a:pt x="1217" y="2230"/>
                </a:lnTo>
                <a:lnTo>
                  <a:pt x="1225" y="2220"/>
                </a:lnTo>
                <a:lnTo>
                  <a:pt x="1232" y="2210"/>
                </a:lnTo>
                <a:lnTo>
                  <a:pt x="1238" y="2200"/>
                </a:lnTo>
                <a:lnTo>
                  <a:pt x="1247" y="2181"/>
                </a:lnTo>
                <a:lnTo>
                  <a:pt x="1252" y="2168"/>
                </a:lnTo>
                <a:lnTo>
                  <a:pt x="1254" y="2163"/>
                </a:lnTo>
                <a:lnTo>
                  <a:pt x="1226" y="2043"/>
                </a:lnTo>
                <a:lnTo>
                  <a:pt x="1226" y="2043"/>
                </a:lnTo>
                <a:lnTo>
                  <a:pt x="1217" y="2041"/>
                </a:lnTo>
                <a:lnTo>
                  <a:pt x="1211" y="2037"/>
                </a:lnTo>
                <a:lnTo>
                  <a:pt x="1204" y="2032"/>
                </a:lnTo>
                <a:lnTo>
                  <a:pt x="1200" y="2027"/>
                </a:lnTo>
                <a:lnTo>
                  <a:pt x="1198" y="2021"/>
                </a:lnTo>
                <a:lnTo>
                  <a:pt x="1196" y="2015"/>
                </a:lnTo>
                <a:lnTo>
                  <a:pt x="1195" y="2009"/>
                </a:lnTo>
                <a:lnTo>
                  <a:pt x="1195" y="2003"/>
                </a:lnTo>
                <a:lnTo>
                  <a:pt x="1197" y="1991"/>
                </a:lnTo>
                <a:lnTo>
                  <a:pt x="1200" y="1982"/>
                </a:lnTo>
                <a:lnTo>
                  <a:pt x="1204" y="1973"/>
                </a:lnTo>
                <a:lnTo>
                  <a:pt x="1269" y="1961"/>
                </a:lnTo>
                <a:lnTo>
                  <a:pt x="1269" y="1961"/>
                </a:lnTo>
                <a:lnTo>
                  <a:pt x="1274" y="1940"/>
                </a:lnTo>
                <a:lnTo>
                  <a:pt x="1277" y="1923"/>
                </a:lnTo>
                <a:lnTo>
                  <a:pt x="1278" y="1908"/>
                </a:lnTo>
                <a:lnTo>
                  <a:pt x="1277" y="1897"/>
                </a:lnTo>
                <a:lnTo>
                  <a:pt x="1274" y="1887"/>
                </a:lnTo>
                <a:lnTo>
                  <a:pt x="1269" y="1880"/>
                </a:lnTo>
                <a:lnTo>
                  <a:pt x="1263" y="1873"/>
                </a:lnTo>
                <a:lnTo>
                  <a:pt x="1257" y="1869"/>
                </a:lnTo>
                <a:lnTo>
                  <a:pt x="1249" y="1867"/>
                </a:lnTo>
                <a:lnTo>
                  <a:pt x="1241" y="1865"/>
                </a:lnTo>
                <a:lnTo>
                  <a:pt x="1233" y="1864"/>
                </a:lnTo>
                <a:lnTo>
                  <a:pt x="1225" y="1863"/>
                </a:lnTo>
                <a:lnTo>
                  <a:pt x="1210" y="1863"/>
                </a:lnTo>
                <a:lnTo>
                  <a:pt x="1203" y="1863"/>
                </a:lnTo>
                <a:lnTo>
                  <a:pt x="1198" y="1862"/>
                </a:lnTo>
                <a:lnTo>
                  <a:pt x="1198" y="1862"/>
                </a:lnTo>
                <a:lnTo>
                  <a:pt x="1193" y="1862"/>
                </a:lnTo>
                <a:lnTo>
                  <a:pt x="1186" y="1864"/>
                </a:lnTo>
                <a:lnTo>
                  <a:pt x="1177" y="1867"/>
                </a:lnTo>
                <a:lnTo>
                  <a:pt x="1168" y="1872"/>
                </a:lnTo>
                <a:lnTo>
                  <a:pt x="1145" y="1886"/>
                </a:lnTo>
                <a:lnTo>
                  <a:pt x="1121" y="1901"/>
                </a:lnTo>
                <a:lnTo>
                  <a:pt x="1100" y="1918"/>
                </a:lnTo>
                <a:lnTo>
                  <a:pt x="1081" y="1931"/>
                </a:lnTo>
                <a:lnTo>
                  <a:pt x="1063" y="1945"/>
                </a:lnTo>
                <a:lnTo>
                  <a:pt x="1063" y="1945"/>
                </a:lnTo>
                <a:lnTo>
                  <a:pt x="1060" y="1951"/>
                </a:lnTo>
                <a:lnTo>
                  <a:pt x="1057" y="1957"/>
                </a:lnTo>
                <a:lnTo>
                  <a:pt x="1053" y="1961"/>
                </a:lnTo>
                <a:lnTo>
                  <a:pt x="1049" y="1963"/>
                </a:lnTo>
                <a:lnTo>
                  <a:pt x="1045" y="1964"/>
                </a:lnTo>
                <a:lnTo>
                  <a:pt x="1041" y="1965"/>
                </a:lnTo>
                <a:lnTo>
                  <a:pt x="1037" y="1965"/>
                </a:lnTo>
                <a:lnTo>
                  <a:pt x="1033" y="1964"/>
                </a:lnTo>
                <a:lnTo>
                  <a:pt x="1025" y="1960"/>
                </a:lnTo>
                <a:lnTo>
                  <a:pt x="1020" y="1957"/>
                </a:lnTo>
                <a:lnTo>
                  <a:pt x="1014" y="1951"/>
                </a:lnTo>
                <a:lnTo>
                  <a:pt x="1014" y="1951"/>
                </a:lnTo>
                <a:lnTo>
                  <a:pt x="1009" y="1937"/>
                </a:lnTo>
                <a:lnTo>
                  <a:pt x="1004" y="1927"/>
                </a:lnTo>
                <a:lnTo>
                  <a:pt x="1000" y="1919"/>
                </a:lnTo>
                <a:lnTo>
                  <a:pt x="997" y="1913"/>
                </a:lnTo>
                <a:lnTo>
                  <a:pt x="994" y="1910"/>
                </a:lnTo>
                <a:lnTo>
                  <a:pt x="991" y="1910"/>
                </a:lnTo>
                <a:lnTo>
                  <a:pt x="989" y="1911"/>
                </a:lnTo>
                <a:lnTo>
                  <a:pt x="987" y="1913"/>
                </a:lnTo>
                <a:lnTo>
                  <a:pt x="983" y="1921"/>
                </a:lnTo>
                <a:lnTo>
                  <a:pt x="981" y="1929"/>
                </a:lnTo>
                <a:lnTo>
                  <a:pt x="980" y="1939"/>
                </a:lnTo>
                <a:lnTo>
                  <a:pt x="980" y="1939"/>
                </a:lnTo>
                <a:lnTo>
                  <a:pt x="975" y="1946"/>
                </a:lnTo>
                <a:lnTo>
                  <a:pt x="972" y="1948"/>
                </a:lnTo>
                <a:lnTo>
                  <a:pt x="968" y="1949"/>
                </a:lnTo>
                <a:lnTo>
                  <a:pt x="965" y="1949"/>
                </a:lnTo>
                <a:lnTo>
                  <a:pt x="962" y="1949"/>
                </a:lnTo>
                <a:lnTo>
                  <a:pt x="959" y="1948"/>
                </a:lnTo>
                <a:lnTo>
                  <a:pt x="956" y="1946"/>
                </a:lnTo>
                <a:lnTo>
                  <a:pt x="949" y="1940"/>
                </a:lnTo>
                <a:lnTo>
                  <a:pt x="942" y="1931"/>
                </a:lnTo>
                <a:lnTo>
                  <a:pt x="933" y="1919"/>
                </a:lnTo>
                <a:lnTo>
                  <a:pt x="921" y="1903"/>
                </a:lnTo>
                <a:lnTo>
                  <a:pt x="921" y="1903"/>
                </a:lnTo>
                <a:lnTo>
                  <a:pt x="916" y="1896"/>
                </a:lnTo>
                <a:lnTo>
                  <a:pt x="916" y="1896"/>
                </a:lnTo>
                <a:lnTo>
                  <a:pt x="909" y="1890"/>
                </a:lnTo>
                <a:lnTo>
                  <a:pt x="901" y="1886"/>
                </a:lnTo>
                <a:lnTo>
                  <a:pt x="892" y="1883"/>
                </a:lnTo>
                <a:lnTo>
                  <a:pt x="882" y="1881"/>
                </a:lnTo>
                <a:lnTo>
                  <a:pt x="873" y="1879"/>
                </a:lnTo>
                <a:lnTo>
                  <a:pt x="863" y="1879"/>
                </a:lnTo>
                <a:lnTo>
                  <a:pt x="843" y="1880"/>
                </a:lnTo>
                <a:lnTo>
                  <a:pt x="826" y="1883"/>
                </a:lnTo>
                <a:lnTo>
                  <a:pt x="812" y="1887"/>
                </a:lnTo>
                <a:lnTo>
                  <a:pt x="798" y="1891"/>
                </a:lnTo>
                <a:lnTo>
                  <a:pt x="718" y="1888"/>
                </a:lnTo>
                <a:lnTo>
                  <a:pt x="651" y="1857"/>
                </a:lnTo>
                <a:lnTo>
                  <a:pt x="651" y="1857"/>
                </a:lnTo>
                <a:lnTo>
                  <a:pt x="642" y="1856"/>
                </a:lnTo>
                <a:lnTo>
                  <a:pt x="634" y="1855"/>
                </a:lnTo>
                <a:lnTo>
                  <a:pt x="626" y="1854"/>
                </a:lnTo>
                <a:lnTo>
                  <a:pt x="619" y="1851"/>
                </a:lnTo>
                <a:lnTo>
                  <a:pt x="612" y="1848"/>
                </a:lnTo>
                <a:lnTo>
                  <a:pt x="606" y="1844"/>
                </a:lnTo>
                <a:lnTo>
                  <a:pt x="601" y="1840"/>
                </a:lnTo>
                <a:lnTo>
                  <a:pt x="596" y="1835"/>
                </a:lnTo>
                <a:lnTo>
                  <a:pt x="587" y="1824"/>
                </a:lnTo>
                <a:lnTo>
                  <a:pt x="580" y="1813"/>
                </a:lnTo>
                <a:lnTo>
                  <a:pt x="574" y="1800"/>
                </a:lnTo>
                <a:lnTo>
                  <a:pt x="568" y="1786"/>
                </a:lnTo>
                <a:lnTo>
                  <a:pt x="568" y="1786"/>
                </a:lnTo>
                <a:lnTo>
                  <a:pt x="566" y="1779"/>
                </a:lnTo>
                <a:lnTo>
                  <a:pt x="565" y="1773"/>
                </a:lnTo>
                <a:lnTo>
                  <a:pt x="565" y="1767"/>
                </a:lnTo>
                <a:lnTo>
                  <a:pt x="566" y="1762"/>
                </a:lnTo>
                <a:lnTo>
                  <a:pt x="567" y="1755"/>
                </a:lnTo>
                <a:lnTo>
                  <a:pt x="569" y="1750"/>
                </a:lnTo>
                <a:lnTo>
                  <a:pt x="575" y="1742"/>
                </a:lnTo>
                <a:lnTo>
                  <a:pt x="580" y="1735"/>
                </a:lnTo>
                <a:lnTo>
                  <a:pt x="585" y="1729"/>
                </a:lnTo>
                <a:lnTo>
                  <a:pt x="590" y="1725"/>
                </a:lnTo>
                <a:lnTo>
                  <a:pt x="587" y="1645"/>
                </a:lnTo>
                <a:lnTo>
                  <a:pt x="587" y="1645"/>
                </a:lnTo>
                <a:lnTo>
                  <a:pt x="587" y="1631"/>
                </a:lnTo>
                <a:lnTo>
                  <a:pt x="588" y="1621"/>
                </a:lnTo>
                <a:lnTo>
                  <a:pt x="592" y="1614"/>
                </a:lnTo>
                <a:lnTo>
                  <a:pt x="594" y="1611"/>
                </a:lnTo>
                <a:lnTo>
                  <a:pt x="596" y="1608"/>
                </a:lnTo>
                <a:lnTo>
                  <a:pt x="602" y="1605"/>
                </a:lnTo>
                <a:lnTo>
                  <a:pt x="609" y="1604"/>
                </a:lnTo>
                <a:lnTo>
                  <a:pt x="617" y="1604"/>
                </a:lnTo>
                <a:lnTo>
                  <a:pt x="624" y="1605"/>
                </a:lnTo>
                <a:lnTo>
                  <a:pt x="632" y="1607"/>
                </a:lnTo>
                <a:lnTo>
                  <a:pt x="639" y="1609"/>
                </a:lnTo>
                <a:lnTo>
                  <a:pt x="654" y="1616"/>
                </a:lnTo>
                <a:lnTo>
                  <a:pt x="667" y="1623"/>
                </a:lnTo>
                <a:lnTo>
                  <a:pt x="667" y="1623"/>
                </a:lnTo>
                <a:lnTo>
                  <a:pt x="669" y="1613"/>
                </a:lnTo>
                <a:lnTo>
                  <a:pt x="669" y="1603"/>
                </a:lnTo>
                <a:lnTo>
                  <a:pt x="667" y="1594"/>
                </a:lnTo>
                <a:lnTo>
                  <a:pt x="664" y="1587"/>
                </a:lnTo>
                <a:lnTo>
                  <a:pt x="659" y="1581"/>
                </a:lnTo>
                <a:lnTo>
                  <a:pt x="653" y="1576"/>
                </a:lnTo>
                <a:lnTo>
                  <a:pt x="645" y="1572"/>
                </a:lnTo>
                <a:lnTo>
                  <a:pt x="638" y="1568"/>
                </a:lnTo>
                <a:lnTo>
                  <a:pt x="631" y="1565"/>
                </a:lnTo>
                <a:lnTo>
                  <a:pt x="624" y="1563"/>
                </a:lnTo>
                <a:lnTo>
                  <a:pt x="609" y="1559"/>
                </a:lnTo>
                <a:lnTo>
                  <a:pt x="596" y="1558"/>
                </a:lnTo>
                <a:lnTo>
                  <a:pt x="596" y="1558"/>
                </a:lnTo>
                <a:lnTo>
                  <a:pt x="586" y="1562"/>
                </a:lnTo>
                <a:lnTo>
                  <a:pt x="577" y="1563"/>
                </a:lnTo>
                <a:lnTo>
                  <a:pt x="566" y="1563"/>
                </a:lnTo>
                <a:lnTo>
                  <a:pt x="558" y="1559"/>
                </a:lnTo>
                <a:lnTo>
                  <a:pt x="550" y="1555"/>
                </a:lnTo>
                <a:lnTo>
                  <a:pt x="542" y="1550"/>
                </a:lnTo>
                <a:lnTo>
                  <a:pt x="535" y="1545"/>
                </a:lnTo>
                <a:lnTo>
                  <a:pt x="527" y="1538"/>
                </a:lnTo>
                <a:lnTo>
                  <a:pt x="516" y="1525"/>
                </a:lnTo>
                <a:lnTo>
                  <a:pt x="508" y="1512"/>
                </a:lnTo>
                <a:lnTo>
                  <a:pt x="501" y="1500"/>
                </a:lnTo>
                <a:lnTo>
                  <a:pt x="457" y="1443"/>
                </a:lnTo>
                <a:lnTo>
                  <a:pt x="457" y="1443"/>
                </a:lnTo>
                <a:lnTo>
                  <a:pt x="453" y="1437"/>
                </a:lnTo>
                <a:lnTo>
                  <a:pt x="452" y="1433"/>
                </a:lnTo>
                <a:lnTo>
                  <a:pt x="453" y="1430"/>
                </a:lnTo>
                <a:lnTo>
                  <a:pt x="456" y="1428"/>
                </a:lnTo>
                <a:lnTo>
                  <a:pt x="459" y="1426"/>
                </a:lnTo>
                <a:lnTo>
                  <a:pt x="463" y="1425"/>
                </a:lnTo>
                <a:lnTo>
                  <a:pt x="473" y="1424"/>
                </a:lnTo>
                <a:lnTo>
                  <a:pt x="484" y="1423"/>
                </a:lnTo>
                <a:lnTo>
                  <a:pt x="496" y="1422"/>
                </a:lnTo>
                <a:lnTo>
                  <a:pt x="500" y="1420"/>
                </a:lnTo>
                <a:lnTo>
                  <a:pt x="503" y="1418"/>
                </a:lnTo>
                <a:lnTo>
                  <a:pt x="505" y="1416"/>
                </a:lnTo>
                <a:lnTo>
                  <a:pt x="506" y="1412"/>
                </a:lnTo>
                <a:lnTo>
                  <a:pt x="506" y="1412"/>
                </a:lnTo>
                <a:lnTo>
                  <a:pt x="507" y="1408"/>
                </a:lnTo>
                <a:lnTo>
                  <a:pt x="508" y="1405"/>
                </a:lnTo>
                <a:lnTo>
                  <a:pt x="510" y="1401"/>
                </a:lnTo>
                <a:lnTo>
                  <a:pt x="513" y="1399"/>
                </a:lnTo>
                <a:lnTo>
                  <a:pt x="520" y="1395"/>
                </a:lnTo>
                <a:lnTo>
                  <a:pt x="528" y="1393"/>
                </a:lnTo>
                <a:lnTo>
                  <a:pt x="538" y="1391"/>
                </a:lnTo>
                <a:lnTo>
                  <a:pt x="545" y="1390"/>
                </a:lnTo>
                <a:lnTo>
                  <a:pt x="552" y="1390"/>
                </a:lnTo>
                <a:lnTo>
                  <a:pt x="614" y="1378"/>
                </a:lnTo>
                <a:lnTo>
                  <a:pt x="614" y="1378"/>
                </a:lnTo>
                <a:lnTo>
                  <a:pt x="621" y="1369"/>
                </a:lnTo>
                <a:lnTo>
                  <a:pt x="628" y="1360"/>
                </a:lnTo>
                <a:lnTo>
                  <a:pt x="634" y="1354"/>
                </a:lnTo>
                <a:lnTo>
                  <a:pt x="641" y="1348"/>
                </a:lnTo>
                <a:lnTo>
                  <a:pt x="647" y="1344"/>
                </a:lnTo>
                <a:lnTo>
                  <a:pt x="654" y="1341"/>
                </a:lnTo>
                <a:lnTo>
                  <a:pt x="660" y="1338"/>
                </a:lnTo>
                <a:lnTo>
                  <a:pt x="666" y="1336"/>
                </a:lnTo>
                <a:lnTo>
                  <a:pt x="672" y="1335"/>
                </a:lnTo>
                <a:lnTo>
                  <a:pt x="677" y="1335"/>
                </a:lnTo>
                <a:lnTo>
                  <a:pt x="683" y="1336"/>
                </a:lnTo>
                <a:lnTo>
                  <a:pt x="688" y="1337"/>
                </a:lnTo>
                <a:lnTo>
                  <a:pt x="698" y="1341"/>
                </a:lnTo>
                <a:lnTo>
                  <a:pt x="707" y="1346"/>
                </a:lnTo>
                <a:lnTo>
                  <a:pt x="715" y="1353"/>
                </a:lnTo>
                <a:lnTo>
                  <a:pt x="721" y="1360"/>
                </a:lnTo>
                <a:lnTo>
                  <a:pt x="727" y="1369"/>
                </a:lnTo>
                <a:lnTo>
                  <a:pt x="733" y="1376"/>
                </a:lnTo>
                <a:lnTo>
                  <a:pt x="740" y="1388"/>
                </a:lnTo>
                <a:lnTo>
                  <a:pt x="742" y="1393"/>
                </a:lnTo>
                <a:lnTo>
                  <a:pt x="742" y="1393"/>
                </a:lnTo>
                <a:lnTo>
                  <a:pt x="746" y="1395"/>
                </a:lnTo>
                <a:lnTo>
                  <a:pt x="750" y="1396"/>
                </a:lnTo>
                <a:lnTo>
                  <a:pt x="753" y="1397"/>
                </a:lnTo>
                <a:lnTo>
                  <a:pt x="757" y="1396"/>
                </a:lnTo>
                <a:lnTo>
                  <a:pt x="761" y="1394"/>
                </a:lnTo>
                <a:lnTo>
                  <a:pt x="764" y="1392"/>
                </a:lnTo>
                <a:lnTo>
                  <a:pt x="768" y="1388"/>
                </a:lnTo>
                <a:lnTo>
                  <a:pt x="772" y="1385"/>
                </a:lnTo>
                <a:lnTo>
                  <a:pt x="774" y="1381"/>
                </a:lnTo>
                <a:lnTo>
                  <a:pt x="776" y="1376"/>
                </a:lnTo>
                <a:lnTo>
                  <a:pt x="777" y="1371"/>
                </a:lnTo>
                <a:lnTo>
                  <a:pt x="777" y="1366"/>
                </a:lnTo>
                <a:lnTo>
                  <a:pt x="777" y="1360"/>
                </a:lnTo>
                <a:lnTo>
                  <a:pt x="776" y="1355"/>
                </a:lnTo>
                <a:lnTo>
                  <a:pt x="774" y="1349"/>
                </a:lnTo>
                <a:lnTo>
                  <a:pt x="769" y="1344"/>
                </a:lnTo>
                <a:lnTo>
                  <a:pt x="769" y="1344"/>
                </a:lnTo>
                <a:lnTo>
                  <a:pt x="766" y="1339"/>
                </a:lnTo>
                <a:lnTo>
                  <a:pt x="764" y="1335"/>
                </a:lnTo>
                <a:lnTo>
                  <a:pt x="764" y="1331"/>
                </a:lnTo>
                <a:lnTo>
                  <a:pt x="764" y="1327"/>
                </a:lnTo>
                <a:lnTo>
                  <a:pt x="765" y="1322"/>
                </a:lnTo>
                <a:lnTo>
                  <a:pt x="767" y="1319"/>
                </a:lnTo>
                <a:lnTo>
                  <a:pt x="774" y="1314"/>
                </a:lnTo>
                <a:lnTo>
                  <a:pt x="781" y="1310"/>
                </a:lnTo>
                <a:lnTo>
                  <a:pt x="787" y="1307"/>
                </a:lnTo>
                <a:lnTo>
                  <a:pt x="794" y="1304"/>
                </a:lnTo>
                <a:lnTo>
                  <a:pt x="865" y="1301"/>
                </a:lnTo>
                <a:lnTo>
                  <a:pt x="865" y="1301"/>
                </a:lnTo>
                <a:lnTo>
                  <a:pt x="864" y="1308"/>
                </a:lnTo>
                <a:lnTo>
                  <a:pt x="865" y="1312"/>
                </a:lnTo>
                <a:lnTo>
                  <a:pt x="867" y="1316"/>
                </a:lnTo>
                <a:lnTo>
                  <a:pt x="870" y="1318"/>
                </a:lnTo>
                <a:lnTo>
                  <a:pt x="874" y="1318"/>
                </a:lnTo>
                <a:lnTo>
                  <a:pt x="879" y="1318"/>
                </a:lnTo>
                <a:lnTo>
                  <a:pt x="891" y="1316"/>
                </a:lnTo>
                <a:lnTo>
                  <a:pt x="902" y="1311"/>
                </a:lnTo>
                <a:lnTo>
                  <a:pt x="912" y="1307"/>
                </a:lnTo>
                <a:lnTo>
                  <a:pt x="922" y="1301"/>
                </a:lnTo>
                <a:lnTo>
                  <a:pt x="922" y="1301"/>
                </a:lnTo>
                <a:lnTo>
                  <a:pt x="927" y="1295"/>
                </a:lnTo>
                <a:lnTo>
                  <a:pt x="934" y="1289"/>
                </a:lnTo>
                <a:lnTo>
                  <a:pt x="939" y="1285"/>
                </a:lnTo>
                <a:lnTo>
                  <a:pt x="946" y="1280"/>
                </a:lnTo>
                <a:lnTo>
                  <a:pt x="952" y="1278"/>
                </a:lnTo>
                <a:lnTo>
                  <a:pt x="958" y="1276"/>
                </a:lnTo>
                <a:lnTo>
                  <a:pt x="972" y="1274"/>
                </a:lnTo>
                <a:lnTo>
                  <a:pt x="984" y="1274"/>
                </a:lnTo>
                <a:lnTo>
                  <a:pt x="994" y="1275"/>
                </a:lnTo>
                <a:lnTo>
                  <a:pt x="1002" y="1277"/>
                </a:lnTo>
                <a:lnTo>
                  <a:pt x="1002" y="1277"/>
                </a:lnTo>
                <a:lnTo>
                  <a:pt x="1010" y="1278"/>
                </a:lnTo>
                <a:lnTo>
                  <a:pt x="1015" y="1281"/>
                </a:lnTo>
                <a:lnTo>
                  <a:pt x="1019" y="1287"/>
                </a:lnTo>
                <a:lnTo>
                  <a:pt x="1021" y="1293"/>
                </a:lnTo>
                <a:lnTo>
                  <a:pt x="1023" y="1300"/>
                </a:lnTo>
                <a:lnTo>
                  <a:pt x="1023" y="1307"/>
                </a:lnTo>
                <a:lnTo>
                  <a:pt x="1023" y="1316"/>
                </a:lnTo>
                <a:lnTo>
                  <a:pt x="1022" y="1325"/>
                </a:lnTo>
                <a:lnTo>
                  <a:pt x="1020" y="1341"/>
                </a:lnTo>
                <a:lnTo>
                  <a:pt x="1016" y="1355"/>
                </a:lnTo>
                <a:lnTo>
                  <a:pt x="1012" y="1370"/>
                </a:lnTo>
                <a:lnTo>
                  <a:pt x="1012" y="1370"/>
                </a:lnTo>
                <a:lnTo>
                  <a:pt x="1006" y="1378"/>
                </a:lnTo>
                <a:lnTo>
                  <a:pt x="1002" y="1385"/>
                </a:lnTo>
                <a:lnTo>
                  <a:pt x="1000" y="1392"/>
                </a:lnTo>
                <a:lnTo>
                  <a:pt x="1000" y="1399"/>
                </a:lnTo>
                <a:lnTo>
                  <a:pt x="1001" y="1406"/>
                </a:lnTo>
                <a:lnTo>
                  <a:pt x="1003" y="1411"/>
                </a:lnTo>
                <a:lnTo>
                  <a:pt x="1006" y="1416"/>
                </a:lnTo>
                <a:lnTo>
                  <a:pt x="1011" y="1420"/>
                </a:lnTo>
                <a:lnTo>
                  <a:pt x="1019" y="1427"/>
                </a:lnTo>
                <a:lnTo>
                  <a:pt x="1027" y="1432"/>
                </a:lnTo>
                <a:lnTo>
                  <a:pt x="1036" y="1436"/>
                </a:lnTo>
                <a:lnTo>
                  <a:pt x="1036" y="1436"/>
                </a:lnTo>
                <a:lnTo>
                  <a:pt x="1052" y="1433"/>
                </a:lnTo>
                <a:lnTo>
                  <a:pt x="1066" y="1431"/>
                </a:lnTo>
                <a:lnTo>
                  <a:pt x="1081" y="1431"/>
                </a:lnTo>
                <a:lnTo>
                  <a:pt x="1096" y="1432"/>
                </a:lnTo>
                <a:lnTo>
                  <a:pt x="1110" y="1434"/>
                </a:lnTo>
                <a:lnTo>
                  <a:pt x="1124" y="1437"/>
                </a:lnTo>
                <a:lnTo>
                  <a:pt x="1138" y="1442"/>
                </a:lnTo>
                <a:lnTo>
                  <a:pt x="1150" y="1446"/>
                </a:lnTo>
                <a:lnTo>
                  <a:pt x="1173" y="1455"/>
                </a:lnTo>
                <a:lnTo>
                  <a:pt x="1189" y="1464"/>
                </a:lnTo>
                <a:lnTo>
                  <a:pt x="1204" y="1473"/>
                </a:lnTo>
                <a:lnTo>
                  <a:pt x="1204" y="1473"/>
                </a:lnTo>
                <a:lnTo>
                  <a:pt x="1205" y="1485"/>
                </a:lnTo>
                <a:lnTo>
                  <a:pt x="1207" y="1494"/>
                </a:lnTo>
                <a:lnTo>
                  <a:pt x="1208" y="1501"/>
                </a:lnTo>
                <a:lnTo>
                  <a:pt x="1211" y="1507"/>
                </a:lnTo>
                <a:lnTo>
                  <a:pt x="1213" y="1511"/>
                </a:lnTo>
                <a:lnTo>
                  <a:pt x="1216" y="1514"/>
                </a:lnTo>
                <a:lnTo>
                  <a:pt x="1220" y="1516"/>
                </a:lnTo>
                <a:lnTo>
                  <a:pt x="1223" y="1516"/>
                </a:lnTo>
                <a:lnTo>
                  <a:pt x="1226" y="1516"/>
                </a:lnTo>
                <a:lnTo>
                  <a:pt x="1230" y="1515"/>
                </a:lnTo>
                <a:lnTo>
                  <a:pt x="1235" y="1513"/>
                </a:lnTo>
                <a:lnTo>
                  <a:pt x="1241" y="1509"/>
                </a:lnTo>
                <a:lnTo>
                  <a:pt x="1241" y="1509"/>
                </a:lnTo>
                <a:lnTo>
                  <a:pt x="1241" y="1503"/>
                </a:lnTo>
                <a:lnTo>
                  <a:pt x="1242" y="1498"/>
                </a:lnTo>
                <a:lnTo>
                  <a:pt x="1244" y="1493"/>
                </a:lnTo>
                <a:lnTo>
                  <a:pt x="1246" y="1489"/>
                </a:lnTo>
                <a:lnTo>
                  <a:pt x="1251" y="1483"/>
                </a:lnTo>
                <a:lnTo>
                  <a:pt x="1257" y="1477"/>
                </a:lnTo>
                <a:lnTo>
                  <a:pt x="1262" y="1473"/>
                </a:lnTo>
                <a:lnTo>
                  <a:pt x="1267" y="1471"/>
                </a:lnTo>
                <a:lnTo>
                  <a:pt x="1272" y="1470"/>
                </a:lnTo>
                <a:lnTo>
                  <a:pt x="1272" y="1470"/>
                </a:lnTo>
                <a:lnTo>
                  <a:pt x="1278" y="1472"/>
                </a:lnTo>
                <a:lnTo>
                  <a:pt x="1294" y="1477"/>
                </a:lnTo>
                <a:lnTo>
                  <a:pt x="1304" y="1479"/>
                </a:lnTo>
                <a:lnTo>
                  <a:pt x="1314" y="1482"/>
                </a:lnTo>
                <a:lnTo>
                  <a:pt x="1326" y="1483"/>
                </a:lnTo>
                <a:lnTo>
                  <a:pt x="1337" y="1483"/>
                </a:lnTo>
                <a:lnTo>
                  <a:pt x="1337" y="1483"/>
                </a:lnTo>
                <a:lnTo>
                  <a:pt x="1342" y="1482"/>
                </a:lnTo>
                <a:lnTo>
                  <a:pt x="1345" y="1479"/>
                </a:lnTo>
                <a:lnTo>
                  <a:pt x="1347" y="1477"/>
                </a:lnTo>
                <a:lnTo>
                  <a:pt x="1348" y="1474"/>
                </a:lnTo>
                <a:lnTo>
                  <a:pt x="1348" y="1470"/>
                </a:lnTo>
                <a:lnTo>
                  <a:pt x="1348" y="1467"/>
                </a:lnTo>
                <a:lnTo>
                  <a:pt x="1346" y="1459"/>
                </a:lnTo>
                <a:lnTo>
                  <a:pt x="1342" y="1452"/>
                </a:lnTo>
                <a:lnTo>
                  <a:pt x="1338" y="1446"/>
                </a:lnTo>
                <a:lnTo>
                  <a:pt x="1334" y="1439"/>
                </a:lnTo>
                <a:lnTo>
                  <a:pt x="1257" y="1415"/>
                </a:lnTo>
                <a:lnTo>
                  <a:pt x="1232" y="1319"/>
                </a:lnTo>
                <a:lnTo>
                  <a:pt x="1226" y="1276"/>
                </a:lnTo>
                <a:lnTo>
                  <a:pt x="1226" y="1276"/>
                </a:lnTo>
                <a:lnTo>
                  <a:pt x="1226" y="1265"/>
                </a:lnTo>
                <a:lnTo>
                  <a:pt x="1227" y="1258"/>
                </a:lnTo>
                <a:lnTo>
                  <a:pt x="1229" y="1252"/>
                </a:lnTo>
                <a:lnTo>
                  <a:pt x="1231" y="1249"/>
                </a:lnTo>
                <a:lnTo>
                  <a:pt x="1234" y="1247"/>
                </a:lnTo>
                <a:lnTo>
                  <a:pt x="1237" y="1247"/>
                </a:lnTo>
                <a:lnTo>
                  <a:pt x="1240" y="1248"/>
                </a:lnTo>
                <a:lnTo>
                  <a:pt x="1243" y="1250"/>
                </a:lnTo>
                <a:lnTo>
                  <a:pt x="1251" y="1257"/>
                </a:lnTo>
                <a:lnTo>
                  <a:pt x="1257" y="1264"/>
                </a:lnTo>
                <a:lnTo>
                  <a:pt x="1262" y="1273"/>
                </a:lnTo>
                <a:lnTo>
                  <a:pt x="1262" y="1273"/>
                </a:lnTo>
                <a:lnTo>
                  <a:pt x="1267" y="1282"/>
                </a:lnTo>
                <a:lnTo>
                  <a:pt x="1272" y="1290"/>
                </a:lnTo>
                <a:lnTo>
                  <a:pt x="1277" y="1295"/>
                </a:lnTo>
                <a:lnTo>
                  <a:pt x="1282" y="1298"/>
                </a:lnTo>
                <a:lnTo>
                  <a:pt x="1287" y="1300"/>
                </a:lnTo>
                <a:lnTo>
                  <a:pt x="1290" y="1300"/>
                </a:lnTo>
                <a:lnTo>
                  <a:pt x="1293" y="1300"/>
                </a:lnTo>
                <a:lnTo>
                  <a:pt x="1293" y="1300"/>
                </a:lnTo>
                <a:lnTo>
                  <a:pt x="1294" y="1312"/>
                </a:lnTo>
                <a:lnTo>
                  <a:pt x="1298" y="1338"/>
                </a:lnTo>
                <a:lnTo>
                  <a:pt x="1300" y="1351"/>
                </a:lnTo>
                <a:lnTo>
                  <a:pt x="1303" y="1363"/>
                </a:lnTo>
                <a:lnTo>
                  <a:pt x="1305" y="1367"/>
                </a:lnTo>
                <a:lnTo>
                  <a:pt x="1307" y="1370"/>
                </a:lnTo>
                <a:lnTo>
                  <a:pt x="1309" y="1371"/>
                </a:lnTo>
                <a:lnTo>
                  <a:pt x="1311" y="1371"/>
                </a:lnTo>
                <a:lnTo>
                  <a:pt x="1311" y="1371"/>
                </a:lnTo>
                <a:lnTo>
                  <a:pt x="1314" y="1371"/>
                </a:lnTo>
                <a:lnTo>
                  <a:pt x="1318" y="1372"/>
                </a:lnTo>
                <a:lnTo>
                  <a:pt x="1323" y="1374"/>
                </a:lnTo>
                <a:lnTo>
                  <a:pt x="1330" y="1377"/>
                </a:lnTo>
                <a:lnTo>
                  <a:pt x="1343" y="1386"/>
                </a:lnTo>
                <a:lnTo>
                  <a:pt x="1357" y="1397"/>
                </a:lnTo>
                <a:lnTo>
                  <a:pt x="1383" y="1419"/>
                </a:lnTo>
                <a:lnTo>
                  <a:pt x="1394" y="1429"/>
                </a:lnTo>
                <a:lnTo>
                  <a:pt x="1496" y="1432"/>
                </a:lnTo>
                <a:lnTo>
                  <a:pt x="1496" y="1432"/>
                </a:lnTo>
                <a:lnTo>
                  <a:pt x="1489" y="1428"/>
                </a:lnTo>
                <a:lnTo>
                  <a:pt x="1484" y="1423"/>
                </a:lnTo>
                <a:lnTo>
                  <a:pt x="1479" y="1418"/>
                </a:lnTo>
                <a:lnTo>
                  <a:pt x="1476" y="1413"/>
                </a:lnTo>
                <a:lnTo>
                  <a:pt x="1473" y="1407"/>
                </a:lnTo>
                <a:lnTo>
                  <a:pt x="1472" y="1400"/>
                </a:lnTo>
                <a:lnTo>
                  <a:pt x="1471" y="1394"/>
                </a:lnTo>
                <a:lnTo>
                  <a:pt x="1471" y="1389"/>
                </a:lnTo>
                <a:lnTo>
                  <a:pt x="1472" y="1379"/>
                </a:lnTo>
                <a:lnTo>
                  <a:pt x="1474" y="1370"/>
                </a:lnTo>
                <a:lnTo>
                  <a:pt x="1477" y="1361"/>
                </a:lnTo>
                <a:lnTo>
                  <a:pt x="1410" y="1353"/>
                </a:lnTo>
                <a:lnTo>
                  <a:pt x="1410" y="1353"/>
                </a:lnTo>
                <a:lnTo>
                  <a:pt x="1406" y="1349"/>
                </a:lnTo>
                <a:lnTo>
                  <a:pt x="1401" y="1346"/>
                </a:lnTo>
                <a:lnTo>
                  <a:pt x="1397" y="1345"/>
                </a:lnTo>
                <a:lnTo>
                  <a:pt x="1393" y="1345"/>
                </a:lnTo>
                <a:lnTo>
                  <a:pt x="1389" y="1345"/>
                </a:lnTo>
                <a:lnTo>
                  <a:pt x="1386" y="1346"/>
                </a:lnTo>
                <a:lnTo>
                  <a:pt x="1379" y="1350"/>
                </a:lnTo>
                <a:lnTo>
                  <a:pt x="1373" y="1355"/>
                </a:lnTo>
                <a:lnTo>
                  <a:pt x="1368" y="1359"/>
                </a:lnTo>
                <a:lnTo>
                  <a:pt x="1363" y="1366"/>
                </a:lnTo>
                <a:lnTo>
                  <a:pt x="1363" y="1366"/>
                </a:lnTo>
                <a:lnTo>
                  <a:pt x="1359" y="1367"/>
                </a:lnTo>
                <a:lnTo>
                  <a:pt x="1354" y="1367"/>
                </a:lnTo>
                <a:lnTo>
                  <a:pt x="1350" y="1366"/>
                </a:lnTo>
                <a:lnTo>
                  <a:pt x="1346" y="1364"/>
                </a:lnTo>
                <a:lnTo>
                  <a:pt x="1343" y="1361"/>
                </a:lnTo>
                <a:lnTo>
                  <a:pt x="1339" y="1358"/>
                </a:lnTo>
                <a:lnTo>
                  <a:pt x="1333" y="1350"/>
                </a:lnTo>
                <a:lnTo>
                  <a:pt x="1327" y="1341"/>
                </a:lnTo>
                <a:lnTo>
                  <a:pt x="1320" y="1330"/>
                </a:lnTo>
                <a:lnTo>
                  <a:pt x="1315" y="1316"/>
                </a:lnTo>
                <a:lnTo>
                  <a:pt x="1311" y="1303"/>
                </a:lnTo>
                <a:lnTo>
                  <a:pt x="1305" y="1276"/>
                </a:lnTo>
                <a:lnTo>
                  <a:pt x="1300" y="1253"/>
                </a:lnTo>
                <a:lnTo>
                  <a:pt x="1296" y="1230"/>
                </a:lnTo>
                <a:lnTo>
                  <a:pt x="1296" y="1230"/>
                </a:lnTo>
                <a:lnTo>
                  <a:pt x="1296" y="1222"/>
                </a:lnTo>
                <a:lnTo>
                  <a:pt x="1295" y="1216"/>
                </a:lnTo>
                <a:lnTo>
                  <a:pt x="1293" y="1211"/>
                </a:lnTo>
                <a:lnTo>
                  <a:pt x="1290" y="1208"/>
                </a:lnTo>
                <a:lnTo>
                  <a:pt x="1287" y="1207"/>
                </a:lnTo>
                <a:lnTo>
                  <a:pt x="1283" y="1206"/>
                </a:lnTo>
                <a:lnTo>
                  <a:pt x="1279" y="1207"/>
                </a:lnTo>
                <a:lnTo>
                  <a:pt x="1274" y="1208"/>
                </a:lnTo>
                <a:lnTo>
                  <a:pt x="1264" y="1212"/>
                </a:lnTo>
                <a:lnTo>
                  <a:pt x="1254" y="1216"/>
                </a:lnTo>
                <a:lnTo>
                  <a:pt x="1242" y="1220"/>
                </a:lnTo>
                <a:lnTo>
                  <a:pt x="1236" y="1221"/>
                </a:lnTo>
                <a:lnTo>
                  <a:pt x="1231" y="1221"/>
                </a:lnTo>
                <a:lnTo>
                  <a:pt x="1231" y="1221"/>
                </a:lnTo>
                <a:lnTo>
                  <a:pt x="1226" y="1220"/>
                </a:lnTo>
                <a:lnTo>
                  <a:pt x="1222" y="1218"/>
                </a:lnTo>
                <a:lnTo>
                  <a:pt x="1217" y="1216"/>
                </a:lnTo>
                <a:lnTo>
                  <a:pt x="1213" y="1213"/>
                </a:lnTo>
                <a:lnTo>
                  <a:pt x="1207" y="1206"/>
                </a:lnTo>
                <a:lnTo>
                  <a:pt x="1200" y="1196"/>
                </a:lnTo>
                <a:lnTo>
                  <a:pt x="1196" y="1189"/>
                </a:lnTo>
                <a:lnTo>
                  <a:pt x="1194" y="1182"/>
                </a:lnTo>
                <a:lnTo>
                  <a:pt x="1191" y="1175"/>
                </a:lnTo>
                <a:lnTo>
                  <a:pt x="1137" y="1178"/>
                </a:lnTo>
                <a:lnTo>
                  <a:pt x="1137" y="1178"/>
                </a:lnTo>
                <a:lnTo>
                  <a:pt x="1132" y="1177"/>
                </a:lnTo>
                <a:lnTo>
                  <a:pt x="1126" y="1175"/>
                </a:lnTo>
                <a:lnTo>
                  <a:pt x="1122" y="1172"/>
                </a:lnTo>
                <a:lnTo>
                  <a:pt x="1118" y="1168"/>
                </a:lnTo>
                <a:lnTo>
                  <a:pt x="1115" y="1163"/>
                </a:lnTo>
                <a:lnTo>
                  <a:pt x="1111" y="1158"/>
                </a:lnTo>
                <a:lnTo>
                  <a:pt x="1106" y="1146"/>
                </a:lnTo>
                <a:lnTo>
                  <a:pt x="1101" y="1133"/>
                </a:lnTo>
                <a:lnTo>
                  <a:pt x="1097" y="1117"/>
                </a:lnTo>
                <a:lnTo>
                  <a:pt x="1094" y="1102"/>
                </a:lnTo>
                <a:lnTo>
                  <a:pt x="1092" y="1085"/>
                </a:lnTo>
                <a:lnTo>
                  <a:pt x="1089" y="1054"/>
                </a:lnTo>
                <a:lnTo>
                  <a:pt x="1088" y="1026"/>
                </a:lnTo>
                <a:lnTo>
                  <a:pt x="1088" y="1000"/>
                </a:lnTo>
                <a:lnTo>
                  <a:pt x="1088" y="1000"/>
                </a:lnTo>
                <a:lnTo>
                  <a:pt x="1018" y="907"/>
                </a:lnTo>
                <a:lnTo>
                  <a:pt x="958" y="828"/>
                </a:lnTo>
                <a:lnTo>
                  <a:pt x="928" y="791"/>
                </a:lnTo>
                <a:lnTo>
                  <a:pt x="904" y="760"/>
                </a:lnTo>
                <a:lnTo>
                  <a:pt x="904" y="760"/>
                </a:lnTo>
                <a:lnTo>
                  <a:pt x="893" y="748"/>
                </a:lnTo>
                <a:lnTo>
                  <a:pt x="884" y="737"/>
                </a:lnTo>
                <a:lnTo>
                  <a:pt x="877" y="725"/>
                </a:lnTo>
                <a:lnTo>
                  <a:pt x="872" y="716"/>
                </a:lnTo>
                <a:lnTo>
                  <a:pt x="868" y="708"/>
                </a:lnTo>
                <a:lnTo>
                  <a:pt x="866" y="701"/>
                </a:lnTo>
                <a:lnTo>
                  <a:pt x="864" y="695"/>
                </a:lnTo>
                <a:lnTo>
                  <a:pt x="864" y="689"/>
                </a:lnTo>
                <a:lnTo>
                  <a:pt x="864" y="684"/>
                </a:lnTo>
                <a:lnTo>
                  <a:pt x="864" y="681"/>
                </a:lnTo>
                <a:lnTo>
                  <a:pt x="866" y="675"/>
                </a:lnTo>
                <a:lnTo>
                  <a:pt x="868" y="672"/>
                </a:lnTo>
                <a:lnTo>
                  <a:pt x="869" y="671"/>
                </a:lnTo>
                <a:lnTo>
                  <a:pt x="869" y="671"/>
                </a:lnTo>
                <a:lnTo>
                  <a:pt x="876" y="669"/>
                </a:lnTo>
                <a:lnTo>
                  <a:pt x="882" y="665"/>
                </a:lnTo>
                <a:lnTo>
                  <a:pt x="888" y="661"/>
                </a:lnTo>
                <a:lnTo>
                  <a:pt x="895" y="656"/>
                </a:lnTo>
                <a:lnTo>
                  <a:pt x="907" y="643"/>
                </a:lnTo>
                <a:lnTo>
                  <a:pt x="917" y="629"/>
                </a:lnTo>
                <a:lnTo>
                  <a:pt x="926" y="616"/>
                </a:lnTo>
                <a:lnTo>
                  <a:pt x="934" y="605"/>
                </a:lnTo>
                <a:lnTo>
                  <a:pt x="940" y="594"/>
                </a:lnTo>
                <a:lnTo>
                  <a:pt x="940" y="594"/>
                </a:lnTo>
                <a:lnTo>
                  <a:pt x="939" y="582"/>
                </a:lnTo>
                <a:lnTo>
                  <a:pt x="939" y="571"/>
                </a:lnTo>
                <a:lnTo>
                  <a:pt x="942" y="564"/>
                </a:lnTo>
                <a:lnTo>
                  <a:pt x="945" y="557"/>
                </a:lnTo>
                <a:lnTo>
                  <a:pt x="950" y="553"/>
                </a:lnTo>
                <a:lnTo>
                  <a:pt x="955" y="549"/>
                </a:lnTo>
                <a:lnTo>
                  <a:pt x="961" y="547"/>
                </a:lnTo>
                <a:lnTo>
                  <a:pt x="967" y="546"/>
                </a:lnTo>
                <a:lnTo>
                  <a:pt x="975" y="546"/>
                </a:lnTo>
                <a:lnTo>
                  <a:pt x="981" y="546"/>
                </a:lnTo>
                <a:lnTo>
                  <a:pt x="993" y="548"/>
                </a:lnTo>
                <a:lnTo>
                  <a:pt x="1004" y="551"/>
                </a:lnTo>
                <a:lnTo>
                  <a:pt x="1004" y="551"/>
                </a:lnTo>
                <a:lnTo>
                  <a:pt x="1038" y="550"/>
                </a:lnTo>
                <a:lnTo>
                  <a:pt x="1075" y="549"/>
                </a:lnTo>
                <a:lnTo>
                  <a:pt x="1150" y="543"/>
                </a:lnTo>
                <a:lnTo>
                  <a:pt x="1209" y="538"/>
                </a:lnTo>
                <a:lnTo>
                  <a:pt x="1232" y="536"/>
                </a:lnTo>
                <a:lnTo>
                  <a:pt x="1232" y="536"/>
                </a:lnTo>
                <a:lnTo>
                  <a:pt x="1242" y="532"/>
                </a:lnTo>
                <a:lnTo>
                  <a:pt x="1252" y="529"/>
                </a:lnTo>
                <a:lnTo>
                  <a:pt x="1261" y="526"/>
                </a:lnTo>
                <a:lnTo>
                  <a:pt x="1269" y="522"/>
                </a:lnTo>
                <a:lnTo>
                  <a:pt x="1286" y="512"/>
                </a:lnTo>
                <a:lnTo>
                  <a:pt x="1300" y="501"/>
                </a:lnTo>
                <a:lnTo>
                  <a:pt x="1314" y="487"/>
                </a:lnTo>
                <a:lnTo>
                  <a:pt x="1327" y="473"/>
                </a:lnTo>
                <a:lnTo>
                  <a:pt x="1337" y="459"/>
                </a:lnTo>
                <a:lnTo>
                  <a:pt x="1347" y="444"/>
                </a:lnTo>
                <a:lnTo>
                  <a:pt x="1355" y="430"/>
                </a:lnTo>
                <a:lnTo>
                  <a:pt x="1363" y="416"/>
                </a:lnTo>
                <a:lnTo>
                  <a:pt x="1375" y="392"/>
                </a:lnTo>
                <a:lnTo>
                  <a:pt x="1381" y="376"/>
                </a:lnTo>
                <a:lnTo>
                  <a:pt x="1383" y="369"/>
                </a:lnTo>
                <a:lnTo>
                  <a:pt x="1414" y="348"/>
                </a:lnTo>
                <a:lnTo>
                  <a:pt x="1451" y="289"/>
                </a:lnTo>
                <a:lnTo>
                  <a:pt x="1451" y="289"/>
                </a:lnTo>
                <a:lnTo>
                  <a:pt x="1456" y="280"/>
                </a:lnTo>
                <a:lnTo>
                  <a:pt x="1461" y="273"/>
                </a:lnTo>
                <a:lnTo>
                  <a:pt x="1467" y="266"/>
                </a:lnTo>
                <a:lnTo>
                  <a:pt x="1473" y="260"/>
                </a:lnTo>
                <a:lnTo>
                  <a:pt x="1479" y="254"/>
                </a:lnTo>
                <a:lnTo>
                  <a:pt x="1486" y="249"/>
                </a:lnTo>
                <a:lnTo>
                  <a:pt x="1499" y="241"/>
                </a:lnTo>
                <a:lnTo>
                  <a:pt x="1512" y="235"/>
                </a:lnTo>
                <a:lnTo>
                  <a:pt x="1527" y="232"/>
                </a:lnTo>
                <a:lnTo>
                  <a:pt x="1540" y="230"/>
                </a:lnTo>
                <a:lnTo>
                  <a:pt x="1552" y="229"/>
                </a:lnTo>
                <a:lnTo>
                  <a:pt x="1565" y="229"/>
                </a:lnTo>
                <a:lnTo>
                  <a:pt x="1576" y="230"/>
                </a:lnTo>
                <a:lnTo>
                  <a:pt x="1587" y="232"/>
                </a:lnTo>
                <a:lnTo>
                  <a:pt x="1595" y="234"/>
                </a:lnTo>
                <a:lnTo>
                  <a:pt x="1609" y="238"/>
                </a:lnTo>
                <a:lnTo>
                  <a:pt x="1614" y="240"/>
                </a:lnTo>
                <a:lnTo>
                  <a:pt x="1614" y="240"/>
                </a:lnTo>
                <a:lnTo>
                  <a:pt x="1638" y="226"/>
                </a:lnTo>
                <a:lnTo>
                  <a:pt x="1662" y="209"/>
                </a:lnTo>
                <a:lnTo>
                  <a:pt x="1685" y="194"/>
                </a:lnTo>
                <a:lnTo>
                  <a:pt x="1705" y="179"/>
                </a:lnTo>
                <a:lnTo>
                  <a:pt x="1735" y="154"/>
                </a:lnTo>
                <a:lnTo>
                  <a:pt x="1745" y="145"/>
                </a:lnTo>
                <a:lnTo>
                  <a:pt x="1745" y="145"/>
                </a:lnTo>
                <a:lnTo>
                  <a:pt x="1751" y="136"/>
                </a:lnTo>
                <a:lnTo>
                  <a:pt x="1756" y="129"/>
                </a:lnTo>
                <a:lnTo>
                  <a:pt x="1762" y="123"/>
                </a:lnTo>
                <a:lnTo>
                  <a:pt x="1768" y="118"/>
                </a:lnTo>
                <a:lnTo>
                  <a:pt x="1774" y="114"/>
                </a:lnTo>
                <a:lnTo>
                  <a:pt x="1780" y="111"/>
                </a:lnTo>
                <a:lnTo>
                  <a:pt x="1785" y="108"/>
                </a:lnTo>
                <a:lnTo>
                  <a:pt x="1791" y="106"/>
                </a:lnTo>
                <a:lnTo>
                  <a:pt x="1804" y="103"/>
                </a:lnTo>
                <a:lnTo>
                  <a:pt x="1816" y="103"/>
                </a:lnTo>
                <a:lnTo>
                  <a:pt x="1828" y="104"/>
                </a:lnTo>
                <a:lnTo>
                  <a:pt x="1840" y="107"/>
                </a:lnTo>
                <a:lnTo>
                  <a:pt x="1851" y="110"/>
                </a:lnTo>
                <a:lnTo>
                  <a:pt x="1861" y="115"/>
                </a:lnTo>
                <a:lnTo>
                  <a:pt x="1869" y="119"/>
                </a:lnTo>
                <a:lnTo>
                  <a:pt x="1877" y="124"/>
                </a:lnTo>
                <a:lnTo>
                  <a:pt x="1889" y="132"/>
                </a:lnTo>
                <a:lnTo>
                  <a:pt x="1893" y="135"/>
                </a:lnTo>
                <a:lnTo>
                  <a:pt x="1893" y="135"/>
                </a:lnTo>
                <a:lnTo>
                  <a:pt x="1912" y="133"/>
                </a:lnTo>
                <a:lnTo>
                  <a:pt x="1931" y="129"/>
                </a:lnTo>
                <a:lnTo>
                  <a:pt x="1947" y="124"/>
                </a:lnTo>
                <a:lnTo>
                  <a:pt x="1963" y="117"/>
                </a:lnTo>
                <a:lnTo>
                  <a:pt x="1976" y="109"/>
                </a:lnTo>
                <a:lnTo>
                  <a:pt x="1989" y="100"/>
                </a:lnTo>
                <a:lnTo>
                  <a:pt x="2001" y="90"/>
                </a:lnTo>
                <a:lnTo>
                  <a:pt x="2010" y="80"/>
                </a:lnTo>
                <a:lnTo>
                  <a:pt x="2019" y="71"/>
                </a:lnTo>
                <a:lnTo>
                  <a:pt x="2026" y="61"/>
                </a:lnTo>
                <a:lnTo>
                  <a:pt x="2038" y="44"/>
                </a:lnTo>
                <a:lnTo>
                  <a:pt x="2045" y="32"/>
                </a:lnTo>
                <a:lnTo>
                  <a:pt x="2047" y="28"/>
                </a:lnTo>
                <a:lnTo>
                  <a:pt x="2047" y="28"/>
                </a:lnTo>
                <a:lnTo>
                  <a:pt x="2055" y="17"/>
                </a:lnTo>
                <a:lnTo>
                  <a:pt x="2064" y="10"/>
                </a:lnTo>
                <a:lnTo>
                  <a:pt x="2072" y="5"/>
                </a:lnTo>
                <a:lnTo>
                  <a:pt x="2081" y="2"/>
                </a:lnTo>
                <a:lnTo>
                  <a:pt x="2088" y="0"/>
                </a:lnTo>
                <a:lnTo>
                  <a:pt x="2096" y="1"/>
                </a:lnTo>
                <a:lnTo>
                  <a:pt x="2102" y="2"/>
                </a:lnTo>
                <a:lnTo>
                  <a:pt x="2109" y="4"/>
                </a:lnTo>
                <a:lnTo>
                  <a:pt x="2116" y="8"/>
                </a:lnTo>
                <a:lnTo>
                  <a:pt x="2121" y="11"/>
                </a:lnTo>
                <a:lnTo>
                  <a:pt x="2130" y="19"/>
                </a:lnTo>
                <a:lnTo>
                  <a:pt x="2135" y="26"/>
                </a:lnTo>
                <a:lnTo>
                  <a:pt x="2137" y="28"/>
                </a:lnTo>
                <a:lnTo>
                  <a:pt x="2161" y="74"/>
                </a:lnTo>
                <a:lnTo>
                  <a:pt x="2151" y="89"/>
                </a:lnTo>
                <a:lnTo>
                  <a:pt x="2151" y="89"/>
                </a:lnTo>
                <a:lnTo>
                  <a:pt x="2144" y="109"/>
                </a:lnTo>
                <a:lnTo>
                  <a:pt x="2140" y="123"/>
                </a:lnTo>
                <a:lnTo>
                  <a:pt x="2138" y="133"/>
                </a:lnTo>
                <a:lnTo>
                  <a:pt x="2138" y="142"/>
                </a:lnTo>
                <a:lnTo>
                  <a:pt x="2138" y="144"/>
                </a:lnTo>
                <a:lnTo>
                  <a:pt x="2139" y="146"/>
                </a:lnTo>
                <a:lnTo>
                  <a:pt x="2140" y="148"/>
                </a:lnTo>
                <a:lnTo>
                  <a:pt x="2142" y="148"/>
                </a:lnTo>
                <a:lnTo>
                  <a:pt x="2146" y="148"/>
                </a:lnTo>
                <a:lnTo>
                  <a:pt x="2151" y="147"/>
                </a:lnTo>
                <a:lnTo>
                  <a:pt x="2157" y="144"/>
                </a:lnTo>
                <a:lnTo>
                  <a:pt x="2163" y="140"/>
                </a:lnTo>
                <a:lnTo>
                  <a:pt x="2174" y="130"/>
                </a:lnTo>
                <a:lnTo>
                  <a:pt x="2186" y="120"/>
                </a:lnTo>
                <a:lnTo>
                  <a:pt x="2186" y="120"/>
                </a:lnTo>
                <a:lnTo>
                  <a:pt x="2198" y="109"/>
                </a:lnTo>
                <a:lnTo>
                  <a:pt x="2209" y="101"/>
                </a:lnTo>
                <a:lnTo>
                  <a:pt x="2219" y="94"/>
                </a:lnTo>
                <a:lnTo>
                  <a:pt x="2228" y="91"/>
                </a:lnTo>
                <a:lnTo>
                  <a:pt x="2237" y="90"/>
                </a:lnTo>
                <a:lnTo>
                  <a:pt x="2245" y="90"/>
                </a:lnTo>
                <a:lnTo>
                  <a:pt x="2252" y="91"/>
                </a:lnTo>
                <a:lnTo>
                  <a:pt x="2258" y="94"/>
                </a:lnTo>
                <a:lnTo>
                  <a:pt x="2263" y="97"/>
                </a:lnTo>
                <a:lnTo>
                  <a:pt x="2268" y="102"/>
                </a:lnTo>
                <a:lnTo>
                  <a:pt x="2276" y="110"/>
                </a:lnTo>
                <a:lnTo>
                  <a:pt x="2280" y="117"/>
                </a:lnTo>
                <a:lnTo>
                  <a:pt x="2282" y="120"/>
                </a:lnTo>
                <a:lnTo>
                  <a:pt x="2282" y="120"/>
                </a:lnTo>
                <a:lnTo>
                  <a:pt x="2282" y="127"/>
                </a:lnTo>
                <a:lnTo>
                  <a:pt x="2283" y="133"/>
                </a:lnTo>
                <a:lnTo>
                  <a:pt x="2285" y="140"/>
                </a:lnTo>
                <a:lnTo>
                  <a:pt x="2287" y="145"/>
                </a:lnTo>
                <a:lnTo>
                  <a:pt x="2292" y="155"/>
                </a:lnTo>
                <a:lnTo>
                  <a:pt x="2298" y="162"/>
                </a:lnTo>
                <a:lnTo>
                  <a:pt x="2304" y="168"/>
                </a:lnTo>
                <a:lnTo>
                  <a:pt x="2310" y="172"/>
                </a:lnTo>
                <a:lnTo>
                  <a:pt x="2316" y="175"/>
                </a:lnTo>
                <a:lnTo>
                  <a:pt x="2316" y="175"/>
                </a:lnTo>
                <a:lnTo>
                  <a:pt x="2325" y="165"/>
                </a:lnTo>
                <a:lnTo>
                  <a:pt x="2335" y="159"/>
                </a:lnTo>
                <a:lnTo>
                  <a:pt x="2344" y="154"/>
                </a:lnTo>
                <a:lnTo>
                  <a:pt x="2353" y="152"/>
                </a:lnTo>
                <a:lnTo>
                  <a:pt x="2362" y="152"/>
                </a:lnTo>
                <a:lnTo>
                  <a:pt x="2370" y="154"/>
                </a:lnTo>
                <a:lnTo>
                  <a:pt x="2377" y="156"/>
                </a:lnTo>
                <a:lnTo>
                  <a:pt x="2384" y="160"/>
                </a:lnTo>
                <a:lnTo>
                  <a:pt x="2390" y="164"/>
                </a:lnTo>
                <a:lnTo>
                  <a:pt x="2397" y="169"/>
                </a:lnTo>
                <a:lnTo>
                  <a:pt x="2406" y="180"/>
                </a:lnTo>
                <a:lnTo>
                  <a:pt x="2412" y="187"/>
                </a:lnTo>
                <a:lnTo>
                  <a:pt x="2414" y="190"/>
                </a:lnTo>
                <a:lnTo>
                  <a:pt x="2448" y="184"/>
                </a:lnTo>
                <a:lnTo>
                  <a:pt x="2448" y="184"/>
                </a:lnTo>
                <a:lnTo>
                  <a:pt x="2458" y="177"/>
                </a:lnTo>
                <a:lnTo>
                  <a:pt x="2466" y="175"/>
                </a:lnTo>
                <a:lnTo>
                  <a:pt x="2470" y="174"/>
                </a:lnTo>
                <a:lnTo>
                  <a:pt x="2474" y="175"/>
                </a:lnTo>
                <a:lnTo>
                  <a:pt x="2477" y="176"/>
                </a:lnTo>
                <a:lnTo>
                  <a:pt x="2479" y="177"/>
                </a:lnTo>
                <a:lnTo>
                  <a:pt x="2484" y="182"/>
                </a:lnTo>
                <a:lnTo>
                  <a:pt x="2487" y="188"/>
                </a:lnTo>
                <a:lnTo>
                  <a:pt x="2489" y="195"/>
                </a:lnTo>
                <a:lnTo>
                  <a:pt x="2491" y="202"/>
                </a:lnTo>
                <a:lnTo>
                  <a:pt x="2492" y="220"/>
                </a:lnTo>
                <a:lnTo>
                  <a:pt x="2492" y="235"/>
                </a:lnTo>
                <a:lnTo>
                  <a:pt x="2491" y="251"/>
                </a:lnTo>
                <a:lnTo>
                  <a:pt x="2491" y="251"/>
                </a:lnTo>
                <a:lnTo>
                  <a:pt x="2496" y="249"/>
                </a:lnTo>
                <a:lnTo>
                  <a:pt x="2502" y="249"/>
                </a:lnTo>
                <a:lnTo>
                  <a:pt x="2508" y="250"/>
                </a:lnTo>
                <a:lnTo>
                  <a:pt x="2515" y="252"/>
                </a:lnTo>
                <a:lnTo>
                  <a:pt x="2520" y="255"/>
                </a:lnTo>
                <a:lnTo>
                  <a:pt x="2526" y="259"/>
                </a:lnTo>
                <a:lnTo>
                  <a:pt x="2536" y="268"/>
                </a:lnTo>
                <a:lnTo>
                  <a:pt x="2545" y="277"/>
                </a:lnTo>
                <a:lnTo>
                  <a:pt x="2552" y="285"/>
                </a:lnTo>
                <a:lnTo>
                  <a:pt x="2558" y="293"/>
                </a:lnTo>
                <a:lnTo>
                  <a:pt x="2610" y="307"/>
                </a:lnTo>
                <a:lnTo>
                  <a:pt x="2610" y="307"/>
                </a:lnTo>
                <a:lnTo>
                  <a:pt x="2617" y="302"/>
                </a:lnTo>
                <a:lnTo>
                  <a:pt x="2624" y="299"/>
                </a:lnTo>
                <a:lnTo>
                  <a:pt x="2631" y="295"/>
                </a:lnTo>
                <a:lnTo>
                  <a:pt x="2637" y="294"/>
                </a:lnTo>
                <a:lnTo>
                  <a:pt x="2644" y="293"/>
                </a:lnTo>
                <a:lnTo>
                  <a:pt x="2650" y="293"/>
                </a:lnTo>
                <a:lnTo>
                  <a:pt x="2661" y="295"/>
                </a:lnTo>
                <a:lnTo>
                  <a:pt x="2671" y="299"/>
                </a:lnTo>
                <a:lnTo>
                  <a:pt x="2678" y="303"/>
                </a:lnTo>
                <a:lnTo>
                  <a:pt x="2684" y="307"/>
                </a:lnTo>
                <a:lnTo>
                  <a:pt x="2684" y="307"/>
                </a:lnTo>
                <a:lnTo>
                  <a:pt x="2687" y="312"/>
                </a:lnTo>
                <a:lnTo>
                  <a:pt x="2691" y="315"/>
                </a:lnTo>
                <a:lnTo>
                  <a:pt x="2695" y="318"/>
                </a:lnTo>
                <a:lnTo>
                  <a:pt x="2699" y="320"/>
                </a:lnTo>
                <a:lnTo>
                  <a:pt x="2704" y="321"/>
                </a:lnTo>
                <a:lnTo>
                  <a:pt x="2710" y="321"/>
                </a:lnTo>
                <a:lnTo>
                  <a:pt x="2719" y="320"/>
                </a:lnTo>
                <a:lnTo>
                  <a:pt x="2728" y="318"/>
                </a:lnTo>
                <a:lnTo>
                  <a:pt x="2735" y="316"/>
                </a:lnTo>
                <a:lnTo>
                  <a:pt x="2742" y="313"/>
                </a:lnTo>
                <a:lnTo>
                  <a:pt x="2742" y="313"/>
                </a:lnTo>
                <a:lnTo>
                  <a:pt x="2753" y="310"/>
                </a:lnTo>
                <a:lnTo>
                  <a:pt x="2764" y="308"/>
                </a:lnTo>
                <a:lnTo>
                  <a:pt x="2774" y="307"/>
                </a:lnTo>
                <a:lnTo>
                  <a:pt x="2784" y="307"/>
                </a:lnTo>
                <a:lnTo>
                  <a:pt x="2795" y="307"/>
                </a:lnTo>
                <a:lnTo>
                  <a:pt x="2805" y="308"/>
                </a:lnTo>
                <a:lnTo>
                  <a:pt x="2825" y="312"/>
                </a:lnTo>
                <a:lnTo>
                  <a:pt x="2844" y="318"/>
                </a:lnTo>
                <a:lnTo>
                  <a:pt x="2862" y="325"/>
                </a:lnTo>
                <a:lnTo>
                  <a:pt x="2879" y="334"/>
                </a:lnTo>
                <a:lnTo>
                  <a:pt x="2895" y="345"/>
                </a:lnTo>
                <a:lnTo>
                  <a:pt x="2910" y="354"/>
                </a:lnTo>
                <a:lnTo>
                  <a:pt x="2922" y="364"/>
                </a:lnTo>
                <a:lnTo>
                  <a:pt x="2933" y="374"/>
                </a:lnTo>
                <a:lnTo>
                  <a:pt x="2942" y="383"/>
                </a:lnTo>
                <a:lnTo>
                  <a:pt x="2956" y="396"/>
                </a:lnTo>
                <a:lnTo>
                  <a:pt x="2961" y="401"/>
                </a:lnTo>
                <a:lnTo>
                  <a:pt x="3077" y="393"/>
                </a:lnTo>
                <a:lnTo>
                  <a:pt x="3077" y="393"/>
                </a:lnTo>
                <a:lnTo>
                  <a:pt x="3083" y="391"/>
                </a:lnTo>
                <a:lnTo>
                  <a:pt x="3088" y="390"/>
                </a:lnTo>
                <a:lnTo>
                  <a:pt x="3100" y="389"/>
                </a:lnTo>
                <a:lnTo>
                  <a:pt x="3113" y="391"/>
                </a:lnTo>
                <a:lnTo>
                  <a:pt x="3125" y="394"/>
                </a:lnTo>
                <a:lnTo>
                  <a:pt x="3137" y="399"/>
                </a:lnTo>
                <a:lnTo>
                  <a:pt x="3150" y="404"/>
                </a:lnTo>
                <a:lnTo>
                  <a:pt x="3161" y="411"/>
                </a:lnTo>
                <a:lnTo>
                  <a:pt x="3173" y="419"/>
                </a:lnTo>
                <a:lnTo>
                  <a:pt x="3194" y="433"/>
                </a:lnTo>
                <a:lnTo>
                  <a:pt x="3210" y="446"/>
                </a:lnTo>
                <a:lnTo>
                  <a:pt x="3225" y="460"/>
                </a:lnTo>
                <a:lnTo>
                  <a:pt x="3305" y="444"/>
                </a:lnTo>
                <a:lnTo>
                  <a:pt x="3305" y="444"/>
                </a:lnTo>
                <a:lnTo>
                  <a:pt x="3310" y="436"/>
                </a:lnTo>
                <a:lnTo>
                  <a:pt x="3314" y="429"/>
                </a:lnTo>
                <a:lnTo>
                  <a:pt x="3320" y="423"/>
                </a:lnTo>
                <a:lnTo>
                  <a:pt x="3325" y="418"/>
                </a:lnTo>
                <a:lnTo>
                  <a:pt x="3336" y="407"/>
                </a:lnTo>
                <a:lnTo>
                  <a:pt x="3348" y="401"/>
                </a:lnTo>
                <a:lnTo>
                  <a:pt x="3360" y="396"/>
                </a:lnTo>
                <a:lnTo>
                  <a:pt x="3372" y="394"/>
                </a:lnTo>
                <a:lnTo>
                  <a:pt x="3384" y="392"/>
                </a:lnTo>
                <a:lnTo>
                  <a:pt x="3395" y="393"/>
                </a:lnTo>
                <a:lnTo>
                  <a:pt x="3406" y="394"/>
                </a:lnTo>
                <a:lnTo>
                  <a:pt x="3416" y="396"/>
                </a:lnTo>
                <a:lnTo>
                  <a:pt x="3434" y="401"/>
                </a:lnTo>
                <a:lnTo>
                  <a:pt x="3445" y="405"/>
                </a:lnTo>
                <a:lnTo>
                  <a:pt x="3449" y="407"/>
                </a:lnTo>
                <a:lnTo>
                  <a:pt x="3449" y="407"/>
                </a:lnTo>
                <a:lnTo>
                  <a:pt x="3458" y="414"/>
                </a:lnTo>
                <a:lnTo>
                  <a:pt x="3471" y="423"/>
                </a:lnTo>
                <a:lnTo>
                  <a:pt x="3486" y="431"/>
                </a:lnTo>
                <a:lnTo>
                  <a:pt x="3505" y="439"/>
                </a:lnTo>
                <a:lnTo>
                  <a:pt x="3546" y="456"/>
                </a:lnTo>
                <a:lnTo>
                  <a:pt x="3589" y="472"/>
                </a:lnTo>
                <a:lnTo>
                  <a:pt x="3631" y="486"/>
                </a:lnTo>
                <a:lnTo>
                  <a:pt x="3667" y="498"/>
                </a:lnTo>
                <a:lnTo>
                  <a:pt x="3701" y="508"/>
                </a:lnTo>
                <a:lnTo>
                  <a:pt x="3701" y="528"/>
                </a:lnTo>
                <a:lnTo>
                  <a:pt x="4048" y="3291"/>
                </a:lnTo>
                <a:lnTo>
                  <a:pt x="4051" y="3329"/>
                </a:lnTo>
                <a:lnTo>
                  <a:pt x="4080" y="3343"/>
                </a:lnTo>
                <a:lnTo>
                  <a:pt x="4080" y="3343"/>
                </a:lnTo>
                <a:lnTo>
                  <a:pt x="4082" y="3342"/>
                </a:lnTo>
                <a:lnTo>
                  <a:pt x="4087" y="3339"/>
                </a:lnTo>
                <a:lnTo>
                  <a:pt x="4091" y="3334"/>
                </a:lnTo>
                <a:lnTo>
                  <a:pt x="4096" y="3330"/>
                </a:lnTo>
                <a:lnTo>
                  <a:pt x="4100" y="3324"/>
                </a:lnTo>
                <a:lnTo>
                  <a:pt x="4104" y="3316"/>
                </a:lnTo>
                <a:lnTo>
                  <a:pt x="4104" y="3316"/>
                </a:lnTo>
                <a:lnTo>
                  <a:pt x="4106" y="3313"/>
                </a:lnTo>
                <a:lnTo>
                  <a:pt x="4109" y="3311"/>
                </a:lnTo>
                <a:lnTo>
                  <a:pt x="4112" y="3310"/>
                </a:lnTo>
                <a:lnTo>
                  <a:pt x="4116" y="3309"/>
                </a:lnTo>
                <a:lnTo>
                  <a:pt x="4121" y="3310"/>
                </a:lnTo>
                <a:lnTo>
                  <a:pt x="4125" y="3312"/>
                </a:lnTo>
                <a:lnTo>
                  <a:pt x="4135" y="3317"/>
                </a:lnTo>
                <a:lnTo>
                  <a:pt x="4144" y="3322"/>
                </a:lnTo>
                <a:lnTo>
                  <a:pt x="4151" y="3328"/>
                </a:lnTo>
                <a:lnTo>
                  <a:pt x="4158" y="3334"/>
                </a:lnTo>
                <a:lnTo>
                  <a:pt x="4158" y="3334"/>
                </a:lnTo>
                <a:lnTo>
                  <a:pt x="4165" y="3335"/>
                </a:lnTo>
                <a:lnTo>
                  <a:pt x="4173" y="3337"/>
                </a:lnTo>
                <a:lnTo>
                  <a:pt x="4182" y="3337"/>
                </a:lnTo>
                <a:lnTo>
                  <a:pt x="4192" y="3334"/>
                </a:lnTo>
                <a:lnTo>
                  <a:pt x="4197" y="3333"/>
                </a:lnTo>
                <a:lnTo>
                  <a:pt x="4202" y="3331"/>
                </a:lnTo>
                <a:lnTo>
                  <a:pt x="4207" y="3328"/>
                </a:lnTo>
                <a:lnTo>
                  <a:pt x="4212" y="3324"/>
                </a:lnTo>
                <a:lnTo>
                  <a:pt x="4217" y="3319"/>
                </a:lnTo>
                <a:lnTo>
                  <a:pt x="4221" y="3314"/>
                </a:lnTo>
                <a:lnTo>
                  <a:pt x="4221" y="3314"/>
                </a:lnTo>
                <a:lnTo>
                  <a:pt x="4225" y="3308"/>
                </a:lnTo>
                <a:lnTo>
                  <a:pt x="4230" y="3304"/>
                </a:lnTo>
                <a:lnTo>
                  <a:pt x="4235" y="3301"/>
                </a:lnTo>
                <a:lnTo>
                  <a:pt x="4242" y="3300"/>
                </a:lnTo>
                <a:lnTo>
                  <a:pt x="4248" y="3299"/>
                </a:lnTo>
                <a:lnTo>
                  <a:pt x="4256" y="3299"/>
                </a:lnTo>
                <a:lnTo>
                  <a:pt x="4269" y="3301"/>
                </a:lnTo>
                <a:lnTo>
                  <a:pt x="4281" y="3305"/>
                </a:lnTo>
                <a:lnTo>
                  <a:pt x="4292" y="3309"/>
                </a:lnTo>
                <a:lnTo>
                  <a:pt x="4302" y="3314"/>
                </a:lnTo>
                <a:lnTo>
                  <a:pt x="4302" y="3314"/>
                </a:lnTo>
                <a:lnTo>
                  <a:pt x="4298" y="3330"/>
                </a:lnTo>
                <a:lnTo>
                  <a:pt x="4296" y="3348"/>
                </a:lnTo>
                <a:lnTo>
                  <a:pt x="4295" y="3366"/>
                </a:lnTo>
                <a:lnTo>
                  <a:pt x="4295" y="3377"/>
                </a:lnTo>
                <a:lnTo>
                  <a:pt x="4296" y="3385"/>
                </a:lnTo>
                <a:lnTo>
                  <a:pt x="4298" y="3393"/>
                </a:lnTo>
                <a:lnTo>
                  <a:pt x="4301" y="3400"/>
                </a:lnTo>
                <a:lnTo>
                  <a:pt x="4305" y="3406"/>
                </a:lnTo>
                <a:lnTo>
                  <a:pt x="4307" y="3408"/>
                </a:lnTo>
                <a:lnTo>
                  <a:pt x="4310" y="3409"/>
                </a:lnTo>
                <a:lnTo>
                  <a:pt x="4313" y="3410"/>
                </a:lnTo>
                <a:lnTo>
                  <a:pt x="4316" y="3410"/>
                </a:lnTo>
                <a:lnTo>
                  <a:pt x="4320" y="3410"/>
                </a:lnTo>
                <a:lnTo>
                  <a:pt x="4325" y="3409"/>
                </a:lnTo>
                <a:lnTo>
                  <a:pt x="4325" y="3409"/>
                </a:lnTo>
                <a:lnTo>
                  <a:pt x="4330" y="3409"/>
                </a:lnTo>
                <a:lnTo>
                  <a:pt x="4335" y="3408"/>
                </a:lnTo>
                <a:lnTo>
                  <a:pt x="4344" y="3409"/>
                </a:lnTo>
                <a:lnTo>
                  <a:pt x="4353" y="3413"/>
                </a:lnTo>
                <a:lnTo>
                  <a:pt x="4361" y="3418"/>
                </a:lnTo>
                <a:lnTo>
                  <a:pt x="4370" y="3424"/>
                </a:lnTo>
                <a:lnTo>
                  <a:pt x="4378" y="3431"/>
                </a:lnTo>
                <a:lnTo>
                  <a:pt x="4386" y="3439"/>
                </a:lnTo>
                <a:lnTo>
                  <a:pt x="4393" y="3448"/>
                </a:lnTo>
                <a:lnTo>
                  <a:pt x="4405" y="3465"/>
                </a:lnTo>
                <a:lnTo>
                  <a:pt x="4416" y="3480"/>
                </a:lnTo>
                <a:lnTo>
                  <a:pt x="4424" y="3496"/>
                </a:lnTo>
                <a:lnTo>
                  <a:pt x="4453" y="3501"/>
                </a:lnTo>
                <a:lnTo>
                  <a:pt x="4546" y="3592"/>
                </a:lnTo>
                <a:lnTo>
                  <a:pt x="4588" y="3657"/>
                </a:lnTo>
                <a:lnTo>
                  <a:pt x="4612" y="3667"/>
                </a:lnTo>
                <a:lnTo>
                  <a:pt x="4659" y="3635"/>
                </a:lnTo>
                <a:lnTo>
                  <a:pt x="4738" y="3616"/>
                </a:lnTo>
                <a:lnTo>
                  <a:pt x="4738" y="3523"/>
                </a:lnTo>
                <a:lnTo>
                  <a:pt x="4738" y="3523"/>
                </a:lnTo>
                <a:lnTo>
                  <a:pt x="4743" y="3518"/>
                </a:lnTo>
                <a:lnTo>
                  <a:pt x="4749" y="3513"/>
                </a:lnTo>
                <a:lnTo>
                  <a:pt x="4755" y="3506"/>
                </a:lnTo>
                <a:lnTo>
                  <a:pt x="4761" y="3498"/>
                </a:lnTo>
                <a:lnTo>
                  <a:pt x="4767" y="3488"/>
                </a:lnTo>
                <a:lnTo>
                  <a:pt x="4771" y="3479"/>
                </a:lnTo>
                <a:lnTo>
                  <a:pt x="4771" y="3474"/>
                </a:lnTo>
                <a:lnTo>
                  <a:pt x="4771" y="3469"/>
                </a:lnTo>
                <a:lnTo>
                  <a:pt x="4771" y="3469"/>
                </a:lnTo>
                <a:lnTo>
                  <a:pt x="4771" y="3464"/>
                </a:lnTo>
                <a:lnTo>
                  <a:pt x="4773" y="3459"/>
                </a:lnTo>
                <a:lnTo>
                  <a:pt x="4775" y="3454"/>
                </a:lnTo>
                <a:lnTo>
                  <a:pt x="4779" y="3449"/>
                </a:lnTo>
                <a:lnTo>
                  <a:pt x="4788" y="3440"/>
                </a:lnTo>
                <a:lnTo>
                  <a:pt x="4798" y="3432"/>
                </a:lnTo>
                <a:lnTo>
                  <a:pt x="4809" y="3425"/>
                </a:lnTo>
                <a:lnTo>
                  <a:pt x="4818" y="3420"/>
                </a:lnTo>
                <a:lnTo>
                  <a:pt x="4827" y="3414"/>
                </a:lnTo>
                <a:lnTo>
                  <a:pt x="4827" y="3414"/>
                </a:lnTo>
                <a:lnTo>
                  <a:pt x="4834" y="3411"/>
                </a:lnTo>
                <a:lnTo>
                  <a:pt x="4851" y="3404"/>
                </a:lnTo>
                <a:lnTo>
                  <a:pt x="4861" y="3399"/>
                </a:lnTo>
                <a:lnTo>
                  <a:pt x="4871" y="3393"/>
                </a:lnTo>
                <a:lnTo>
                  <a:pt x="4883" y="3385"/>
                </a:lnTo>
                <a:lnTo>
                  <a:pt x="4893" y="3375"/>
                </a:lnTo>
                <a:lnTo>
                  <a:pt x="4893" y="3375"/>
                </a:lnTo>
                <a:lnTo>
                  <a:pt x="4895" y="3373"/>
                </a:lnTo>
                <a:lnTo>
                  <a:pt x="4898" y="3372"/>
                </a:lnTo>
                <a:lnTo>
                  <a:pt x="4900" y="3372"/>
                </a:lnTo>
                <a:lnTo>
                  <a:pt x="4903" y="3373"/>
                </a:lnTo>
                <a:lnTo>
                  <a:pt x="4909" y="3378"/>
                </a:lnTo>
                <a:lnTo>
                  <a:pt x="4915" y="3384"/>
                </a:lnTo>
                <a:lnTo>
                  <a:pt x="4923" y="3393"/>
                </a:lnTo>
                <a:lnTo>
                  <a:pt x="4929" y="3404"/>
                </a:lnTo>
                <a:lnTo>
                  <a:pt x="4941" y="3429"/>
                </a:lnTo>
                <a:lnTo>
                  <a:pt x="4953" y="3456"/>
                </a:lnTo>
                <a:lnTo>
                  <a:pt x="4963" y="3479"/>
                </a:lnTo>
                <a:lnTo>
                  <a:pt x="4971" y="3503"/>
                </a:lnTo>
                <a:lnTo>
                  <a:pt x="5069" y="3547"/>
                </a:lnTo>
                <a:lnTo>
                  <a:pt x="5155" y="3612"/>
                </a:lnTo>
                <a:lnTo>
                  <a:pt x="5291" y="3723"/>
                </a:lnTo>
                <a:lnTo>
                  <a:pt x="5314" y="3762"/>
                </a:lnTo>
                <a:lnTo>
                  <a:pt x="5440" y="3908"/>
                </a:lnTo>
                <a:lnTo>
                  <a:pt x="5545" y="3998"/>
                </a:lnTo>
                <a:lnTo>
                  <a:pt x="5572" y="4063"/>
                </a:lnTo>
                <a:lnTo>
                  <a:pt x="5623" y="4083"/>
                </a:lnTo>
                <a:lnTo>
                  <a:pt x="5662" y="4204"/>
                </a:lnTo>
                <a:lnTo>
                  <a:pt x="5662" y="4204"/>
                </a:lnTo>
                <a:lnTo>
                  <a:pt x="5668" y="4208"/>
                </a:lnTo>
                <a:lnTo>
                  <a:pt x="5675" y="4211"/>
                </a:lnTo>
                <a:lnTo>
                  <a:pt x="5683" y="4214"/>
                </a:lnTo>
                <a:lnTo>
                  <a:pt x="5692" y="4215"/>
                </a:lnTo>
                <a:lnTo>
                  <a:pt x="5701" y="4215"/>
                </a:lnTo>
                <a:lnTo>
                  <a:pt x="5706" y="4215"/>
                </a:lnTo>
                <a:lnTo>
                  <a:pt x="5710" y="4213"/>
                </a:lnTo>
                <a:lnTo>
                  <a:pt x="5716" y="4211"/>
                </a:lnTo>
                <a:lnTo>
                  <a:pt x="5720" y="4208"/>
                </a:lnTo>
                <a:lnTo>
                  <a:pt x="5720" y="4208"/>
                </a:lnTo>
                <a:lnTo>
                  <a:pt x="5725" y="4206"/>
                </a:lnTo>
                <a:lnTo>
                  <a:pt x="5730" y="4204"/>
                </a:lnTo>
                <a:lnTo>
                  <a:pt x="5736" y="4204"/>
                </a:lnTo>
                <a:lnTo>
                  <a:pt x="5743" y="4207"/>
                </a:lnTo>
                <a:lnTo>
                  <a:pt x="5750" y="4210"/>
                </a:lnTo>
                <a:lnTo>
                  <a:pt x="5758" y="4213"/>
                </a:lnTo>
                <a:lnTo>
                  <a:pt x="5771" y="4221"/>
                </a:lnTo>
                <a:lnTo>
                  <a:pt x="5784" y="4231"/>
                </a:lnTo>
                <a:lnTo>
                  <a:pt x="5795" y="4239"/>
                </a:lnTo>
                <a:lnTo>
                  <a:pt x="5805" y="4249"/>
                </a:lnTo>
                <a:lnTo>
                  <a:pt x="5888" y="4249"/>
                </a:lnTo>
                <a:lnTo>
                  <a:pt x="5904" y="4263"/>
                </a:lnTo>
                <a:lnTo>
                  <a:pt x="5904" y="4263"/>
                </a:lnTo>
                <a:lnTo>
                  <a:pt x="5904" y="4264"/>
                </a:lnTo>
                <a:lnTo>
                  <a:pt x="5904" y="4268"/>
                </a:lnTo>
                <a:lnTo>
                  <a:pt x="5906" y="4272"/>
                </a:lnTo>
                <a:lnTo>
                  <a:pt x="5909" y="4277"/>
                </a:lnTo>
                <a:lnTo>
                  <a:pt x="5913" y="4280"/>
                </a:lnTo>
                <a:lnTo>
                  <a:pt x="5917" y="4282"/>
                </a:lnTo>
                <a:lnTo>
                  <a:pt x="5922" y="4283"/>
                </a:lnTo>
                <a:lnTo>
                  <a:pt x="5928" y="4286"/>
                </a:lnTo>
                <a:lnTo>
                  <a:pt x="5935" y="4286"/>
                </a:lnTo>
                <a:lnTo>
                  <a:pt x="5944" y="4286"/>
                </a:lnTo>
                <a:lnTo>
                  <a:pt x="5955" y="4285"/>
                </a:lnTo>
                <a:lnTo>
                  <a:pt x="5966" y="4282"/>
                </a:lnTo>
                <a:lnTo>
                  <a:pt x="5966" y="4282"/>
                </a:lnTo>
                <a:lnTo>
                  <a:pt x="5978" y="4281"/>
                </a:lnTo>
                <a:lnTo>
                  <a:pt x="5988" y="4282"/>
                </a:lnTo>
                <a:lnTo>
                  <a:pt x="5998" y="4286"/>
                </a:lnTo>
                <a:lnTo>
                  <a:pt x="6006" y="4290"/>
                </a:lnTo>
                <a:lnTo>
                  <a:pt x="6013" y="4296"/>
                </a:lnTo>
                <a:lnTo>
                  <a:pt x="6019" y="4303"/>
                </a:lnTo>
                <a:lnTo>
                  <a:pt x="6024" y="4311"/>
                </a:lnTo>
                <a:lnTo>
                  <a:pt x="6028" y="4319"/>
                </a:lnTo>
                <a:lnTo>
                  <a:pt x="6032" y="4328"/>
                </a:lnTo>
                <a:lnTo>
                  <a:pt x="6034" y="4336"/>
                </a:lnTo>
                <a:lnTo>
                  <a:pt x="6038" y="4351"/>
                </a:lnTo>
                <a:lnTo>
                  <a:pt x="6039" y="4361"/>
                </a:lnTo>
                <a:lnTo>
                  <a:pt x="6040" y="4366"/>
                </a:lnTo>
                <a:lnTo>
                  <a:pt x="6040" y="4366"/>
                </a:lnTo>
                <a:lnTo>
                  <a:pt x="6039" y="4387"/>
                </a:lnTo>
                <a:lnTo>
                  <a:pt x="6039" y="4409"/>
                </a:lnTo>
                <a:lnTo>
                  <a:pt x="6041" y="4429"/>
                </a:lnTo>
                <a:lnTo>
                  <a:pt x="6043" y="4449"/>
                </a:lnTo>
                <a:lnTo>
                  <a:pt x="6047" y="4467"/>
                </a:lnTo>
                <a:lnTo>
                  <a:pt x="6051" y="4484"/>
                </a:lnTo>
                <a:lnTo>
                  <a:pt x="6055" y="4500"/>
                </a:lnTo>
                <a:lnTo>
                  <a:pt x="6060" y="4515"/>
                </a:lnTo>
                <a:lnTo>
                  <a:pt x="6071" y="4541"/>
                </a:lnTo>
                <a:lnTo>
                  <a:pt x="6079" y="4561"/>
                </a:lnTo>
                <a:lnTo>
                  <a:pt x="6088" y="4577"/>
                </a:lnTo>
                <a:lnTo>
                  <a:pt x="6088" y="4577"/>
                </a:lnTo>
                <a:close/>
                <a:moveTo>
                  <a:pt x="5714" y="4348"/>
                </a:moveTo>
                <a:lnTo>
                  <a:pt x="5714" y="4348"/>
                </a:lnTo>
                <a:lnTo>
                  <a:pt x="5713" y="4343"/>
                </a:lnTo>
                <a:lnTo>
                  <a:pt x="5709" y="4339"/>
                </a:lnTo>
                <a:lnTo>
                  <a:pt x="5705" y="4337"/>
                </a:lnTo>
                <a:lnTo>
                  <a:pt x="5700" y="4335"/>
                </a:lnTo>
                <a:lnTo>
                  <a:pt x="5693" y="4335"/>
                </a:lnTo>
                <a:lnTo>
                  <a:pt x="5687" y="4335"/>
                </a:lnTo>
                <a:lnTo>
                  <a:pt x="5679" y="4336"/>
                </a:lnTo>
                <a:lnTo>
                  <a:pt x="5671" y="4338"/>
                </a:lnTo>
                <a:lnTo>
                  <a:pt x="5656" y="4343"/>
                </a:lnTo>
                <a:lnTo>
                  <a:pt x="5642" y="4349"/>
                </a:lnTo>
                <a:lnTo>
                  <a:pt x="5636" y="4353"/>
                </a:lnTo>
                <a:lnTo>
                  <a:pt x="5630" y="4356"/>
                </a:lnTo>
                <a:lnTo>
                  <a:pt x="5627" y="4360"/>
                </a:lnTo>
                <a:lnTo>
                  <a:pt x="5625" y="4364"/>
                </a:lnTo>
                <a:lnTo>
                  <a:pt x="5666" y="4431"/>
                </a:lnTo>
                <a:lnTo>
                  <a:pt x="5666" y="4431"/>
                </a:lnTo>
                <a:lnTo>
                  <a:pt x="5675" y="4423"/>
                </a:lnTo>
                <a:lnTo>
                  <a:pt x="5682" y="4414"/>
                </a:lnTo>
                <a:lnTo>
                  <a:pt x="5691" y="4401"/>
                </a:lnTo>
                <a:lnTo>
                  <a:pt x="5700" y="4388"/>
                </a:lnTo>
                <a:lnTo>
                  <a:pt x="5707" y="4375"/>
                </a:lnTo>
                <a:lnTo>
                  <a:pt x="5710" y="4368"/>
                </a:lnTo>
                <a:lnTo>
                  <a:pt x="5713" y="4360"/>
                </a:lnTo>
                <a:lnTo>
                  <a:pt x="5714" y="4354"/>
                </a:lnTo>
                <a:lnTo>
                  <a:pt x="5714" y="4348"/>
                </a:lnTo>
                <a:lnTo>
                  <a:pt x="5714" y="4348"/>
                </a:lnTo>
                <a:close/>
                <a:moveTo>
                  <a:pt x="4887" y="3865"/>
                </a:moveTo>
                <a:lnTo>
                  <a:pt x="4887" y="3865"/>
                </a:lnTo>
                <a:lnTo>
                  <a:pt x="4878" y="3873"/>
                </a:lnTo>
                <a:lnTo>
                  <a:pt x="4870" y="3882"/>
                </a:lnTo>
                <a:lnTo>
                  <a:pt x="4860" y="3894"/>
                </a:lnTo>
                <a:lnTo>
                  <a:pt x="4851" y="3907"/>
                </a:lnTo>
                <a:lnTo>
                  <a:pt x="4842" y="3921"/>
                </a:lnTo>
                <a:lnTo>
                  <a:pt x="4839" y="3927"/>
                </a:lnTo>
                <a:lnTo>
                  <a:pt x="4837" y="3935"/>
                </a:lnTo>
                <a:lnTo>
                  <a:pt x="4836" y="3942"/>
                </a:lnTo>
                <a:lnTo>
                  <a:pt x="4837" y="3948"/>
                </a:lnTo>
                <a:lnTo>
                  <a:pt x="4837" y="3948"/>
                </a:lnTo>
                <a:lnTo>
                  <a:pt x="4839" y="3955"/>
                </a:lnTo>
                <a:lnTo>
                  <a:pt x="4844" y="3963"/>
                </a:lnTo>
                <a:lnTo>
                  <a:pt x="4850" y="3974"/>
                </a:lnTo>
                <a:lnTo>
                  <a:pt x="4858" y="3984"/>
                </a:lnTo>
                <a:lnTo>
                  <a:pt x="4877" y="4006"/>
                </a:lnTo>
                <a:lnTo>
                  <a:pt x="4899" y="4029"/>
                </a:lnTo>
                <a:lnTo>
                  <a:pt x="4919" y="4050"/>
                </a:lnTo>
                <a:lnTo>
                  <a:pt x="4938" y="4067"/>
                </a:lnTo>
                <a:lnTo>
                  <a:pt x="4956" y="4083"/>
                </a:lnTo>
                <a:lnTo>
                  <a:pt x="4956" y="4083"/>
                </a:lnTo>
                <a:lnTo>
                  <a:pt x="4962" y="4088"/>
                </a:lnTo>
                <a:lnTo>
                  <a:pt x="4968" y="4091"/>
                </a:lnTo>
                <a:lnTo>
                  <a:pt x="4974" y="4093"/>
                </a:lnTo>
                <a:lnTo>
                  <a:pt x="4981" y="4095"/>
                </a:lnTo>
                <a:lnTo>
                  <a:pt x="4983" y="4095"/>
                </a:lnTo>
                <a:lnTo>
                  <a:pt x="4986" y="4094"/>
                </a:lnTo>
                <a:lnTo>
                  <a:pt x="4988" y="4093"/>
                </a:lnTo>
                <a:lnTo>
                  <a:pt x="4990" y="4091"/>
                </a:lnTo>
                <a:lnTo>
                  <a:pt x="4991" y="4088"/>
                </a:lnTo>
                <a:lnTo>
                  <a:pt x="4991" y="4083"/>
                </a:lnTo>
                <a:lnTo>
                  <a:pt x="4991" y="4083"/>
                </a:lnTo>
                <a:lnTo>
                  <a:pt x="4992" y="4079"/>
                </a:lnTo>
                <a:lnTo>
                  <a:pt x="4994" y="4075"/>
                </a:lnTo>
                <a:lnTo>
                  <a:pt x="4997" y="4071"/>
                </a:lnTo>
                <a:lnTo>
                  <a:pt x="5000" y="4067"/>
                </a:lnTo>
                <a:lnTo>
                  <a:pt x="5006" y="4064"/>
                </a:lnTo>
                <a:lnTo>
                  <a:pt x="5010" y="4062"/>
                </a:lnTo>
                <a:lnTo>
                  <a:pt x="5015" y="4060"/>
                </a:lnTo>
                <a:lnTo>
                  <a:pt x="5021" y="4059"/>
                </a:lnTo>
                <a:lnTo>
                  <a:pt x="5026" y="4059"/>
                </a:lnTo>
                <a:lnTo>
                  <a:pt x="5031" y="4059"/>
                </a:lnTo>
                <a:lnTo>
                  <a:pt x="5035" y="4060"/>
                </a:lnTo>
                <a:lnTo>
                  <a:pt x="5039" y="4062"/>
                </a:lnTo>
                <a:lnTo>
                  <a:pt x="5044" y="4065"/>
                </a:lnTo>
                <a:lnTo>
                  <a:pt x="5046" y="4069"/>
                </a:lnTo>
                <a:lnTo>
                  <a:pt x="5048" y="4074"/>
                </a:lnTo>
                <a:lnTo>
                  <a:pt x="5048" y="4080"/>
                </a:lnTo>
                <a:lnTo>
                  <a:pt x="5048" y="4080"/>
                </a:lnTo>
                <a:lnTo>
                  <a:pt x="5046" y="4093"/>
                </a:lnTo>
                <a:lnTo>
                  <a:pt x="5044" y="4104"/>
                </a:lnTo>
                <a:lnTo>
                  <a:pt x="5038" y="4121"/>
                </a:lnTo>
                <a:lnTo>
                  <a:pt x="5037" y="4131"/>
                </a:lnTo>
                <a:lnTo>
                  <a:pt x="5038" y="4139"/>
                </a:lnTo>
                <a:lnTo>
                  <a:pt x="5042" y="4149"/>
                </a:lnTo>
                <a:lnTo>
                  <a:pt x="5048" y="4161"/>
                </a:lnTo>
                <a:lnTo>
                  <a:pt x="5048" y="4161"/>
                </a:lnTo>
                <a:lnTo>
                  <a:pt x="5051" y="4167"/>
                </a:lnTo>
                <a:lnTo>
                  <a:pt x="5059" y="4180"/>
                </a:lnTo>
                <a:lnTo>
                  <a:pt x="5063" y="4188"/>
                </a:lnTo>
                <a:lnTo>
                  <a:pt x="5066" y="4196"/>
                </a:lnTo>
                <a:lnTo>
                  <a:pt x="5068" y="4206"/>
                </a:lnTo>
                <a:lnTo>
                  <a:pt x="5068" y="4214"/>
                </a:lnTo>
                <a:lnTo>
                  <a:pt x="5068" y="4214"/>
                </a:lnTo>
                <a:lnTo>
                  <a:pt x="5067" y="4232"/>
                </a:lnTo>
                <a:lnTo>
                  <a:pt x="5067" y="4252"/>
                </a:lnTo>
                <a:lnTo>
                  <a:pt x="5068" y="4275"/>
                </a:lnTo>
                <a:lnTo>
                  <a:pt x="5211" y="4431"/>
                </a:lnTo>
                <a:lnTo>
                  <a:pt x="5211" y="4431"/>
                </a:lnTo>
                <a:lnTo>
                  <a:pt x="5213" y="4429"/>
                </a:lnTo>
                <a:lnTo>
                  <a:pt x="5218" y="4423"/>
                </a:lnTo>
                <a:lnTo>
                  <a:pt x="5224" y="4413"/>
                </a:lnTo>
                <a:lnTo>
                  <a:pt x="5227" y="4407"/>
                </a:lnTo>
                <a:lnTo>
                  <a:pt x="5229" y="4400"/>
                </a:lnTo>
                <a:lnTo>
                  <a:pt x="5231" y="4393"/>
                </a:lnTo>
                <a:lnTo>
                  <a:pt x="5232" y="4385"/>
                </a:lnTo>
                <a:lnTo>
                  <a:pt x="5232" y="4378"/>
                </a:lnTo>
                <a:lnTo>
                  <a:pt x="5231" y="4369"/>
                </a:lnTo>
                <a:lnTo>
                  <a:pt x="5229" y="4360"/>
                </a:lnTo>
                <a:lnTo>
                  <a:pt x="5225" y="4352"/>
                </a:lnTo>
                <a:lnTo>
                  <a:pt x="5219" y="4343"/>
                </a:lnTo>
                <a:lnTo>
                  <a:pt x="5211" y="4335"/>
                </a:lnTo>
                <a:lnTo>
                  <a:pt x="5211" y="4335"/>
                </a:lnTo>
                <a:lnTo>
                  <a:pt x="5203" y="4326"/>
                </a:lnTo>
                <a:lnTo>
                  <a:pt x="5195" y="4317"/>
                </a:lnTo>
                <a:lnTo>
                  <a:pt x="5190" y="4308"/>
                </a:lnTo>
                <a:lnTo>
                  <a:pt x="5185" y="4299"/>
                </a:lnTo>
                <a:lnTo>
                  <a:pt x="5182" y="4290"/>
                </a:lnTo>
                <a:lnTo>
                  <a:pt x="5179" y="4279"/>
                </a:lnTo>
                <a:lnTo>
                  <a:pt x="5176" y="4262"/>
                </a:lnTo>
                <a:lnTo>
                  <a:pt x="5173" y="4244"/>
                </a:lnTo>
                <a:lnTo>
                  <a:pt x="5170" y="4229"/>
                </a:lnTo>
                <a:lnTo>
                  <a:pt x="5168" y="4222"/>
                </a:lnTo>
                <a:lnTo>
                  <a:pt x="5165" y="4216"/>
                </a:lnTo>
                <a:lnTo>
                  <a:pt x="5161" y="4211"/>
                </a:lnTo>
                <a:lnTo>
                  <a:pt x="5156" y="4206"/>
                </a:lnTo>
                <a:lnTo>
                  <a:pt x="5156" y="4206"/>
                </a:lnTo>
                <a:lnTo>
                  <a:pt x="5151" y="4200"/>
                </a:lnTo>
                <a:lnTo>
                  <a:pt x="5145" y="4194"/>
                </a:lnTo>
                <a:lnTo>
                  <a:pt x="5135" y="4179"/>
                </a:lnTo>
                <a:lnTo>
                  <a:pt x="5126" y="4161"/>
                </a:lnTo>
                <a:lnTo>
                  <a:pt x="5117" y="4144"/>
                </a:lnTo>
                <a:lnTo>
                  <a:pt x="5104" y="4113"/>
                </a:lnTo>
                <a:lnTo>
                  <a:pt x="5099" y="4100"/>
                </a:lnTo>
                <a:lnTo>
                  <a:pt x="5084" y="4017"/>
                </a:lnTo>
                <a:lnTo>
                  <a:pt x="5096" y="3928"/>
                </a:lnTo>
                <a:lnTo>
                  <a:pt x="5096" y="3928"/>
                </a:lnTo>
                <a:lnTo>
                  <a:pt x="5089" y="3923"/>
                </a:lnTo>
                <a:lnTo>
                  <a:pt x="5081" y="3918"/>
                </a:lnTo>
                <a:lnTo>
                  <a:pt x="5070" y="3914"/>
                </a:lnTo>
                <a:lnTo>
                  <a:pt x="5058" y="3910"/>
                </a:lnTo>
                <a:lnTo>
                  <a:pt x="5051" y="3908"/>
                </a:lnTo>
                <a:lnTo>
                  <a:pt x="5045" y="3907"/>
                </a:lnTo>
                <a:lnTo>
                  <a:pt x="5037" y="3907"/>
                </a:lnTo>
                <a:lnTo>
                  <a:pt x="5031" y="3908"/>
                </a:lnTo>
                <a:lnTo>
                  <a:pt x="5024" y="3910"/>
                </a:lnTo>
                <a:lnTo>
                  <a:pt x="5018" y="3912"/>
                </a:lnTo>
                <a:lnTo>
                  <a:pt x="5018" y="3912"/>
                </a:lnTo>
                <a:lnTo>
                  <a:pt x="5012" y="3915"/>
                </a:lnTo>
                <a:lnTo>
                  <a:pt x="5005" y="3916"/>
                </a:lnTo>
                <a:lnTo>
                  <a:pt x="4998" y="3917"/>
                </a:lnTo>
                <a:lnTo>
                  <a:pt x="4992" y="3916"/>
                </a:lnTo>
                <a:lnTo>
                  <a:pt x="4986" y="3915"/>
                </a:lnTo>
                <a:lnTo>
                  <a:pt x="4980" y="3913"/>
                </a:lnTo>
                <a:lnTo>
                  <a:pt x="4969" y="3907"/>
                </a:lnTo>
                <a:lnTo>
                  <a:pt x="4959" y="3901"/>
                </a:lnTo>
                <a:lnTo>
                  <a:pt x="4951" y="3895"/>
                </a:lnTo>
                <a:lnTo>
                  <a:pt x="4945" y="3888"/>
                </a:lnTo>
                <a:lnTo>
                  <a:pt x="4887" y="3865"/>
                </a:lnTo>
                <a:close/>
                <a:moveTo>
                  <a:pt x="4962" y="4148"/>
                </a:moveTo>
                <a:lnTo>
                  <a:pt x="4962" y="4148"/>
                </a:lnTo>
                <a:lnTo>
                  <a:pt x="4965" y="4162"/>
                </a:lnTo>
                <a:lnTo>
                  <a:pt x="4969" y="4178"/>
                </a:lnTo>
                <a:lnTo>
                  <a:pt x="4974" y="4196"/>
                </a:lnTo>
                <a:lnTo>
                  <a:pt x="4981" y="4215"/>
                </a:lnTo>
                <a:lnTo>
                  <a:pt x="4988" y="4231"/>
                </a:lnTo>
                <a:lnTo>
                  <a:pt x="4993" y="4238"/>
                </a:lnTo>
                <a:lnTo>
                  <a:pt x="4997" y="4244"/>
                </a:lnTo>
                <a:lnTo>
                  <a:pt x="5003" y="4249"/>
                </a:lnTo>
                <a:lnTo>
                  <a:pt x="5008" y="4252"/>
                </a:lnTo>
                <a:lnTo>
                  <a:pt x="5008" y="4252"/>
                </a:lnTo>
                <a:lnTo>
                  <a:pt x="5012" y="4240"/>
                </a:lnTo>
                <a:lnTo>
                  <a:pt x="5015" y="4228"/>
                </a:lnTo>
                <a:lnTo>
                  <a:pt x="5017" y="4213"/>
                </a:lnTo>
                <a:lnTo>
                  <a:pt x="5019" y="4196"/>
                </a:lnTo>
                <a:lnTo>
                  <a:pt x="5019" y="4187"/>
                </a:lnTo>
                <a:lnTo>
                  <a:pt x="5018" y="4179"/>
                </a:lnTo>
                <a:lnTo>
                  <a:pt x="5017" y="4171"/>
                </a:lnTo>
                <a:lnTo>
                  <a:pt x="5015" y="4162"/>
                </a:lnTo>
                <a:lnTo>
                  <a:pt x="5012" y="4155"/>
                </a:lnTo>
                <a:lnTo>
                  <a:pt x="5008" y="4148"/>
                </a:lnTo>
                <a:lnTo>
                  <a:pt x="5008" y="4148"/>
                </a:lnTo>
                <a:lnTo>
                  <a:pt x="5000" y="4146"/>
                </a:lnTo>
                <a:lnTo>
                  <a:pt x="4985" y="4141"/>
                </a:lnTo>
                <a:lnTo>
                  <a:pt x="4976" y="4139"/>
                </a:lnTo>
                <a:lnTo>
                  <a:pt x="4969" y="4138"/>
                </a:lnTo>
                <a:lnTo>
                  <a:pt x="4964" y="4138"/>
                </a:lnTo>
                <a:lnTo>
                  <a:pt x="4962" y="4139"/>
                </a:lnTo>
                <a:lnTo>
                  <a:pt x="4962" y="4140"/>
                </a:lnTo>
                <a:lnTo>
                  <a:pt x="4962" y="4148"/>
                </a:lnTo>
                <a:close/>
                <a:moveTo>
                  <a:pt x="5261" y="4225"/>
                </a:moveTo>
                <a:lnTo>
                  <a:pt x="5261" y="4225"/>
                </a:lnTo>
                <a:lnTo>
                  <a:pt x="5256" y="4236"/>
                </a:lnTo>
                <a:lnTo>
                  <a:pt x="5244" y="4262"/>
                </a:lnTo>
                <a:lnTo>
                  <a:pt x="5237" y="4277"/>
                </a:lnTo>
                <a:lnTo>
                  <a:pt x="5232" y="4292"/>
                </a:lnTo>
                <a:lnTo>
                  <a:pt x="5230" y="4304"/>
                </a:lnTo>
                <a:lnTo>
                  <a:pt x="5229" y="4309"/>
                </a:lnTo>
                <a:lnTo>
                  <a:pt x="5230" y="4313"/>
                </a:lnTo>
                <a:lnTo>
                  <a:pt x="5230" y="4313"/>
                </a:lnTo>
                <a:lnTo>
                  <a:pt x="5232" y="4316"/>
                </a:lnTo>
                <a:lnTo>
                  <a:pt x="5234" y="4319"/>
                </a:lnTo>
                <a:lnTo>
                  <a:pt x="5242" y="4326"/>
                </a:lnTo>
                <a:lnTo>
                  <a:pt x="5249" y="4331"/>
                </a:lnTo>
                <a:lnTo>
                  <a:pt x="5258" y="4335"/>
                </a:lnTo>
                <a:lnTo>
                  <a:pt x="5273" y="4343"/>
                </a:lnTo>
                <a:lnTo>
                  <a:pt x="5279" y="4347"/>
                </a:lnTo>
                <a:lnTo>
                  <a:pt x="5281" y="4349"/>
                </a:lnTo>
                <a:lnTo>
                  <a:pt x="5281" y="4351"/>
                </a:lnTo>
                <a:lnTo>
                  <a:pt x="5281" y="4351"/>
                </a:lnTo>
                <a:lnTo>
                  <a:pt x="5281" y="4415"/>
                </a:lnTo>
                <a:lnTo>
                  <a:pt x="5281" y="4415"/>
                </a:lnTo>
                <a:lnTo>
                  <a:pt x="5293" y="4423"/>
                </a:lnTo>
                <a:lnTo>
                  <a:pt x="5306" y="4430"/>
                </a:lnTo>
                <a:lnTo>
                  <a:pt x="5321" y="4437"/>
                </a:lnTo>
                <a:lnTo>
                  <a:pt x="5336" y="4444"/>
                </a:lnTo>
                <a:lnTo>
                  <a:pt x="5342" y="4445"/>
                </a:lnTo>
                <a:lnTo>
                  <a:pt x="5348" y="4446"/>
                </a:lnTo>
                <a:lnTo>
                  <a:pt x="5353" y="4445"/>
                </a:lnTo>
                <a:lnTo>
                  <a:pt x="5356" y="4443"/>
                </a:lnTo>
                <a:lnTo>
                  <a:pt x="5359" y="4437"/>
                </a:lnTo>
                <a:lnTo>
                  <a:pt x="5360" y="4431"/>
                </a:lnTo>
                <a:lnTo>
                  <a:pt x="5360" y="4431"/>
                </a:lnTo>
                <a:lnTo>
                  <a:pt x="5358" y="4418"/>
                </a:lnTo>
                <a:lnTo>
                  <a:pt x="5353" y="4405"/>
                </a:lnTo>
                <a:lnTo>
                  <a:pt x="5349" y="4394"/>
                </a:lnTo>
                <a:lnTo>
                  <a:pt x="5344" y="4385"/>
                </a:lnTo>
                <a:lnTo>
                  <a:pt x="5339" y="4377"/>
                </a:lnTo>
                <a:lnTo>
                  <a:pt x="5335" y="4372"/>
                </a:lnTo>
                <a:lnTo>
                  <a:pt x="5331" y="4367"/>
                </a:lnTo>
                <a:lnTo>
                  <a:pt x="5346" y="4335"/>
                </a:lnTo>
                <a:lnTo>
                  <a:pt x="5346" y="4335"/>
                </a:lnTo>
                <a:lnTo>
                  <a:pt x="5347" y="4326"/>
                </a:lnTo>
                <a:lnTo>
                  <a:pt x="5347" y="4316"/>
                </a:lnTo>
                <a:lnTo>
                  <a:pt x="5346" y="4304"/>
                </a:lnTo>
                <a:lnTo>
                  <a:pt x="5345" y="4297"/>
                </a:lnTo>
                <a:lnTo>
                  <a:pt x="5343" y="4290"/>
                </a:lnTo>
                <a:lnTo>
                  <a:pt x="5340" y="4283"/>
                </a:lnTo>
                <a:lnTo>
                  <a:pt x="5336" y="4276"/>
                </a:lnTo>
                <a:lnTo>
                  <a:pt x="5331" y="4269"/>
                </a:lnTo>
                <a:lnTo>
                  <a:pt x="5326" y="4263"/>
                </a:lnTo>
                <a:lnTo>
                  <a:pt x="5319" y="4257"/>
                </a:lnTo>
                <a:lnTo>
                  <a:pt x="5309" y="4252"/>
                </a:lnTo>
                <a:lnTo>
                  <a:pt x="5309" y="4252"/>
                </a:lnTo>
                <a:lnTo>
                  <a:pt x="5301" y="4247"/>
                </a:lnTo>
                <a:lnTo>
                  <a:pt x="5295" y="4242"/>
                </a:lnTo>
                <a:lnTo>
                  <a:pt x="5290" y="4238"/>
                </a:lnTo>
                <a:lnTo>
                  <a:pt x="5287" y="4234"/>
                </a:lnTo>
                <a:lnTo>
                  <a:pt x="5282" y="4227"/>
                </a:lnTo>
                <a:lnTo>
                  <a:pt x="5280" y="4223"/>
                </a:lnTo>
                <a:lnTo>
                  <a:pt x="5279" y="4220"/>
                </a:lnTo>
                <a:lnTo>
                  <a:pt x="5277" y="4219"/>
                </a:lnTo>
                <a:lnTo>
                  <a:pt x="5276" y="4219"/>
                </a:lnTo>
                <a:lnTo>
                  <a:pt x="5271" y="4221"/>
                </a:lnTo>
                <a:lnTo>
                  <a:pt x="5261" y="4225"/>
                </a:lnTo>
                <a:lnTo>
                  <a:pt x="5261" y="4225"/>
                </a:lnTo>
                <a:close/>
                <a:moveTo>
                  <a:pt x="5406" y="4381"/>
                </a:moveTo>
                <a:lnTo>
                  <a:pt x="5406" y="4406"/>
                </a:lnTo>
                <a:lnTo>
                  <a:pt x="5388" y="4509"/>
                </a:lnTo>
                <a:lnTo>
                  <a:pt x="5388" y="4509"/>
                </a:lnTo>
                <a:lnTo>
                  <a:pt x="5392" y="4512"/>
                </a:lnTo>
                <a:lnTo>
                  <a:pt x="5397" y="4514"/>
                </a:lnTo>
                <a:lnTo>
                  <a:pt x="5402" y="4516"/>
                </a:lnTo>
                <a:lnTo>
                  <a:pt x="5408" y="4517"/>
                </a:lnTo>
                <a:lnTo>
                  <a:pt x="5414" y="4517"/>
                </a:lnTo>
                <a:lnTo>
                  <a:pt x="5417" y="4516"/>
                </a:lnTo>
                <a:lnTo>
                  <a:pt x="5419" y="4514"/>
                </a:lnTo>
                <a:lnTo>
                  <a:pt x="5422" y="4512"/>
                </a:lnTo>
                <a:lnTo>
                  <a:pt x="5424" y="4509"/>
                </a:lnTo>
                <a:lnTo>
                  <a:pt x="5424" y="4509"/>
                </a:lnTo>
                <a:lnTo>
                  <a:pt x="5430" y="4502"/>
                </a:lnTo>
                <a:lnTo>
                  <a:pt x="5439" y="4494"/>
                </a:lnTo>
                <a:lnTo>
                  <a:pt x="5448" y="4487"/>
                </a:lnTo>
                <a:lnTo>
                  <a:pt x="5453" y="4484"/>
                </a:lnTo>
                <a:lnTo>
                  <a:pt x="5457" y="4482"/>
                </a:lnTo>
                <a:lnTo>
                  <a:pt x="5461" y="4480"/>
                </a:lnTo>
                <a:lnTo>
                  <a:pt x="5464" y="4480"/>
                </a:lnTo>
                <a:lnTo>
                  <a:pt x="5467" y="4483"/>
                </a:lnTo>
                <a:lnTo>
                  <a:pt x="5469" y="4486"/>
                </a:lnTo>
                <a:lnTo>
                  <a:pt x="5470" y="4491"/>
                </a:lnTo>
                <a:lnTo>
                  <a:pt x="5470" y="4497"/>
                </a:lnTo>
                <a:lnTo>
                  <a:pt x="5469" y="4506"/>
                </a:lnTo>
                <a:lnTo>
                  <a:pt x="5466" y="4517"/>
                </a:lnTo>
                <a:lnTo>
                  <a:pt x="5470" y="4556"/>
                </a:lnTo>
                <a:lnTo>
                  <a:pt x="5504" y="4575"/>
                </a:lnTo>
                <a:lnTo>
                  <a:pt x="5504" y="4575"/>
                </a:lnTo>
                <a:lnTo>
                  <a:pt x="5513" y="4590"/>
                </a:lnTo>
                <a:lnTo>
                  <a:pt x="5523" y="4605"/>
                </a:lnTo>
                <a:lnTo>
                  <a:pt x="5531" y="4616"/>
                </a:lnTo>
                <a:lnTo>
                  <a:pt x="5531" y="4616"/>
                </a:lnTo>
                <a:lnTo>
                  <a:pt x="5536" y="4621"/>
                </a:lnTo>
                <a:lnTo>
                  <a:pt x="5542" y="4624"/>
                </a:lnTo>
                <a:lnTo>
                  <a:pt x="5548" y="4626"/>
                </a:lnTo>
                <a:lnTo>
                  <a:pt x="5556" y="4628"/>
                </a:lnTo>
                <a:lnTo>
                  <a:pt x="5568" y="4629"/>
                </a:lnTo>
                <a:lnTo>
                  <a:pt x="5573" y="4630"/>
                </a:lnTo>
                <a:lnTo>
                  <a:pt x="5593" y="4669"/>
                </a:lnTo>
                <a:lnTo>
                  <a:pt x="5645" y="4669"/>
                </a:lnTo>
                <a:lnTo>
                  <a:pt x="5675" y="4741"/>
                </a:lnTo>
                <a:lnTo>
                  <a:pt x="5710" y="4767"/>
                </a:lnTo>
                <a:lnTo>
                  <a:pt x="5710" y="4767"/>
                </a:lnTo>
                <a:lnTo>
                  <a:pt x="5719" y="4772"/>
                </a:lnTo>
                <a:lnTo>
                  <a:pt x="5726" y="4777"/>
                </a:lnTo>
                <a:lnTo>
                  <a:pt x="5735" y="4782"/>
                </a:lnTo>
                <a:lnTo>
                  <a:pt x="5744" y="4786"/>
                </a:lnTo>
                <a:lnTo>
                  <a:pt x="5748" y="4787"/>
                </a:lnTo>
                <a:lnTo>
                  <a:pt x="5753" y="4787"/>
                </a:lnTo>
                <a:lnTo>
                  <a:pt x="5756" y="4787"/>
                </a:lnTo>
                <a:lnTo>
                  <a:pt x="5758" y="4786"/>
                </a:lnTo>
                <a:lnTo>
                  <a:pt x="5760" y="4783"/>
                </a:lnTo>
                <a:lnTo>
                  <a:pt x="5760" y="4780"/>
                </a:lnTo>
                <a:lnTo>
                  <a:pt x="5760" y="4780"/>
                </a:lnTo>
                <a:lnTo>
                  <a:pt x="5760" y="4771"/>
                </a:lnTo>
                <a:lnTo>
                  <a:pt x="5758" y="4761"/>
                </a:lnTo>
                <a:lnTo>
                  <a:pt x="5753" y="4742"/>
                </a:lnTo>
                <a:lnTo>
                  <a:pt x="5746" y="4729"/>
                </a:lnTo>
                <a:lnTo>
                  <a:pt x="5744" y="4723"/>
                </a:lnTo>
                <a:lnTo>
                  <a:pt x="5734" y="4655"/>
                </a:lnTo>
                <a:lnTo>
                  <a:pt x="5734" y="4655"/>
                </a:lnTo>
                <a:lnTo>
                  <a:pt x="5733" y="4647"/>
                </a:lnTo>
                <a:lnTo>
                  <a:pt x="5729" y="4627"/>
                </a:lnTo>
                <a:lnTo>
                  <a:pt x="5726" y="4616"/>
                </a:lnTo>
                <a:lnTo>
                  <a:pt x="5723" y="4607"/>
                </a:lnTo>
                <a:lnTo>
                  <a:pt x="5720" y="4601"/>
                </a:lnTo>
                <a:lnTo>
                  <a:pt x="5718" y="4598"/>
                </a:lnTo>
                <a:lnTo>
                  <a:pt x="5716" y="4598"/>
                </a:lnTo>
                <a:lnTo>
                  <a:pt x="5716" y="4598"/>
                </a:lnTo>
                <a:lnTo>
                  <a:pt x="5711" y="4597"/>
                </a:lnTo>
                <a:lnTo>
                  <a:pt x="5705" y="4593"/>
                </a:lnTo>
                <a:lnTo>
                  <a:pt x="5691" y="4584"/>
                </a:lnTo>
                <a:lnTo>
                  <a:pt x="5680" y="4574"/>
                </a:lnTo>
                <a:lnTo>
                  <a:pt x="5675" y="4570"/>
                </a:lnTo>
                <a:lnTo>
                  <a:pt x="5664" y="4508"/>
                </a:lnTo>
                <a:lnTo>
                  <a:pt x="5604" y="4444"/>
                </a:lnTo>
                <a:lnTo>
                  <a:pt x="5535" y="4444"/>
                </a:lnTo>
                <a:lnTo>
                  <a:pt x="5502" y="4372"/>
                </a:lnTo>
                <a:lnTo>
                  <a:pt x="5406" y="4381"/>
                </a:lnTo>
                <a:close/>
                <a:moveTo>
                  <a:pt x="5313" y="4146"/>
                </a:moveTo>
                <a:lnTo>
                  <a:pt x="5313" y="4196"/>
                </a:lnTo>
                <a:lnTo>
                  <a:pt x="5313" y="4196"/>
                </a:lnTo>
                <a:lnTo>
                  <a:pt x="5321" y="4201"/>
                </a:lnTo>
                <a:lnTo>
                  <a:pt x="5328" y="4207"/>
                </a:lnTo>
                <a:lnTo>
                  <a:pt x="5335" y="4214"/>
                </a:lnTo>
                <a:lnTo>
                  <a:pt x="5342" y="4224"/>
                </a:lnTo>
                <a:lnTo>
                  <a:pt x="5344" y="4229"/>
                </a:lnTo>
                <a:lnTo>
                  <a:pt x="5347" y="4235"/>
                </a:lnTo>
                <a:lnTo>
                  <a:pt x="5348" y="4242"/>
                </a:lnTo>
                <a:lnTo>
                  <a:pt x="5349" y="4250"/>
                </a:lnTo>
                <a:lnTo>
                  <a:pt x="5348" y="4257"/>
                </a:lnTo>
                <a:lnTo>
                  <a:pt x="5346" y="4265"/>
                </a:lnTo>
                <a:lnTo>
                  <a:pt x="5346" y="4265"/>
                </a:lnTo>
                <a:lnTo>
                  <a:pt x="5345" y="4273"/>
                </a:lnTo>
                <a:lnTo>
                  <a:pt x="5345" y="4280"/>
                </a:lnTo>
                <a:lnTo>
                  <a:pt x="5346" y="4288"/>
                </a:lnTo>
                <a:lnTo>
                  <a:pt x="5348" y="4294"/>
                </a:lnTo>
                <a:lnTo>
                  <a:pt x="5350" y="4300"/>
                </a:lnTo>
                <a:lnTo>
                  <a:pt x="5354" y="4306"/>
                </a:lnTo>
                <a:lnTo>
                  <a:pt x="5359" y="4311"/>
                </a:lnTo>
                <a:lnTo>
                  <a:pt x="5363" y="4315"/>
                </a:lnTo>
                <a:lnTo>
                  <a:pt x="5372" y="4322"/>
                </a:lnTo>
                <a:lnTo>
                  <a:pt x="5380" y="4328"/>
                </a:lnTo>
                <a:lnTo>
                  <a:pt x="5388" y="4333"/>
                </a:lnTo>
                <a:lnTo>
                  <a:pt x="5438" y="4320"/>
                </a:lnTo>
                <a:lnTo>
                  <a:pt x="5448" y="4283"/>
                </a:lnTo>
                <a:lnTo>
                  <a:pt x="5427" y="4252"/>
                </a:lnTo>
                <a:lnTo>
                  <a:pt x="5448" y="4239"/>
                </a:lnTo>
                <a:lnTo>
                  <a:pt x="5448" y="4239"/>
                </a:lnTo>
                <a:lnTo>
                  <a:pt x="5449" y="4235"/>
                </a:lnTo>
                <a:lnTo>
                  <a:pt x="5449" y="4225"/>
                </a:lnTo>
                <a:lnTo>
                  <a:pt x="5449" y="4211"/>
                </a:lnTo>
                <a:lnTo>
                  <a:pt x="5448" y="4202"/>
                </a:lnTo>
                <a:lnTo>
                  <a:pt x="5446" y="4194"/>
                </a:lnTo>
                <a:lnTo>
                  <a:pt x="5444" y="4186"/>
                </a:lnTo>
                <a:lnTo>
                  <a:pt x="5440" y="4178"/>
                </a:lnTo>
                <a:lnTo>
                  <a:pt x="5434" y="4170"/>
                </a:lnTo>
                <a:lnTo>
                  <a:pt x="5428" y="4163"/>
                </a:lnTo>
                <a:lnTo>
                  <a:pt x="5421" y="4157"/>
                </a:lnTo>
                <a:lnTo>
                  <a:pt x="5412" y="4152"/>
                </a:lnTo>
                <a:lnTo>
                  <a:pt x="5402" y="4149"/>
                </a:lnTo>
                <a:lnTo>
                  <a:pt x="5388" y="4148"/>
                </a:lnTo>
                <a:lnTo>
                  <a:pt x="5388" y="4148"/>
                </a:lnTo>
                <a:lnTo>
                  <a:pt x="5358" y="4147"/>
                </a:lnTo>
                <a:lnTo>
                  <a:pt x="5382" y="4148"/>
                </a:lnTo>
                <a:lnTo>
                  <a:pt x="5313" y="4146"/>
                </a:lnTo>
                <a:close/>
                <a:moveTo>
                  <a:pt x="5388" y="4609"/>
                </a:moveTo>
                <a:lnTo>
                  <a:pt x="5388" y="4609"/>
                </a:lnTo>
                <a:lnTo>
                  <a:pt x="5392" y="4613"/>
                </a:lnTo>
                <a:lnTo>
                  <a:pt x="5397" y="4618"/>
                </a:lnTo>
                <a:lnTo>
                  <a:pt x="5403" y="4623"/>
                </a:lnTo>
                <a:lnTo>
                  <a:pt x="5411" y="4627"/>
                </a:lnTo>
                <a:lnTo>
                  <a:pt x="5422" y="4630"/>
                </a:lnTo>
                <a:lnTo>
                  <a:pt x="5427" y="4631"/>
                </a:lnTo>
                <a:lnTo>
                  <a:pt x="5434" y="4631"/>
                </a:lnTo>
                <a:lnTo>
                  <a:pt x="5442" y="4630"/>
                </a:lnTo>
                <a:lnTo>
                  <a:pt x="5449" y="4629"/>
                </a:lnTo>
                <a:lnTo>
                  <a:pt x="5449" y="4629"/>
                </a:lnTo>
                <a:lnTo>
                  <a:pt x="5448" y="4637"/>
                </a:lnTo>
                <a:lnTo>
                  <a:pt x="5447" y="4646"/>
                </a:lnTo>
                <a:lnTo>
                  <a:pt x="5447" y="4656"/>
                </a:lnTo>
                <a:lnTo>
                  <a:pt x="5449" y="4667"/>
                </a:lnTo>
                <a:lnTo>
                  <a:pt x="5451" y="4672"/>
                </a:lnTo>
                <a:lnTo>
                  <a:pt x="5453" y="4677"/>
                </a:lnTo>
                <a:lnTo>
                  <a:pt x="5456" y="4682"/>
                </a:lnTo>
                <a:lnTo>
                  <a:pt x="5460" y="4686"/>
                </a:lnTo>
                <a:lnTo>
                  <a:pt x="5465" y="4689"/>
                </a:lnTo>
                <a:lnTo>
                  <a:pt x="5471" y="4692"/>
                </a:lnTo>
                <a:lnTo>
                  <a:pt x="5471" y="4692"/>
                </a:lnTo>
                <a:lnTo>
                  <a:pt x="5484" y="4696"/>
                </a:lnTo>
                <a:lnTo>
                  <a:pt x="5492" y="4700"/>
                </a:lnTo>
                <a:lnTo>
                  <a:pt x="5498" y="4704"/>
                </a:lnTo>
                <a:lnTo>
                  <a:pt x="5502" y="4707"/>
                </a:lnTo>
                <a:lnTo>
                  <a:pt x="5505" y="4711"/>
                </a:lnTo>
                <a:lnTo>
                  <a:pt x="5508" y="4713"/>
                </a:lnTo>
                <a:lnTo>
                  <a:pt x="5512" y="4714"/>
                </a:lnTo>
                <a:lnTo>
                  <a:pt x="5519" y="4714"/>
                </a:lnTo>
                <a:lnTo>
                  <a:pt x="5519" y="4714"/>
                </a:lnTo>
                <a:lnTo>
                  <a:pt x="5522" y="4714"/>
                </a:lnTo>
                <a:lnTo>
                  <a:pt x="5525" y="4716"/>
                </a:lnTo>
                <a:lnTo>
                  <a:pt x="5528" y="4721"/>
                </a:lnTo>
                <a:lnTo>
                  <a:pt x="5531" y="4725"/>
                </a:lnTo>
                <a:lnTo>
                  <a:pt x="5537" y="4736"/>
                </a:lnTo>
                <a:lnTo>
                  <a:pt x="5542" y="4750"/>
                </a:lnTo>
                <a:lnTo>
                  <a:pt x="5552" y="4776"/>
                </a:lnTo>
                <a:lnTo>
                  <a:pt x="5557" y="4784"/>
                </a:lnTo>
                <a:lnTo>
                  <a:pt x="5559" y="4786"/>
                </a:lnTo>
                <a:lnTo>
                  <a:pt x="5561" y="4787"/>
                </a:lnTo>
                <a:lnTo>
                  <a:pt x="5561" y="4787"/>
                </a:lnTo>
                <a:lnTo>
                  <a:pt x="5563" y="4788"/>
                </a:lnTo>
                <a:lnTo>
                  <a:pt x="5567" y="4790"/>
                </a:lnTo>
                <a:lnTo>
                  <a:pt x="5577" y="4796"/>
                </a:lnTo>
                <a:lnTo>
                  <a:pt x="5602" y="4817"/>
                </a:lnTo>
                <a:lnTo>
                  <a:pt x="5625" y="4838"/>
                </a:lnTo>
                <a:lnTo>
                  <a:pt x="5636" y="4847"/>
                </a:lnTo>
                <a:lnTo>
                  <a:pt x="5649" y="4787"/>
                </a:lnTo>
                <a:lnTo>
                  <a:pt x="5575" y="4704"/>
                </a:lnTo>
                <a:lnTo>
                  <a:pt x="5532" y="4675"/>
                </a:lnTo>
                <a:lnTo>
                  <a:pt x="5532" y="4641"/>
                </a:lnTo>
                <a:lnTo>
                  <a:pt x="5532" y="4641"/>
                </a:lnTo>
                <a:lnTo>
                  <a:pt x="5525" y="4636"/>
                </a:lnTo>
                <a:lnTo>
                  <a:pt x="5508" y="4629"/>
                </a:lnTo>
                <a:lnTo>
                  <a:pt x="5499" y="4625"/>
                </a:lnTo>
                <a:lnTo>
                  <a:pt x="5492" y="4623"/>
                </a:lnTo>
                <a:lnTo>
                  <a:pt x="5486" y="4622"/>
                </a:lnTo>
                <a:lnTo>
                  <a:pt x="5485" y="4622"/>
                </a:lnTo>
                <a:lnTo>
                  <a:pt x="5484" y="4623"/>
                </a:lnTo>
                <a:lnTo>
                  <a:pt x="5484" y="4623"/>
                </a:lnTo>
                <a:lnTo>
                  <a:pt x="5484" y="4624"/>
                </a:lnTo>
                <a:lnTo>
                  <a:pt x="5484" y="4625"/>
                </a:lnTo>
                <a:lnTo>
                  <a:pt x="5481" y="4624"/>
                </a:lnTo>
                <a:lnTo>
                  <a:pt x="5473" y="4618"/>
                </a:lnTo>
                <a:lnTo>
                  <a:pt x="5463" y="4608"/>
                </a:lnTo>
                <a:lnTo>
                  <a:pt x="5449" y="4579"/>
                </a:lnTo>
                <a:lnTo>
                  <a:pt x="5449" y="4579"/>
                </a:lnTo>
                <a:lnTo>
                  <a:pt x="5441" y="4577"/>
                </a:lnTo>
                <a:lnTo>
                  <a:pt x="5432" y="4576"/>
                </a:lnTo>
                <a:lnTo>
                  <a:pt x="5422" y="4576"/>
                </a:lnTo>
                <a:lnTo>
                  <a:pt x="5417" y="4577"/>
                </a:lnTo>
                <a:lnTo>
                  <a:pt x="5411" y="4578"/>
                </a:lnTo>
                <a:lnTo>
                  <a:pt x="5406" y="4580"/>
                </a:lnTo>
                <a:lnTo>
                  <a:pt x="5402" y="4583"/>
                </a:lnTo>
                <a:lnTo>
                  <a:pt x="5398" y="4588"/>
                </a:lnTo>
                <a:lnTo>
                  <a:pt x="5393" y="4593"/>
                </a:lnTo>
                <a:lnTo>
                  <a:pt x="5390" y="4601"/>
                </a:lnTo>
                <a:lnTo>
                  <a:pt x="5388" y="4609"/>
                </a:lnTo>
                <a:lnTo>
                  <a:pt x="5388" y="4609"/>
                </a:lnTo>
                <a:close/>
                <a:moveTo>
                  <a:pt x="3104" y="3389"/>
                </a:moveTo>
                <a:lnTo>
                  <a:pt x="3104" y="3389"/>
                </a:lnTo>
                <a:lnTo>
                  <a:pt x="3093" y="3392"/>
                </a:lnTo>
                <a:lnTo>
                  <a:pt x="3082" y="3397"/>
                </a:lnTo>
                <a:lnTo>
                  <a:pt x="3069" y="3403"/>
                </a:lnTo>
                <a:lnTo>
                  <a:pt x="3054" y="3412"/>
                </a:lnTo>
                <a:lnTo>
                  <a:pt x="3040" y="3423"/>
                </a:lnTo>
                <a:lnTo>
                  <a:pt x="3033" y="3429"/>
                </a:lnTo>
                <a:lnTo>
                  <a:pt x="3026" y="3436"/>
                </a:lnTo>
                <a:lnTo>
                  <a:pt x="3019" y="3443"/>
                </a:lnTo>
                <a:lnTo>
                  <a:pt x="3014" y="3450"/>
                </a:lnTo>
                <a:lnTo>
                  <a:pt x="3014" y="3450"/>
                </a:lnTo>
                <a:lnTo>
                  <a:pt x="3005" y="3467"/>
                </a:lnTo>
                <a:lnTo>
                  <a:pt x="2999" y="3484"/>
                </a:lnTo>
                <a:lnTo>
                  <a:pt x="2994" y="3500"/>
                </a:lnTo>
                <a:lnTo>
                  <a:pt x="2992" y="3515"/>
                </a:lnTo>
                <a:lnTo>
                  <a:pt x="2992" y="3528"/>
                </a:lnTo>
                <a:lnTo>
                  <a:pt x="2993" y="3533"/>
                </a:lnTo>
                <a:lnTo>
                  <a:pt x="2994" y="3539"/>
                </a:lnTo>
                <a:lnTo>
                  <a:pt x="2996" y="3543"/>
                </a:lnTo>
                <a:lnTo>
                  <a:pt x="2998" y="3545"/>
                </a:lnTo>
                <a:lnTo>
                  <a:pt x="3001" y="3547"/>
                </a:lnTo>
                <a:lnTo>
                  <a:pt x="3004" y="3548"/>
                </a:lnTo>
                <a:lnTo>
                  <a:pt x="3004" y="3548"/>
                </a:lnTo>
                <a:lnTo>
                  <a:pt x="3008" y="3547"/>
                </a:lnTo>
                <a:lnTo>
                  <a:pt x="3013" y="3545"/>
                </a:lnTo>
                <a:lnTo>
                  <a:pt x="3018" y="3542"/>
                </a:lnTo>
                <a:lnTo>
                  <a:pt x="3023" y="3537"/>
                </a:lnTo>
                <a:lnTo>
                  <a:pt x="3035" y="3525"/>
                </a:lnTo>
                <a:lnTo>
                  <a:pt x="3046" y="3513"/>
                </a:lnTo>
                <a:lnTo>
                  <a:pt x="3066" y="3489"/>
                </a:lnTo>
                <a:lnTo>
                  <a:pt x="3074" y="3478"/>
                </a:lnTo>
                <a:lnTo>
                  <a:pt x="3104" y="3434"/>
                </a:lnTo>
                <a:lnTo>
                  <a:pt x="3104" y="3389"/>
                </a:lnTo>
                <a:lnTo>
                  <a:pt x="3104" y="3389"/>
                </a:lnTo>
                <a:close/>
                <a:moveTo>
                  <a:pt x="3117" y="3400"/>
                </a:moveTo>
                <a:lnTo>
                  <a:pt x="3157" y="3430"/>
                </a:lnTo>
                <a:lnTo>
                  <a:pt x="3208" y="3430"/>
                </a:lnTo>
                <a:lnTo>
                  <a:pt x="3232" y="3363"/>
                </a:lnTo>
                <a:lnTo>
                  <a:pt x="3232" y="3363"/>
                </a:lnTo>
                <a:lnTo>
                  <a:pt x="3213" y="3363"/>
                </a:lnTo>
                <a:lnTo>
                  <a:pt x="3195" y="3364"/>
                </a:lnTo>
                <a:lnTo>
                  <a:pt x="3173" y="3366"/>
                </a:lnTo>
                <a:lnTo>
                  <a:pt x="3162" y="3367"/>
                </a:lnTo>
                <a:lnTo>
                  <a:pt x="3152" y="3370"/>
                </a:lnTo>
                <a:lnTo>
                  <a:pt x="3142" y="3373"/>
                </a:lnTo>
                <a:lnTo>
                  <a:pt x="3133" y="3377"/>
                </a:lnTo>
                <a:lnTo>
                  <a:pt x="3126" y="3382"/>
                </a:lnTo>
                <a:lnTo>
                  <a:pt x="3121" y="3387"/>
                </a:lnTo>
                <a:lnTo>
                  <a:pt x="3119" y="3390"/>
                </a:lnTo>
                <a:lnTo>
                  <a:pt x="3118" y="3393"/>
                </a:lnTo>
                <a:lnTo>
                  <a:pt x="3117" y="3396"/>
                </a:lnTo>
                <a:lnTo>
                  <a:pt x="3117" y="3400"/>
                </a:lnTo>
                <a:lnTo>
                  <a:pt x="3117" y="3400"/>
                </a:lnTo>
                <a:close/>
                <a:moveTo>
                  <a:pt x="2257" y="3916"/>
                </a:moveTo>
                <a:lnTo>
                  <a:pt x="2228" y="3973"/>
                </a:lnTo>
                <a:lnTo>
                  <a:pt x="2182" y="3982"/>
                </a:lnTo>
                <a:lnTo>
                  <a:pt x="2163" y="4025"/>
                </a:lnTo>
                <a:lnTo>
                  <a:pt x="2128" y="4025"/>
                </a:lnTo>
                <a:lnTo>
                  <a:pt x="2103" y="4094"/>
                </a:lnTo>
                <a:lnTo>
                  <a:pt x="2084" y="4103"/>
                </a:lnTo>
                <a:lnTo>
                  <a:pt x="2058" y="4146"/>
                </a:lnTo>
                <a:lnTo>
                  <a:pt x="2033" y="4134"/>
                </a:lnTo>
                <a:lnTo>
                  <a:pt x="2023" y="4146"/>
                </a:lnTo>
                <a:lnTo>
                  <a:pt x="2023" y="4213"/>
                </a:lnTo>
                <a:lnTo>
                  <a:pt x="1989" y="4197"/>
                </a:lnTo>
                <a:lnTo>
                  <a:pt x="1920" y="4213"/>
                </a:lnTo>
                <a:lnTo>
                  <a:pt x="1860" y="4279"/>
                </a:lnTo>
                <a:lnTo>
                  <a:pt x="1860" y="4279"/>
                </a:lnTo>
                <a:lnTo>
                  <a:pt x="1861" y="4286"/>
                </a:lnTo>
                <a:lnTo>
                  <a:pt x="1863" y="4292"/>
                </a:lnTo>
                <a:lnTo>
                  <a:pt x="1866" y="4298"/>
                </a:lnTo>
                <a:lnTo>
                  <a:pt x="1871" y="4305"/>
                </a:lnTo>
                <a:lnTo>
                  <a:pt x="1874" y="4308"/>
                </a:lnTo>
                <a:lnTo>
                  <a:pt x="1879" y="4310"/>
                </a:lnTo>
                <a:lnTo>
                  <a:pt x="1884" y="4312"/>
                </a:lnTo>
                <a:lnTo>
                  <a:pt x="1889" y="4313"/>
                </a:lnTo>
                <a:lnTo>
                  <a:pt x="1895" y="4314"/>
                </a:lnTo>
                <a:lnTo>
                  <a:pt x="1902" y="4313"/>
                </a:lnTo>
                <a:lnTo>
                  <a:pt x="1902" y="4313"/>
                </a:lnTo>
                <a:lnTo>
                  <a:pt x="1908" y="4313"/>
                </a:lnTo>
                <a:lnTo>
                  <a:pt x="1911" y="4314"/>
                </a:lnTo>
                <a:lnTo>
                  <a:pt x="1913" y="4316"/>
                </a:lnTo>
                <a:lnTo>
                  <a:pt x="1915" y="4320"/>
                </a:lnTo>
                <a:lnTo>
                  <a:pt x="1918" y="4326"/>
                </a:lnTo>
                <a:lnTo>
                  <a:pt x="1918" y="4333"/>
                </a:lnTo>
                <a:lnTo>
                  <a:pt x="1916" y="4341"/>
                </a:lnTo>
                <a:lnTo>
                  <a:pt x="1913" y="4358"/>
                </a:lnTo>
                <a:lnTo>
                  <a:pt x="1908" y="4376"/>
                </a:lnTo>
                <a:lnTo>
                  <a:pt x="1905" y="4391"/>
                </a:lnTo>
                <a:lnTo>
                  <a:pt x="1905" y="4397"/>
                </a:lnTo>
                <a:lnTo>
                  <a:pt x="1906" y="4401"/>
                </a:lnTo>
                <a:lnTo>
                  <a:pt x="1908" y="4405"/>
                </a:lnTo>
                <a:lnTo>
                  <a:pt x="1909" y="4405"/>
                </a:lnTo>
                <a:lnTo>
                  <a:pt x="1911" y="4405"/>
                </a:lnTo>
                <a:lnTo>
                  <a:pt x="1911" y="4405"/>
                </a:lnTo>
                <a:lnTo>
                  <a:pt x="1931" y="4401"/>
                </a:lnTo>
                <a:lnTo>
                  <a:pt x="1948" y="4398"/>
                </a:lnTo>
                <a:lnTo>
                  <a:pt x="1955" y="4397"/>
                </a:lnTo>
                <a:lnTo>
                  <a:pt x="1962" y="4398"/>
                </a:lnTo>
                <a:lnTo>
                  <a:pt x="1964" y="4399"/>
                </a:lnTo>
                <a:lnTo>
                  <a:pt x="1965" y="4400"/>
                </a:lnTo>
                <a:lnTo>
                  <a:pt x="1966" y="4403"/>
                </a:lnTo>
                <a:lnTo>
                  <a:pt x="1967" y="4405"/>
                </a:lnTo>
                <a:lnTo>
                  <a:pt x="1967" y="4405"/>
                </a:lnTo>
                <a:lnTo>
                  <a:pt x="1965" y="4411"/>
                </a:lnTo>
                <a:lnTo>
                  <a:pt x="1962" y="4418"/>
                </a:lnTo>
                <a:lnTo>
                  <a:pt x="1958" y="4425"/>
                </a:lnTo>
                <a:lnTo>
                  <a:pt x="1952" y="4432"/>
                </a:lnTo>
                <a:lnTo>
                  <a:pt x="1943" y="4445"/>
                </a:lnTo>
                <a:lnTo>
                  <a:pt x="1939" y="4450"/>
                </a:lnTo>
                <a:lnTo>
                  <a:pt x="1981" y="4462"/>
                </a:lnTo>
                <a:lnTo>
                  <a:pt x="2024" y="4407"/>
                </a:lnTo>
                <a:lnTo>
                  <a:pt x="2047" y="4360"/>
                </a:lnTo>
                <a:lnTo>
                  <a:pt x="2084" y="4375"/>
                </a:lnTo>
                <a:lnTo>
                  <a:pt x="2147" y="4355"/>
                </a:lnTo>
                <a:lnTo>
                  <a:pt x="2145" y="4315"/>
                </a:lnTo>
                <a:lnTo>
                  <a:pt x="2198" y="4313"/>
                </a:lnTo>
                <a:lnTo>
                  <a:pt x="2212" y="4269"/>
                </a:lnTo>
                <a:lnTo>
                  <a:pt x="2212" y="4269"/>
                </a:lnTo>
                <a:lnTo>
                  <a:pt x="2217" y="4271"/>
                </a:lnTo>
                <a:lnTo>
                  <a:pt x="2223" y="4272"/>
                </a:lnTo>
                <a:lnTo>
                  <a:pt x="2231" y="4271"/>
                </a:lnTo>
                <a:lnTo>
                  <a:pt x="2236" y="4270"/>
                </a:lnTo>
                <a:lnTo>
                  <a:pt x="2241" y="4269"/>
                </a:lnTo>
                <a:lnTo>
                  <a:pt x="2246" y="4267"/>
                </a:lnTo>
                <a:lnTo>
                  <a:pt x="2251" y="4264"/>
                </a:lnTo>
                <a:lnTo>
                  <a:pt x="2256" y="4259"/>
                </a:lnTo>
                <a:lnTo>
                  <a:pt x="2261" y="4254"/>
                </a:lnTo>
                <a:lnTo>
                  <a:pt x="2266" y="4248"/>
                </a:lnTo>
                <a:lnTo>
                  <a:pt x="2271" y="4239"/>
                </a:lnTo>
                <a:lnTo>
                  <a:pt x="2271" y="4239"/>
                </a:lnTo>
                <a:lnTo>
                  <a:pt x="2276" y="4230"/>
                </a:lnTo>
                <a:lnTo>
                  <a:pt x="2278" y="4221"/>
                </a:lnTo>
                <a:lnTo>
                  <a:pt x="2278" y="4212"/>
                </a:lnTo>
                <a:lnTo>
                  <a:pt x="2277" y="4202"/>
                </a:lnTo>
                <a:lnTo>
                  <a:pt x="2275" y="4194"/>
                </a:lnTo>
                <a:lnTo>
                  <a:pt x="2270" y="4185"/>
                </a:lnTo>
                <a:lnTo>
                  <a:pt x="2265" y="4177"/>
                </a:lnTo>
                <a:lnTo>
                  <a:pt x="2260" y="4169"/>
                </a:lnTo>
                <a:lnTo>
                  <a:pt x="2255" y="4161"/>
                </a:lnTo>
                <a:lnTo>
                  <a:pt x="2249" y="4155"/>
                </a:lnTo>
                <a:lnTo>
                  <a:pt x="2237" y="4144"/>
                </a:lnTo>
                <a:lnTo>
                  <a:pt x="2226" y="4137"/>
                </a:lnTo>
                <a:lnTo>
                  <a:pt x="2222" y="4136"/>
                </a:lnTo>
                <a:lnTo>
                  <a:pt x="2219" y="4136"/>
                </a:lnTo>
                <a:lnTo>
                  <a:pt x="2219" y="4136"/>
                </a:lnTo>
                <a:lnTo>
                  <a:pt x="2214" y="4136"/>
                </a:lnTo>
                <a:lnTo>
                  <a:pt x="2209" y="4136"/>
                </a:lnTo>
                <a:lnTo>
                  <a:pt x="2197" y="4134"/>
                </a:lnTo>
                <a:lnTo>
                  <a:pt x="2182" y="4131"/>
                </a:lnTo>
                <a:lnTo>
                  <a:pt x="2184" y="4093"/>
                </a:lnTo>
                <a:lnTo>
                  <a:pt x="2231" y="4051"/>
                </a:lnTo>
                <a:lnTo>
                  <a:pt x="2278" y="4080"/>
                </a:lnTo>
                <a:lnTo>
                  <a:pt x="2338" y="4043"/>
                </a:lnTo>
                <a:lnTo>
                  <a:pt x="2338" y="4043"/>
                </a:lnTo>
                <a:lnTo>
                  <a:pt x="2338" y="4033"/>
                </a:lnTo>
                <a:lnTo>
                  <a:pt x="2337" y="4024"/>
                </a:lnTo>
                <a:lnTo>
                  <a:pt x="2336" y="4014"/>
                </a:lnTo>
                <a:lnTo>
                  <a:pt x="2333" y="4003"/>
                </a:lnTo>
                <a:lnTo>
                  <a:pt x="2331" y="3999"/>
                </a:lnTo>
                <a:lnTo>
                  <a:pt x="2328" y="3996"/>
                </a:lnTo>
                <a:lnTo>
                  <a:pt x="2325" y="3993"/>
                </a:lnTo>
                <a:lnTo>
                  <a:pt x="2321" y="3992"/>
                </a:lnTo>
                <a:lnTo>
                  <a:pt x="2317" y="3992"/>
                </a:lnTo>
                <a:lnTo>
                  <a:pt x="2310" y="3994"/>
                </a:lnTo>
                <a:lnTo>
                  <a:pt x="2310" y="3994"/>
                </a:lnTo>
                <a:lnTo>
                  <a:pt x="2300" y="3997"/>
                </a:lnTo>
                <a:lnTo>
                  <a:pt x="2292" y="3997"/>
                </a:lnTo>
                <a:lnTo>
                  <a:pt x="2286" y="3996"/>
                </a:lnTo>
                <a:lnTo>
                  <a:pt x="2282" y="3994"/>
                </a:lnTo>
                <a:lnTo>
                  <a:pt x="2279" y="3990"/>
                </a:lnTo>
                <a:lnTo>
                  <a:pt x="2277" y="3988"/>
                </a:lnTo>
                <a:lnTo>
                  <a:pt x="2277" y="3984"/>
                </a:lnTo>
                <a:lnTo>
                  <a:pt x="2277" y="3984"/>
                </a:lnTo>
                <a:lnTo>
                  <a:pt x="2279" y="3972"/>
                </a:lnTo>
                <a:lnTo>
                  <a:pt x="2280" y="3958"/>
                </a:lnTo>
                <a:lnTo>
                  <a:pt x="2280" y="3944"/>
                </a:lnTo>
                <a:lnTo>
                  <a:pt x="2279" y="3931"/>
                </a:lnTo>
                <a:lnTo>
                  <a:pt x="2278" y="3924"/>
                </a:lnTo>
                <a:lnTo>
                  <a:pt x="2276" y="3919"/>
                </a:lnTo>
                <a:lnTo>
                  <a:pt x="2272" y="3916"/>
                </a:lnTo>
                <a:lnTo>
                  <a:pt x="2268" y="3914"/>
                </a:lnTo>
                <a:lnTo>
                  <a:pt x="2263" y="3914"/>
                </a:lnTo>
                <a:lnTo>
                  <a:pt x="2257" y="3916"/>
                </a:lnTo>
                <a:lnTo>
                  <a:pt x="2257" y="3916"/>
                </a:lnTo>
                <a:close/>
              </a:path>
            </a:pathLst>
          </a:custGeom>
          <a:solidFill>
            <a:schemeClr val="accent1">
              <a:lumMod val="40000"/>
              <a:lumOff val="60000"/>
            </a:schemeClr>
          </a:solidFill>
          <a:ln>
            <a:noFill/>
          </a:ln>
        </p:spPr>
        <p:txBody>
          <a:bodyPr vert="horz" wrap="square" lIns="60960" tIns="30480" rIns="60960" bIns="3048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76.4</a:t>
            </a:r>
          </a:p>
        </p:txBody>
      </p:sp>
      <p:sp>
        <p:nvSpPr>
          <p:cNvPr id="281" name="Rectangle 24">
            <a:extLst>
              <a:ext uri="{FF2B5EF4-FFF2-40B4-BE49-F238E27FC236}">
                <a16:creationId xmlns:a16="http://schemas.microsoft.com/office/drawing/2014/main" id="{A28D903F-FCD3-4604-A018-F38307C40E44}"/>
              </a:ext>
            </a:extLst>
          </p:cNvPr>
          <p:cNvSpPr/>
          <p:nvPr/>
        </p:nvSpPr>
        <p:spPr>
          <a:xfrm>
            <a:off x="1" y="6339417"/>
            <a:ext cx="12191999" cy="518584"/>
          </a:xfrm>
          <a:custGeom>
            <a:avLst/>
            <a:gdLst>
              <a:gd name="connsiteX0" fmla="*/ 0 w 16251382"/>
              <a:gd name="connsiteY0" fmla="*/ 0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0 h 872836"/>
              <a:gd name="connsiteX0" fmla="*/ 0 w 16251382"/>
              <a:gd name="connsiteY0" fmla="*/ 477981 h 872836"/>
              <a:gd name="connsiteX1" fmla="*/ 16251382 w 16251382"/>
              <a:gd name="connsiteY1" fmla="*/ 0 h 872836"/>
              <a:gd name="connsiteX2" fmla="*/ 16251382 w 16251382"/>
              <a:gd name="connsiteY2" fmla="*/ 872836 h 872836"/>
              <a:gd name="connsiteX3" fmla="*/ 0 w 16251382"/>
              <a:gd name="connsiteY3" fmla="*/ 872836 h 872836"/>
              <a:gd name="connsiteX4" fmla="*/ 0 w 16251382"/>
              <a:gd name="connsiteY4" fmla="*/ 477981 h 872836"/>
              <a:gd name="connsiteX0" fmla="*/ 0 w 16251382"/>
              <a:gd name="connsiteY0" fmla="*/ 457199 h 852054"/>
              <a:gd name="connsiteX1" fmla="*/ 15773400 w 16251382"/>
              <a:gd name="connsiteY1" fmla="*/ 0 h 852054"/>
              <a:gd name="connsiteX2" fmla="*/ 16251382 w 16251382"/>
              <a:gd name="connsiteY2" fmla="*/ 852054 h 852054"/>
              <a:gd name="connsiteX3" fmla="*/ 0 w 16251382"/>
              <a:gd name="connsiteY3" fmla="*/ 852054 h 852054"/>
              <a:gd name="connsiteX4" fmla="*/ 0 w 16251382"/>
              <a:gd name="connsiteY4" fmla="*/ 457199 h 852054"/>
              <a:gd name="connsiteX0" fmla="*/ 0 w 16251382"/>
              <a:gd name="connsiteY0" fmla="*/ 852054 h 852054"/>
              <a:gd name="connsiteX1" fmla="*/ 15773400 w 16251382"/>
              <a:gd name="connsiteY1" fmla="*/ 0 h 852054"/>
              <a:gd name="connsiteX2" fmla="*/ 16251382 w 16251382"/>
              <a:gd name="connsiteY2" fmla="*/ 852054 h 852054"/>
              <a:gd name="connsiteX3" fmla="*/ 0 w 16251382"/>
              <a:gd name="connsiteY3" fmla="*/ 852054 h 852054"/>
            </a:gdLst>
            <a:ahLst/>
            <a:cxnLst>
              <a:cxn ang="0">
                <a:pos x="connsiteX0" y="connsiteY0"/>
              </a:cxn>
              <a:cxn ang="0">
                <a:pos x="connsiteX1" y="connsiteY1"/>
              </a:cxn>
              <a:cxn ang="0">
                <a:pos x="connsiteX2" y="connsiteY2"/>
              </a:cxn>
              <a:cxn ang="0">
                <a:pos x="connsiteX3" y="connsiteY3"/>
              </a:cxn>
            </a:cxnLst>
            <a:rect l="l" t="t" r="r" b="b"/>
            <a:pathLst>
              <a:path w="16251382" h="852054">
                <a:moveTo>
                  <a:pt x="0" y="852054"/>
                </a:moveTo>
                <a:lnTo>
                  <a:pt x="15773400" y="0"/>
                </a:lnTo>
                <a:lnTo>
                  <a:pt x="16251382" y="852054"/>
                </a:lnTo>
                <a:lnTo>
                  <a:pt x="0" y="852054"/>
                </a:lnTo>
                <a:close/>
              </a:path>
            </a:pathLst>
          </a:custGeom>
          <a:solidFill>
            <a:srgbClr val="163A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000" b="0" i="0" u="none" strike="noStrike" kern="1200" cap="none" spc="0" normalizeH="0" baseline="0" noProof="0">
              <a:ln>
                <a:noFill/>
              </a:ln>
              <a:solidFill>
                <a:prstClr val="white"/>
              </a:solidFill>
              <a:effectLst/>
              <a:uLnTx/>
              <a:uFillTx/>
              <a:latin typeface="Calibri"/>
              <a:ea typeface="+mn-ea"/>
              <a:cs typeface="+mn-cs"/>
            </a:endParaRPr>
          </a:p>
        </p:txBody>
      </p:sp>
      <p:sp>
        <p:nvSpPr>
          <p:cNvPr id="282" name="Freeform 4">
            <a:extLst>
              <a:ext uri="{FF2B5EF4-FFF2-40B4-BE49-F238E27FC236}">
                <a16:creationId xmlns:a16="http://schemas.microsoft.com/office/drawing/2014/main" id="{9980E1D2-6FDB-43C6-BBDD-EB7F03C2180C}"/>
              </a:ext>
            </a:extLst>
          </p:cNvPr>
          <p:cNvSpPr/>
          <p:nvPr/>
        </p:nvSpPr>
        <p:spPr>
          <a:xfrm>
            <a:off x="11857015" y="6338134"/>
            <a:ext cx="334985" cy="517896"/>
          </a:xfrm>
          <a:custGeom>
            <a:avLst/>
            <a:gdLst>
              <a:gd name="connsiteX0" fmla="*/ 0 w 483672"/>
              <a:gd name="connsiteY0" fmla="*/ 0 h 1077239"/>
              <a:gd name="connsiteX1" fmla="*/ 483672 w 483672"/>
              <a:gd name="connsiteY1" fmla="*/ 30562 h 1077239"/>
              <a:gd name="connsiteX2" fmla="*/ 483672 w 483672"/>
              <a:gd name="connsiteY2" fmla="*/ 1077239 h 1077239"/>
            </a:gdLst>
            <a:ahLst/>
            <a:cxnLst>
              <a:cxn ang="0">
                <a:pos x="connsiteX0" y="connsiteY0"/>
              </a:cxn>
              <a:cxn ang="0">
                <a:pos x="connsiteX1" y="connsiteY1"/>
              </a:cxn>
              <a:cxn ang="0">
                <a:pos x="connsiteX2" y="connsiteY2"/>
              </a:cxn>
            </a:cxnLst>
            <a:rect l="l" t="t" r="r" b="b"/>
            <a:pathLst>
              <a:path w="483672" h="1077239">
                <a:moveTo>
                  <a:pt x="0" y="0"/>
                </a:moveTo>
                <a:lnTo>
                  <a:pt x="483672" y="30562"/>
                </a:lnTo>
                <a:lnTo>
                  <a:pt x="483672" y="1077239"/>
                </a:lnTo>
                <a:close/>
              </a:path>
            </a:pathLst>
          </a:custGeom>
          <a:solidFill>
            <a:srgbClr val="EE29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200" b="0" i="0" u="none" strike="noStrike" kern="1200" cap="none" spc="0" normalizeH="0" baseline="0" noProof="0">
              <a:ln>
                <a:noFill/>
              </a:ln>
              <a:solidFill>
                <a:prstClr val="white"/>
              </a:solidFill>
              <a:effectLst/>
              <a:uLnTx/>
              <a:uFillTx/>
              <a:latin typeface="Calibri"/>
              <a:ea typeface="+mn-ea"/>
              <a:cs typeface="+mn-cs"/>
            </a:endParaRPr>
          </a:p>
        </p:txBody>
      </p:sp>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27255"/>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STATE-BY-STATE CONSTRUCTION INDUSTRY</a:t>
            </a:r>
          </a:p>
          <a:p>
            <a:pPr marL="0" marR="0" lvl="0" indent="0" algn="l" defTabSz="13716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rPr>
              <a:t>NONUNION WORKFORCE DENSITY (2020)</a:t>
            </a:r>
          </a:p>
        </p:txBody>
      </p:sp>
      <p:pic>
        <p:nvPicPr>
          <p:cNvPr id="284" name="Picture 283">
            <a:extLst>
              <a:ext uri="{FF2B5EF4-FFF2-40B4-BE49-F238E27FC236}">
                <a16:creationId xmlns:a16="http://schemas.microsoft.com/office/drawing/2014/main" id="{CC4AC885-B972-44A3-B85C-985838A539E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681" b="10622"/>
          <a:stretch/>
        </p:blipFill>
        <p:spPr>
          <a:xfrm>
            <a:off x="168887" y="174957"/>
            <a:ext cx="1163061" cy="758898"/>
          </a:xfrm>
          <a:prstGeom prst="rect">
            <a:avLst/>
          </a:prstGeom>
          <a:effectLst/>
        </p:spPr>
      </p:pic>
      <p:cxnSp>
        <p:nvCxnSpPr>
          <p:cNvPr id="285" name="Straight Connector 284">
            <a:extLst>
              <a:ext uri="{FF2B5EF4-FFF2-40B4-BE49-F238E27FC236}">
                <a16:creationId xmlns:a16="http://schemas.microsoft.com/office/drawing/2014/main" id="{4D929CA9-2962-4281-BBB6-812FA769B8C0}"/>
              </a:ext>
            </a:extLst>
          </p:cNvPr>
          <p:cNvCxnSpPr>
            <a:cxnSpLocks/>
          </p:cNvCxnSpPr>
          <p:nvPr/>
        </p:nvCxnSpPr>
        <p:spPr>
          <a:xfrm>
            <a:off x="1427234" y="236983"/>
            <a:ext cx="728" cy="648232"/>
          </a:xfrm>
          <a:prstGeom prst="line">
            <a:avLst/>
          </a:prstGeom>
          <a:ln>
            <a:solidFill>
              <a:srgbClr val="163A78"/>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57A6E30-4CEA-45B0-9399-52A6A970557E}"/>
              </a:ext>
            </a:extLst>
          </p:cNvPr>
          <p:cNvSpPr txBox="1"/>
          <p:nvPr/>
        </p:nvSpPr>
        <p:spPr>
          <a:xfrm>
            <a:off x="9837947" y="3219714"/>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87.8</a:t>
            </a:r>
          </a:p>
        </p:txBody>
      </p:sp>
      <p:cxnSp>
        <p:nvCxnSpPr>
          <p:cNvPr id="4" name="Straight Connector 3">
            <a:extLst>
              <a:ext uri="{FF2B5EF4-FFF2-40B4-BE49-F238E27FC236}">
                <a16:creationId xmlns:a16="http://schemas.microsoft.com/office/drawing/2014/main" id="{F9028A12-9148-491B-B0A6-1A7A16667197}"/>
              </a:ext>
            </a:extLst>
          </p:cNvPr>
          <p:cNvCxnSpPr>
            <a:cxnSpLocks/>
            <a:stCxn id="261" idx="31"/>
          </p:cNvCxnSpPr>
          <p:nvPr/>
        </p:nvCxnSpPr>
        <p:spPr>
          <a:xfrm>
            <a:off x="9486637" y="3112106"/>
            <a:ext cx="413201" cy="2367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CEE1E13F-38CC-48E4-B538-03D7A2F9F3A3}"/>
              </a:ext>
            </a:extLst>
          </p:cNvPr>
          <p:cNvCxnSpPr>
            <a:cxnSpLocks/>
          </p:cNvCxnSpPr>
          <p:nvPr/>
        </p:nvCxnSpPr>
        <p:spPr>
          <a:xfrm flipV="1">
            <a:off x="9686367" y="3111311"/>
            <a:ext cx="579105" cy="38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4" name="TextBox 93">
            <a:extLst>
              <a:ext uri="{FF2B5EF4-FFF2-40B4-BE49-F238E27FC236}">
                <a16:creationId xmlns:a16="http://schemas.microsoft.com/office/drawing/2014/main" id="{A0D4C2D2-6CD0-40B6-A57D-5941E028F3D9}"/>
              </a:ext>
            </a:extLst>
          </p:cNvPr>
          <p:cNvSpPr txBox="1"/>
          <p:nvPr/>
        </p:nvSpPr>
        <p:spPr>
          <a:xfrm>
            <a:off x="10232107" y="2915508"/>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95.7</a:t>
            </a:r>
          </a:p>
        </p:txBody>
      </p:sp>
      <p:sp>
        <p:nvSpPr>
          <p:cNvPr id="95" name="TextBox 94">
            <a:extLst>
              <a:ext uri="{FF2B5EF4-FFF2-40B4-BE49-F238E27FC236}">
                <a16:creationId xmlns:a16="http://schemas.microsoft.com/office/drawing/2014/main" id="{6F6D4031-ED5D-41BB-81B0-1B04C4C4E967}"/>
              </a:ext>
            </a:extLst>
          </p:cNvPr>
          <p:cNvSpPr txBox="1"/>
          <p:nvPr/>
        </p:nvSpPr>
        <p:spPr>
          <a:xfrm>
            <a:off x="9860372" y="2718711"/>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78.5</a:t>
            </a:r>
          </a:p>
        </p:txBody>
      </p:sp>
      <p:cxnSp>
        <p:nvCxnSpPr>
          <p:cNvPr id="96" name="Straight Connector 95">
            <a:extLst>
              <a:ext uri="{FF2B5EF4-FFF2-40B4-BE49-F238E27FC236}">
                <a16:creationId xmlns:a16="http://schemas.microsoft.com/office/drawing/2014/main" id="{FC1E928B-83E5-4000-A8BE-67E734352645}"/>
              </a:ext>
            </a:extLst>
          </p:cNvPr>
          <p:cNvCxnSpPr>
            <a:cxnSpLocks/>
          </p:cNvCxnSpPr>
          <p:nvPr/>
        </p:nvCxnSpPr>
        <p:spPr>
          <a:xfrm>
            <a:off x="9713884" y="2852978"/>
            <a:ext cx="195783" cy="35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CE123311-EA46-41A3-8002-0D770B871AE4}"/>
              </a:ext>
            </a:extLst>
          </p:cNvPr>
          <p:cNvSpPr txBox="1"/>
          <p:nvPr/>
        </p:nvSpPr>
        <p:spPr>
          <a:xfrm>
            <a:off x="10034572" y="2495477"/>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77.6</a:t>
            </a:r>
          </a:p>
        </p:txBody>
      </p:sp>
      <p:cxnSp>
        <p:nvCxnSpPr>
          <p:cNvPr id="99" name="Straight Connector 98">
            <a:extLst>
              <a:ext uri="{FF2B5EF4-FFF2-40B4-BE49-F238E27FC236}">
                <a16:creationId xmlns:a16="http://schemas.microsoft.com/office/drawing/2014/main" id="{206A04AC-EED7-4220-BD50-E13769B51323}"/>
              </a:ext>
            </a:extLst>
          </p:cNvPr>
          <p:cNvCxnSpPr>
            <a:cxnSpLocks/>
          </p:cNvCxnSpPr>
          <p:nvPr/>
        </p:nvCxnSpPr>
        <p:spPr>
          <a:xfrm>
            <a:off x="9940348" y="2432043"/>
            <a:ext cx="188448" cy="16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3C93ABA4-E424-48E5-A0EA-E850CBF81C3F}"/>
              </a:ext>
            </a:extLst>
          </p:cNvPr>
          <p:cNvSpPr txBox="1"/>
          <p:nvPr/>
        </p:nvSpPr>
        <p:spPr>
          <a:xfrm>
            <a:off x="10231197" y="2315563"/>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78.9</a:t>
            </a:r>
          </a:p>
        </p:txBody>
      </p:sp>
      <p:cxnSp>
        <p:nvCxnSpPr>
          <p:cNvPr id="102" name="Straight Connector 101">
            <a:extLst>
              <a:ext uri="{FF2B5EF4-FFF2-40B4-BE49-F238E27FC236}">
                <a16:creationId xmlns:a16="http://schemas.microsoft.com/office/drawing/2014/main" id="{22F1F7BC-BDD1-4FCC-B17C-2E2027303416}"/>
              </a:ext>
            </a:extLst>
          </p:cNvPr>
          <p:cNvCxnSpPr>
            <a:cxnSpLocks/>
          </p:cNvCxnSpPr>
          <p:nvPr/>
        </p:nvCxnSpPr>
        <p:spPr>
          <a:xfrm>
            <a:off x="10133964" y="2393831"/>
            <a:ext cx="175805" cy="657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8BDBEB6F-52E4-4AC4-A616-60C8E98FF132}"/>
              </a:ext>
            </a:extLst>
          </p:cNvPr>
          <p:cNvCxnSpPr>
            <a:cxnSpLocks/>
          </p:cNvCxnSpPr>
          <p:nvPr/>
        </p:nvCxnSpPr>
        <p:spPr>
          <a:xfrm flipV="1">
            <a:off x="10119302" y="2074530"/>
            <a:ext cx="237859" cy="15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TextBox 105">
            <a:extLst>
              <a:ext uri="{FF2B5EF4-FFF2-40B4-BE49-F238E27FC236}">
                <a16:creationId xmlns:a16="http://schemas.microsoft.com/office/drawing/2014/main" id="{2D636491-F7B5-4A36-ADE1-E75F967B28CD}"/>
              </a:ext>
            </a:extLst>
          </p:cNvPr>
          <p:cNvSpPr txBox="1"/>
          <p:nvPr/>
        </p:nvSpPr>
        <p:spPr>
          <a:xfrm>
            <a:off x="10328510" y="1927673"/>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83.5</a:t>
            </a:r>
          </a:p>
        </p:txBody>
      </p:sp>
      <p:cxnSp>
        <p:nvCxnSpPr>
          <p:cNvPr id="107" name="Straight Connector 106">
            <a:extLst>
              <a:ext uri="{FF2B5EF4-FFF2-40B4-BE49-F238E27FC236}">
                <a16:creationId xmlns:a16="http://schemas.microsoft.com/office/drawing/2014/main" id="{D39248D9-66EB-43F9-AD0B-2237E53CE508}"/>
              </a:ext>
            </a:extLst>
          </p:cNvPr>
          <p:cNvCxnSpPr>
            <a:cxnSpLocks/>
          </p:cNvCxnSpPr>
          <p:nvPr/>
        </p:nvCxnSpPr>
        <p:spPr>
          <a:xfrm flipH="1" flipV="1">
            <a:off x="9578917" y="1664625"/>
            <a:ext cx="146984" cy="1570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35CA6FD1-8D04-4B6C-A085-276E6449EB07}"/>
              </a:ext>
            </a:extLst>
          </p:cNvPr>
          <p:cNvSpPr txBox="1"/>
          <p:nvPr/>
        </p:nvSpPr>
        <p:spPr>
          <a:xfrm>
            <a:off x="9242306" y="1417594"/>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94.2</a:t>
            </a:r>
          </a:p>
        </p:txBody>
      </p:sp>
      <p:sp>
        <p:nvSpPr>
          <p:cNvPr id="111" name="TextBox 110">
            <a:extLst>
              <a:ext uri="{FF2B5EF4-FFF2-40B4-BE49-F238E27FC236}">
                <a16:creationId xmlns:a16="http://schemas.microsoft.com/office/drawing/2014/main" id="{0445661C-991C-4563-82BE-697A52E39934}"/>
              </a:ext>
            </a:extLst>
          </p:cNvPr>
          <p:cNvSpPr txBox="1"/>
          <p:nvPr/>
        </p:nvSpPr>
        <p:spPr>
          <a:xfrm>
            <a:off x="9443431" y="1130928"/>
            <a:ext cx="58381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85.0</a:t>
            </a:r>
          </a:p>
        </p:txBody>
      </p:sp>
      <p:cxnSp>
        <p:nvCxnSpPr>
          <p:cNvPr id="112" name="Straight Connector 111">
            <a:extLst>
              <a:ext uri="{FF2B5EF4-FFF2-40B4-BE49-F238E27FC236}">
                <a16:creationId xmlns:a16="http://schemas.microsoft.com/office/drawing/2014/main" id="{76D442E6-A3CC-4C8A-A1DF-A11B06C50891}"/>
              </a:ext>
            </a:extLst>
          </p:cNvPr>
          <p:cNvCxnSpPr>
            <a:cxnSpLocks/>
          </p:cNvCxnSpPr>
          <p:nvPr/>
        </p:nvCxnSpPr>
        <p:spPr>
          <a:xfrm flipH="1" flipV="1">
            <a:off x="9860100" y="1427434"/>
            <a:ext cx="116172" cy="4291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7B7309E8-1CE5-44B0-8006-12EF45AFAB1A}"/>
              </a:ext>
            </a:extLst>
          </p:cNvPr>
          <p:cNvSpPr/>
          <p:nvPr/>
        </p:nvSpPr>
        <p:spPr>
          <a:xfrm>
            <a:off x="9729369" y="4677985"/>
            <a:ext cx="2303496" cy="1325552"/>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17" name="TextBox 116">
            <a:extLst>
              <a:ext uri="{FF2B5EF4-FFF2-40B4-BE49-F238E27FC236}">
                <a16:creationId xmlns:a16="http://schemas.microsoft.com/office/drawing/2014/main" id="{40915E2F-9C12-4911-8672-29C9B51EFC96}"/>
              </a:ext>
            </a:extLst>
          </p:cNvPr>
          <p:cNvSpPr txBox="1"/>
          <p:nvPr/>
        </p:nvSpPr>
        <p:spPr>
          <a:xfrm flipV="1">
            <a:off x="9803336" y="5715137"/>
            <a:ext cx="307627" cy="233647"/>
          </a:xfrm>
          <a:prstGeom prst="rect">
            <a:avLst/>
          </a:prstGeom>
          <a:solidFill>
            <a:schemeClr val="accent1">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18" name="TextBox 117">
            <a:extLst>
              <a:ext uri="{FF2B5EF4-FFF2-40B4-BE49-F238E27FC236}">
                <a16:creationId xmlns:a16="http://schemas.microsoft.com/office/drawing/2014/main" id="{D0AC3DEC-37F1-4F89-91E3-9D108004D4AA}"/>
              </a:ext>
            </a:extLst>
          </p:cNvPr>
          <p:cNvSpPr txBox="1"/>
          <p:nvPr/>
        </p:nvSpPr>
        <p:spPr>
          <a:xfrm>
            <a:off x="10076355" y="5219955"/>
            <a:ext cx="21156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Above National Average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en-US" sz="1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29" name="TextBox 128">
            <a:extLst>
              <a:ext uri="{FF2B5EF4-FFF2-40B4-BE49-F238E27FC236}">
                <a16:creationId xmlns:a16="http://schemas.microsoft.com/office/drawing/2014/main" id="{53A47DE1-0759-4B7A-8E80-4AE81DE14A77}"/>
              </a:ext>
            </a:extLst>
          </p:cNvPr>
          <p:cNvSpPr txBox="1"/>
          <p:nvPr/>
        </p:nvSpPr>
        <p:spPr>
          <a:xfrm flipV="1">
            <a:off x="9798524" y="5260472"/>
            <a:ext cx="307627" cy="233647"/>
          </a:xfrm>
          <a:prstGeom prst="rect">
            <a:avLst/>
          </a:prstGeom>
          <a:solidFill>
            <a:schemeClr val="accent2">
              <a:lumMod val="40000"/>
              <a:lumOff val="60000"/>
            </a:schemeClr>
          </a:solid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131" name="TextBox 130">
            <a:extLst>
              <a:ext uri="{FF2B5EF4-FFF2-40B4-BE49-F238E27FC236}">
                <a16:creationId xmlns:a16="http://schemas.microsoft.com/office/drawing/2014/main" id="{5D0FF90D-2EE3-40DE-8385-DB6EBA5F3953}"/>
              </a:ext>
            </a:extLst>
          </p:cNvPr>
          <p:cNvSpPr txBox="1"/>
          <p:nvPr/>
        </p:nvSpPr>
        <p:spPr>
          <a:xfrm>
            <a:off x="10076355" y="5698435"/>
            <a:ext cx="21156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Below National Average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Arial" panose="020B0604020202020204" pitchFamily="34" charset="0"/>
                <a:ea typeface="+mn-ea"/>
                <a:cs typeface="Arial" panose="020B0604020202020204" pitchFamily="34" charset="0"/>
              </a:rPr>
              <a:t> </a:t>
            </a:r>
            <a:endParaRPr kumimoji="0" lang="en-US" sz="1200" b="0" i="0" u="none" strike="noStrike" kern="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endParaRPr>
          </a:p>
        </p:txBody>
      </p:sp>
      <p:sp>
        <p:nvSpPr>
          <p:cNvPr id="133" name="TextBox 132">
            <a:extLst>
              <a:ext uri="{FF2B5EF4-FFF2-40B4-BE49-F238E27FC236}">
                <a16:creationId xmlns:a16="http://schemas.microsoft.com/office/drawing/2014/main" id="{67B1F301-4101-415E-8E44-F65844ED85C5}"/>
              </a:ext>
            </a:extLst>
          </p:cNvPr>
          <p:cNvSpPr txBox="1"/>
          <p:nvPr/>
        </p:nvSpPr>
        <p:spPr>
          <a:xfrm>
            <a:off x="9640811" y="4695692"/>
            <a:ext cx="23848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Construction Industry Workforce </a:t>
            </a:r>
            <a:r>
              <a:rPr kumimoji="0" lang="en-US"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87.3% Nonunion</a:t>
            </a:r>
          </a:p>
        </p:txBody>
      </p:sp>
      <p:pic>
        <p:nvPicPr>
          <p:cNvPr id="113" name="Picture 112">
            <a:extLst>
              <a:ext uri="{FF2B5EF4-FFF2-40B4-BE49-F238E27FC236}">
                <a16:creationId xmlns:a16="http://schemas.microsoft.com/office/drawing/2014/main" id="{00284237-AD9D-420E-B904-B891F1DF1C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9912" y="5352367"/>
            <a:ext cx="815411" cy="937341"/>
          </a:xfrm>
          <a:prstGeom prst="rect">
            <a:avLst/>
          </a:prstGeom>
        </p:spPr>
      </p:pic>
      <p:sp>
        <p:nvSpPr>
          <p:cNvPr id="115" name="TextBox 114">
            <a:extLst>
              <a:ext uri="{FF2B5EF4-FFF2-40B4-BE49-F238E27FC236}">
                <a16:creationId xmlns:a16="http://schemas.microsoft.com/office/drawing/2014/main" id="{F612364E-3092-4A6B-91F4-8A4E9B81A26F}"/>
              </a:ext>
            </a:extLst>
          </p:cNvPr>
          <p:cNvSpPr txBox="1"/>
          <p:nvPr/>
        </p:nvSpPr>
        <p:spPr>
          <a:xfrm>
            <a:off x="2930330" y="5708184"/>
            <a:ext cx="6850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83.8</a:t>
            </a:r>
          </a:p>
        </p:txBody>
      </p:sp>
    </p:spTree>
    <p:extLst>
      <p:ext uri="{BB962C8B-B14F-4D97-AF65-F5344CB8AC3E}">
        <p14:creationId xmlns:p14="http://schemas.microsoft.com/office/powerpoint/2010/main" val="14141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88457"/>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PLA MANDATES EXACERBATE THE CONSTRUCTION INDUSTRY’S SKILLED WORKFORCE SHORTAGE</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28" name="Rectangle 27"/>
          <p:cNvSpPr/>
          <p:nvPr/>
        </p:nvSpPr>
        <p:spPr>
          <a:xfrm>
            <a:off x="4715694" y="1327489"/>
            <a:ext cx="7112512" cy="4693750"/>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14">
            <a:extLst>
              <a:ext uri="{FF2B5EF4-FFF2-40B4-BE49-F238E27FC236}">
                <a16:creationId xmlns:a16="http://schemas.microsoft.com/office/drawing/2014/main" id="{40931211-7ECA-48F8-B048-04E7B3C072B2}"/>
              </a:ext>
            </a:extLst>
          </p:cNvPr>
          <p:cNvSpPr>
            <a:spLocks noChangeArrowheads="1"/>
          </p:cNvSpPr>
          <p:nvPr/>
        </p:nvSpPr>
        <p:spPr bwMode="auto">
          <a:xfrm>
            <a:off x="5189276" y="1452137"/>
            <a:ext cx="6638929" cy="5355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U.S. Construction Industry Unemployment Rate: </a:t>
            </a:r>
            <a:r>
              <a:rPr lang="en-US" sz="1600" b="1" dirty="0">
                <a:solidFill>
                  <a:srgbClr val="EE293C"/>
                </a:solidFill>
                <a:latin typeface="Arial" panose="020B0604020202020204" pitchFamily="34" charset="0"/>
                <a:cs typeface="Arial" panose="020B0604020202020204" pitchFamily="34" charset="0"/>
              </a:rPr>
              <a:t>6.7%* (May)</a:t>
            </a:r>
            <a:br>
              <a:rPr lang="en-US" sz="1600" dirty="0">
                <a:latin typeface="Arial" panose="020B0604020202020204" pitchFamily="34" charset="0"/>
                <a:cs typeface="Arial" panose="020B0604020202020204" pitchFamily="34" charset="0"/>
              </a:rPr>
            </a:br>
            <a:endParaRPr lang="en-US" sz="1600" b="1" dirty="0">
              <a:solidFill>
                <a:srgbClr val="EE293C"/>
              </a:solidFill>
              <a:latin typeface="Arial" panose="020B0604020202020204" pitchFamily="34" charset="0"/>
              <a:cs typeface="Arial" panose="020B0604020202020204" pitchFamily="34" charset="0"/>
            </a:endParaRPr>
          </a:p>
        </p:txBody>
      </p:sp>
      <p:graphicFrame>
        <p:nvGraphicFramePr>
          <p:cNvPr id="31" name="Chart 30"/>
          <p:cNvGraphicFramePr/>
          <p:nvPr>
            <p:extLst>
              <p:ext uri="{D42A27DB-BD31-4B8C-83A1-F6EECF244321}">
                <p14:modId xmlns:p14="http://schemas.microsoft.com/office/powerpoint/2010/main" val="3913824224"/>
              </p:ext>
            </p:extLst>
          </p:nvPr>
        </p:nvGraphicFramePr>
        <p:xfrm>
          <a:off x="175325" y="2389616"/>
          <a:ext cx="4409528" cy="3147074"/>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06166" y="1327488"/>
            <a:ext cx="4147847" cy="5909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800" b="1" dirty="0">
                <a:latin typeface="Arial" panose="020B0604020202020204" pitchFamily="34" charset="0"/>
                <a:cs typeface="Arial" panose="020B0604020202020204" pitchFamily="34" charset="0"/>
              </a:rPr>
              <a:t>2020 union membership for the U.S. construction industry workforce</a:t>
            </a:r>
          </a:p>
        </p:txBody>
      </p:sp>
      <p:sp>
        <p:nvSpPr>
          <p:cNvPr id="48" name="Rectangle 47"/>
          <p:cNvSpPr/>
          <p:nvPr/>
        </p:nvSpPr>
        <p:spPr>
          <a:xfrm>
            <a:off x="306166" y="1327488"/>
            <a:ext cx="4147847" cy="4203024"/>
          </a:xfrm>
          <a:prstGeom prst="rect">
            <a:avLst/>
          </a:prstGeom>
          <a:noFill/>
          <a:ln w="19050">
            <a:solidFill>
              <a:srgbClr val="EE29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06166" y="1995451"/>
            <a:ext cx="4409528" cy="2862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400" dirty="0">
                <a:solidFill>
                  <a:srgbClr val="EE293C"/>
                </a:solidFill>
                <a:latin typeface="Wingdings" panose="05000000000000000000" pitchFamily="2" charset="2"/>
                <a:cs typeface="Arial" panose="020B0604020202020204" pitchFamily="34" charset="0"/>
              </a:rPr>
              <a:t>n</a:t>
            </a:r>
            <a:r>
              <a:rPr lang="en-US" sz="1400" dirty="0">
                <a:latin typeface="Arial" panose="020B0604020202020204" pitchFamily="34" charset="0"/>
                <a:cs typeface="Arial" panose="020B0604020202020204" pitchFamily="34" charset="0"/>
              </a:rPr>
              <a:t> Union 	</a:t>
            </a:r>
            <a:r>
              <a:rPr lang="en-US" sz="1400" dirty="0">
                <a:solidFill>
                  <a:srgbClr val="163A78"/>
                </a:solidFill>
                <a:latin typeface="Wingdings" panose="05000000000000000000" pitchFamily="2" charset="2"/>
                <a:cs typeface="Arial" panose="020B0604020202020204" pitchFamily="34" charset="0"/>
              </a:rPr>
              <a:t>n</a:t>
            </a:r>
            <a:r>
              <a:rPr lang="en-US" sz="1400" dirty="0">
                <a:latin typeface="Arial" panose="020B0604020202020204" pitchFamily="34" charset="0"/>
                <a:cs typeface="Arial" panose="020B0604020202020204" pitchFamily="34" charset="0"/>
              </a:rPr>
              <a:t> Nonunion</a:t>
            </a:r>
          </a:p>
        </p:txBody>
      </p:sp>
      <p:sp>
        <p:nvSpPr>
          <p:cNvPr id="50"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06165" y="5681820"/>
            <a:ext cx="4147847" cy="2862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400" b="1" i="1" dirty="0">
                <a:latin typeface="Arial" panose="020B0604020202020204" pitchFamily="34" charset="0"/>
                <a:cs typeface="Arial" panose="020B0604020202020204" pitchFamily="34" charset="0"/>
              </a:rPr>
              <a:t>For example, Virginia in 2020: 2.5% Union</a:t>
            </a:r>
          </a:p>
        </p:txBody>
      </p:sp>
      <p:sp>
        <p:nvSpPr>
          <p:cNvPr id="51" name="Rectangle 14">
            <a:extLst>
              <a:ext uri="{FF2B5EF4-FFF2-40B4-BE49-F238E27FC236}">
                <a16:creationId xmlns:a16="http://schemas.microsoft.com/office/drawing/2014/main" id="{40931211-7ECA-48F8-B048-04E7B3C072B2}"/>
              </a:ext>
            </a:extLst>
          </p:cNvPr>
          <p:cNvSpPr>
            <a:spLocks noChangeArrowheads="1"/>
          </p:cNvSpPr>
          <p:nvPr/>
        </p:nvSpPr>
        <p:spPr bwMode="auto">
          <a:xfrm>
            <a:off x="5189276" y="2364979"/>
            <a:ext cx="6638929" cy="757130"/>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U.S. Construction Industry Workforce: </a:t>
            </a:r>
            <a:r>
              <a:rPr lang="en-US" sz="1600" b="1" dirty="0">
                <a:solidFill>
                  <a:srgbClr val="EE293C"/>
                </a:solidFill>
                <a:latin typeface="Arial" panose="020B0604020202020204" pitchFamily="34" charset="0"/>
                <a:cs typeface="Arial" panose="020B0604020202020204" pitchFamily="34" charset="0"/>
              </a:rPr>
              <a:t>7.424 million* (May) </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endParaRPr lang="en-US" sz="1600" b="1" dirty="0">
              <a:solidFill>
                <a:srgbClr val="EE293C"/>
              </a:solidFill>
              <a:latin typeface="Arial" panose="020B0604020202020204" pitchFamily="34" charset="0"/>
              <a:cs typeface="Arial" panose="020B0604020202020204" pitchFamily="34" charset="0"/>
            </a:endParaRPr>
          </a:p>
        </p:txBody>
      </p:sp>
      <p:sp>
        <p:nvSpPr>
          <p:cNvPr id="52" name="Rectangle 14">
            <a:extLst>
              <a:ext uri="{FF2B5EF4-FFF2-40B4-BE49-F238E27FC236}">
                <a16:creationId xmlns:a16="http://schemas.microsoft.com/office/drawing/2014/main" id="{40931211-7ECA-48F8-B048-04E7B3C072B2}"/>
              </a:ext>
            </a:extLst>
          </p:cNvPr>
          <p:cNvSpPr>
            <a:spLocks noChangeArrowheads="1"/>
          </p:cNvSpPr>
          <p:nvPr/>
        </p:nvSpPr>
        <p:spPr bwMode="auto">
          <a:xfrm>
            <a:off x="5189275" y="3169606"/>
            <a:ext cx="6638929" cy="53553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U.S. Construction Industry needed to hire an additional </a:t>
            </a:r>
            <a:r>
              <a:rPr lang="en-US" sz="1600" b="1" dirty="0">
                <a:solidFill>
                  <a:srgbClr val="EE293C"/>
                </a:solidFill>
                <a:latin typeface="Arial" panose="020B0604020202020204" pitchFamily="34" charset="0"/>
                <a:cs typeface="Arial" panose="020B0604020202020204" pitchFamily="34" charset="0"/>
              </a:rPr>
              <a:t>430,000 people </a:t>
            </a:r>
            <a:r>
              <a:rPr lang="en-US" sz="1600" dirty="0">
                <a:latin typeface="Arial" panose="020B0604020202020204" pitchFamily="34" charset="0"/>
                <a:cs typeface="Arial" panose="020B0604020202020204" pitchFamily="34" charset="0"/>
              </a:rPr>
              <a:t>in 2021 to meet construction industry demands*</a:t>
            </a:r>
          </a:p>
        </p:txBody>
      </p:sp>
      <p:sp>
        <p:nvSpPr>
          <p:cNvPr id="54" name="Rectangle 14">
            <a:extLst>
              <a:ext uri="{FF2B5EF4-FFF2-40B4-BE49-F238E27FC236}">
                <a16:creationId xmlns:a16="http://schemas.microsoft.com/office/drawing/2014/main" id="{40931211-7ECA-48F8-B048-04E7B3C072B2}"/>
              </a:ext>
            </a:extLst>
          </p:cNvPr>
          <p:cNvSpPr>
            <a:spLocks noChangeArrowheads="1"/>
          </p:cNvSpPr>
          <p:nvPr/>
        </p:nvSpPr>
        <p:spPr bwMode="auto">
          <a:xfrm>
            <a:off x="5189275" y="4020487"/>
            <a:ext cx="6638929" cy="757130"/>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ABC’s Construction Confidence Indicator: </a:t>
            </a:r>
            <a:r>
              <a:rPr lang="en-US" sz="1600" b="1" dirty="0">
                <a:solidFill>
                  <a:srgbClr val="EE293C"/>
                </a:solidFill>
                <a:latin typeface="Arial" panose="020B0604020202020204" pitchFamily="34" charset="0"/>
                <a:cs typeface="Arial" panose="020B0604020202020204" pitchFamily="34" charset="0"/>
              </a:rPr>
              <a:t>Majority</a:t>
            </a:r>
            <a:r>
              <a:rPr lang="en-US" sz="1600" dirty="0">
                <a:latin typeface="Arial" panose="020B0604020202020204" pitchFamily="34" charset="0"/>
                <a:cs typeface="Arial" panose="020B0604020202020204" pitchFamily="34" charset="0"/>
              </a:rPr>
              <a:t> of contractors expect to increase staffing levels and increase sales, but expect a decline in profit over the next six months</a:t>
            </a:r>
          </a:p>
        </p:txBody>
      </p:sp>
      <p:sp>
        <p:nvSpPr>
          <p:cNvPr id="55" name="Rectangle 14">
            <a:extLst>
              <a:ext uri="{FF2B5EF4-FFF2-40B4-BE49-F238E27FC236}">
                <a16:creationId xmlns:a16="http://schemas.microsoft.com/office/drawing/2014/main" id="{40931211-7ECA-48F8-B048-04E7B3C072B2}"/>
              </a:ext>
            </a:extLst>
          </p:cNvPr>
          <p:cNvSpPr>
            <a:spLocks noChangeArrowheads="1"/>
          </p:cNvSpPr>
          <p:nvPr/>
        </p:nvSpPr>
        <p:spPr bwMode="auto">
          <a:xfrm>
            <a:off x="5189276" y="4965234"/>
            <a:ext cx="6638929" cy="3139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ABC’s Construction Backlog Indicator: </a:t>
            </a:r>
            <a:r>
              <a:rPr lang="en-US" sz="1600" b="1" dirty="0">
                <a:solidFill>
                  <a:srgbClr val="EE293C"/>
                </a:solidFill>
                <a:latin typeface="Arial" panose="020B0604020202020204" pitchFamily="34" charset="0"/>
                <a:cs typeface="Arial" panose="020B0604020202020204" pitchFamily="34" charset="0"/>
              </a:rPr>
              <a:t>8.0 months (May)</a:t>
            </a:r>
          </a:p>
        </p:txBody>
      </p:sp>
      <p:sp>
        <p:nvSpPr>
          <p:cNvPr id="56" name="Rectangle 14">
            <a:extLst>
              <a:ext uri="{FF2B5EF4-FFF2-40B4-BE49-F238E27FC236}">
                <a16:creationId xmlns:a16="http://schemas.microsoft.com/office/drawing/2014/main" id="{40931211-7ECA-48F8-B048-04E7B3C072B2}"/>
              </a:ext>
            </a:extLst>
          </p:cNvPr>
          <p:cNvSpPr>
            <a:spLocks noChangeArrowheads="1"/>
          </p:cNvSpPr>
          <p:nvPr/>
        </p:nvSpPr>
        <p:spPr bwMode="auto">
          <a:xfrm>
            <a:off x="5189275" y="5597042"/>
            <a:ext cx="6638929" cy="313932"/>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U.S. Construction Spending: A record </a:t>
            </a:r>
            <a:r>
              <a:rPr lang="en-US" sz="1600" b="1" dirty="0">
                <a:solidFill>
                  <a:srgbClr val="EE293C"/>
                </a:solidFill>
                <a:latin typeface="Arial" panose="020B0604020202020204" pitchFamily="34" charset="0"/>
                <a:cs typeface="Arial" panose="020B0604020202020204" pitchFamily="34" charset="0"/>
              </a:rPr>
              <a:t>$1.43 trillion </a:t>
            </a:r>
            <a:r>
              <a:rPr lang="en-US" sz="1600" dirty="0">
                <a:latin typeface="Arial" panose="020B0604020202020204" pitchFamily="34" charset="0"/>
                <a:cs typeface="Arial" panose="020B0604020202020204" pitchFamily="34" charset="0"/>
              </a:rPr>
              <a:t>in 2020</a:t>
            </a:r>
          </a:p>
        </p:txBody>
      </p:sp>
      <p:sp>
        <p:nvSpPr>
          <p:cNvPr id="9" name="4-Point Star 8"/>
          <p:cNvSpPr/>
          <p:nvPr/>
        </p:nvSpPr>
        <p:spPr>
          <a:xfrm>
            <a:off x="4815745" y="1452137"/>
            <a:ext cx="286232" cy="286232"/>
          </a:xfrm>
          <a:prstGeom prst="star4">
            <a:avLst/>
          </a:prstGeom>
          <a:solidFill>
            <a:srgbClr val="EE293C"/>
          </a:solidFill>
          <a:ln>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4-Point Star 56"/>
          <p:cNvSpPr/>
          <p:nvPr/>
        </p:nvSpPr>
        <p:spPr>
          <a:xfrm>
            <a:off x="4815745" y="2361547"/>
            <a:ext cx="286232" cy="286232"/>
          </a:xfrm>
          <a:prstGeom prst="star4">
            <a:avLst/>
          </a:prstGeom>
          <a:solidFill>
            <a:srgbClr val="EE293C"/>
          </a:solidFill>
          <a:ln>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4-Point Star 57"/>
          <p:cNvSpPr/>
          <p:nvPr/>
        </p:nvSpPr>
        <p:spPr>
          <a:xfrm>
            <a:off x="4815745" y="3247763"/>
            <a:ext cx="286232" cy="286232"/>
          </a:xfrm>
          <a:prstGeom prst="star4">
            <a:avLst/>
          </a:prstGeom>
          <a:solidFill>
            <a:srgbClr val="EE293C"/>
          </a:solidFill>
          <a:ln>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4-Point Star 58"/>
          <p:cNvSpPr/>
          <p:nvPr/>
        </p:nvSpPr>
        <p:spPr>
          <a:xfrm>
            <a:off x="4815745" y="4133979"/>
            <a:ext cx="286232" cy="286232"/>
          </a:xfrm>
          <a:prstGeom prst="star4">
            <a:avLst/>
          </a:prstGeom>
          <a:solidFill>
            <a:srgbClr val="EE293C"/>
          </a:solidFill>
          <a:ln>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4-Point Star 59"/>
          <p:cNvSpPr/>
          <p:nvPr/>
        </p:nvSpPr>
        <p:spPr>
          <a:xfrm>
            <a:off x="4815745" y="4946440"/>
            <a:ext cx="286232" cy="286232"/>
          </a:xfrm>
          <a:prstGeom prst="star4">
            <a:avLst/>
          </a:prstGeom>
          <a:solidFill>
            <a:srgbClr val="EE293C"/>
          </a:solidFill>
          <a:ln>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4-Point Star 60"/>
          <p:cNvSpPr/>
          <p:nvPr/>
        </p:nvSpPr>
        <p:spPr>
          <a:xfrm>
            <a:off x="4815745" y="5614345"/>
            <a:ext cx="286232" cy="286232"/>
          </a:xfrm>
          <a:prstGeom prst="star4">
            <a:avLst/>
          </a:prstGeom>
          <a:solidFill>
            <a:srgbClr val="EE293C"/>
          </a:solidFill>
          <a:ln>
            <a:solidFill>
              <a:srgbClr val="EE29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9B25380-BE2D-4BA2-906B-C341E87AFB71}"/>
              </a:ext>
            </a:extLst>
          </p:cNvPr>
          <p:cNvSpPr txBox="1"/>
          <p:nvPr/>
        </p:nvSpPr>
        <p:spPr>
          <a:xfrm>
            <a:off x="175324" y="6021239"/>
            <a:ext cx="6612934" cy="584775"/>
          </a:xfrm>
          <a:prstGeom prst="rect">
            <a:avLst/>
          </a:prstGeom>
          <a:noFill/>
        </p:spPr>
        <p:txBody>
          <a:bodyPr wrap="square" rtlCol="0">
            <a:spAutoFit/>
          </a:bodyPr>
          <a:lstStyle/>
          <a:p>
            <a:r>
              <a:rPr lang="en-US" sz="1600" dirty="0"/>
              <a:t>*</a:t>
            </a:r>
            <a:r>
              <a:rPr lang="en-US" sz="1600" dirty="0">
                <a:latin typeface="Arial" panose="020B0604020202020204" pitchFamily="34" charset="0"/>
                <a:cs typeface="Arial" panose="020B0604020202020204" pitchFamily="34" charset="0"/>
              </a:rPr>
              <a:t>Prior to the COVID 19 pandemic, the industry had 7.6M employees and a 5.5% unemployment rate (February 2020). </a:t>
            </a:r>
          </a:p>
        </p:txBody>
      </p:sp>
      <p:sp>
        <p:nvSpPr>
          <p:cNvPr id="22" name="Rectangle 21">
            <a:extLst>
              <a:ext uri="{FF2B5EF4-FFF2-40B4-BE49-F238E27FC236}">
                <a16:creationId xmlns:a16="http://schemas.microsoft.com/office/drawing/2014/main" id="{52533D76-DD03-4224-BA4F-F49CB9A5EECE}"/>
              </a:ext>
            </a:extLst>
          </p:cNvPr>
          <p:cNvSpPr/>
          <p:nvPr/>
        </p:nvSpPr>
        <p:spPr>
          <a:xfrm>
            <a:off x="306165" y="5655143"/>
            <a:ext cx="4147847" cy="360099"/>
          </a:xfrm>
          <a:prstGeom prst="rect">
            <a:avLst/>
          </a:prstGeom>
          <a:noFill/>
          <a:ln w="19050">
            <a:solidFill>
              <a:srgbClr val="EE293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3679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2" y="243881"/>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PLAS HARM WORKFORCE DEVELOPMENT</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27" name="Rectangle 14">
            <a:extLst>
              <a:ext uri="{FF2B5EF4-FFF2-40B4-BE49-F238E27FC236}">
                <a16:creationId xmlns:a16="http://schemas.microsoft.com/office/drawing/2014/main" id="{40931211-7ECA-48F8-B048-04E7B3C072B2}"/>
              </a:ext>
            </a:extLst>
          </p:cNvPr>
          <p:cNvSpPr>
            <a:spLocks noChangeArrowheads="1"/>
          </p:cNvSpPr>
          <p:nvPr/>
        </p:nvSpPr>
        <p:spPr bwMode="auto">
          <a:xfrm>
            <a:off x="306166" y="1327488"/>
            <a:ext cx="11349184" cy="840230"/>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800" i="1" dirty="0">
                <a:latin typeface="Arial" panose="020B0604020202020204" pitchFamily="34" charset="0"/>
                <a:cs typeface="Arial" panose="020B0604020202020204" pitchFamily="34" charset="0"/>
              </a:rPr>
              <a:t>Question</a:t>
            </a:r>
            <a:r>
              <a:rPr lang="en-US" sz="1800" dirty="0">
                <a:latin typeface="Arial" panose="020B0604020202020204" pitchFamily="34" charset="0"/>
                <a:cs typeface="Arial" panose="020B0604020202020204" pitchFamily="34" charset="0"/>
              </a:rPr>
              <a:t>: </a:t>
            </a:r>
            <a:r>
              <a:rPr lang="en-US" sz="1800" dirty="0">
                <a:latin typeface="Arial"/>
                <a:cs typeface="Arial"/>
              </a:rPr>
              <a:t>If a PLA required your firm to hire most or all of your company’s apprentices from only union apprenticeship programs, would that harm or help your company’s investment in workforce development programs to address the industry’s skilled workforce shortage? </a:t>
            </a:r>
            <a:endParaRPr lang="en-US" sz="1800" dirty="0">
              <a:latin typeface="Arial" panose="020B0604020202020204" pitchFamily="34" charset="0"/>
              <a:cs typeface="Arial" panose="020B0604020202020204" pitchFamily="34" charset="0"/>
            </a:endParaRPr>
          </a:p>
        </p:txBody>
      </p:sp>
      <p:sp>
        <p:nvSpPr>
          <p:cNvPr id="29" name="Rectangle 28"/>
          <p:cNvSpPr/>
          <p:nvPr/>
        </p:nvSpPr>
        <p:spPr>
          <a:xfrm>
            <a:off x="247784" y="2336800"/>
            <a:ext cx="3251800" cy="3684438"/>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374702" y="2336800"/>
            <a:ext cx="4409528" cy="3684438"/>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7374695" y="2547453"/>
            <a:ext cx="4374465" cy="319472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1600" dirty="0">
                <a:latin typeface="Arial" panose="020B0604020202020204" pitchFamily="34" charset="0"/>
                <a:cs typeface="Arial" panose="020B0604020202020204" pitchFamily="34" charset="0"/>
              </a:rPr>
              <a:t>       If a PLA forced us to hire apprentices through union apprenticeship programs, it would undermine our firm’s investment in workforce development. Our employees undergo regular classroom and on-the-job training to ensure safety and quality performance and our apprentices participate in government recognized apprenticeship programs not affiliated with unions. We would not be able to use them on PLAs and would be replacing our people with strangers from union halls and apprenticeship programs who may not meet our high standards of integrity, quality, performance and excellence.”</a:t>
            </a:r>
          </a:p>
        </p:txBody>
      </p:sp>
      <p:sp>
        <p:nvSpPr>
          <p:cNvPr id="39" name="Rectangle 38"/>
          <p:cNvSpPr/>
          <p:nvPr/>
        </p:nvSpPr>
        <p:spPr>
          <a:xfrm>
            <a:off x="3811242" y="2336800"/>
            <a:ext cx="3251800" cy="3684438"/>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AB227B7-E751-44D1-8C93-1F9DCD4B04D8}"/>
              </a:ext>
            </a:extLst>
          </p:cNvPr>
          <p:cNvSpPr>
            <a:spLocks noChangeArrowheads="1"/>
          </p:cNvSpPr>
          <p:nvPr/>
        </p:nvSpPr>
        <p:spPr bwMode="auto">
          <a:xfrm>
            <a:off x="247783" y="2381044"/>
            <a:ext cx="3251799" cy="31803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600" b="1" dirty="0">
                <a:solidFill>
                  <a:srgbClr val="163A78"/>
                </a:solidFill>
                <a:latin typeface="Arial"/>
                <a:cs typeface="Arial"/>
              </a:rPr>
              <a:t>Number of respondents</a:t>
            </a:r>
          </a:p>
        </p:txBody>
      </p:sp>
      <p:graphicFrame>
        <p:nvGraphicFramePr>
          <p:cNvPr id="42" name="Chart 41"/>
          <p:cNvGraphicFramePr/>
          <p:nvPr>
            <p:extLst>
              <p:ext uri="{D42A27DB-BD31-4B8C-83A1-F6EECF244321}">
                <p14:modId xmlns:p14="http://schemas.microsoft.com/office/powerpoint/2010/main" val="1463140249"/>
              </p:ext>
            </p:extLst>
          </p:nvPr>
        </p:nvGraphicFramePr>
        <p:xfrm>
          <a:off x="247783" y="2632605"/>
          <a:ext cx="3251801" cy="33886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3" name="Chart 42"/>
          <p:cNvGraphicFramePr/>
          <p:nvPr>
            <p:extLst>
              <p:ext uri="{D42A27DB-BD31-4B8C-83A1-F6EECF244321}">
                <p14:modId xmlns:p14="http://schemas.microsoft.com/office/powerpoint/2010/main" val="2910142222"/>
              </p:ext>
            </p:extLst>
          </p:nvPr>
        </p:nvGraphicFramePr>
        <p:xfrm>
          <a:off x="3255606" y="2606518"/>
          <a:ext cx="4697960" cy="3619851"/>
        </p:xfrm>
        <a:graphic>
          <a:graphicData uri="http://schemas.openxmlformats.org/drawingml/2006/chart">
            <c:chart xmlns:c="http://schemas.openxmlformats.org/drawingml/2006/chart" xmlns:r="http://schemas.openxmlformats.org/officeDocument/2006/relationships" r:id="rId4"/>
          </a:graphicData>
        </a:graphic>
      </p:graphicFrame>
      <p:sp>
        <p:nvSpPr>
          <p:cNvPr id="44" name="Rectangle 43">
            <a:extLst>
              <a:ext uri="{FF2B5EF4-FFF2-40B4-BE49-F238E27FC236}">
                <a16:creationId xmlns:a16="http://schemas.microsoft.com/office/drawing/2014/main" id="{BAB227B7-E751-44D1-8C93-1F9DCD4B04D8}"/>
              </a:ext>
            </a:extLst>
          </p:cNvPr>
          <p:cNvSpPr>
            <a:spLocks noChangeArrowheads="1"/>
          </p:cNvSpPr>
          <p:nvPr/>
        </p:nvSpPr>
        <p:spPr bwMode="auto">
          <a:xfrm>
            <a:off x="3811240" y="2381044"/>
            <a:ext cx="3251799" cy="318036"/>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1600" b="1" dirty="0">
                <a:solidFill>
                  <a:srgbClr val="163A78"/>
                </a:solidFill>
                <a:latin typeface="Arial"/>
                <a:cs typeface="Arial"/>
              </a:rPr>
              <a:t>Percent of respondents</a:t>
            </a:r>
          </a:p>
        </p:txBody>
      </p:sp>
      <p:sp>
        <p:nvSpPr>
          <p:cNvPr id="11" name="TextBox 10"/>
          <p:cNvSpPr txBox="1"/>
          <p:nvPr/>
        </p:nvSpPr>
        <p:spPr>
          <a:xfrm flipH="1">
            <a:off x="7339625" y="2254863"/>
            <a:ext cx="470475" cy="923330"/>
          </a:xfrm>
          <a:prstGeom prst="rect">
            <a:avLst/>
          </a:prstGeom>
          <a:noFill/>
        </p:spPr>
        <p:txBody>
          <a:bodyPr wrap="square" rtlCol="0">
            <a:spAutoFit/>
          </a:bodyPr>
          <a:lstStyle/>
          <a:p>
            <a:r>
              <a:rPr lang="en-US" sz="5400" b="1" dirty="0">
                <a:solidFill>
                  <a:srgbClr val="EE293C"/>
                </a:solidFill>
                <a:latin typeface="Georgia" panose="02040502050405020303" pitchFamily="18" charset="0"/>
                <a:ea typeface="Ebrima" panose="02000000000000000000" pitchFamily="2" charset="0"/>
                <a:cs typeface="Ebrima" panose="02000000000000000000" pitchFamily="2" charset="0"/>
              </a:rPr>
              <a:t>“ </a:t>
            </a:r>
          </a:p>
        </p:txBody>
      </p:sp>
    </p:spTree>
    <p:extLst>
      <p:ext uri="{BB962C8B-B14F-4D97-AF65-F5344CB8AC3E}">
        <p14:creationId xmlns:p14="http://schemas.microsoft.com/office/powerpoint/2010/main" val="595890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Title 3">
            <a:extLst>
              <a:ext uri="{FF2B5EF4-FFF2-40B4-BE49-F238E27FC236}">
                <a16:creationId xmlns:a16="http://schemas.microsoft.com/office/drawing/2014/main" id="{00278489-C72C-40B2-8929-16396CCBE7D7}"/>
              </a:ext>
            </a:extLst>
          </p:cNvPr>
          <p:cNvSpPr txBox="1">
            <a:spLocks/>
          </p:cNvSpPr>
          <p:nvPr/>
        </p:nvSpPr>
        <p:spPr>
          <a:xfrm>
            <a:off x="1427960" y="285410"/>
            <a:ext cx="10227388" cy="618721"/>
          </a:xfrm>
          <a:prstGeom prst="rect">
            <a:avLst/>
          </a:prstGeom>
        </p:spPr>
        <p:txBody>
          <a:bodyPr anchor="ct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pPr marL="0" marR="0" lvl="0" indent="0" algn="l" defTabSz="1371600" rtl="0" eaLnBrk="1" fontAlgn="auto" latinLnBrk="0" hangingPunct="1">
              <a:lnSpc>
                <a:spcPct val="90000"/>
              </a:lnSpc>
              <a:spcBef>
                <a:spcPct val="0"/>
              </a:spcBef>
              <a:spcAft>
                <a:spcPts val="0"/>
              </a:spcAft>
              <a:buClrTx/>
              <a:buSzTx/>
              <a:buFontTx/>
              <a:buNone/>
              <a:tabLst/>
              <a:defRPr/>
            </a:pPr>
            <a:r>
              <a:rPr lang="en-US" sz="3000" b="1" dirty="0">
                <a:solidFill>
                  <a:srgbClr val="163A78"/>
                </a:solidFill>
                <a:latin typeface="Arial" panose="020B0604020202020204" pitchFamily="34" charset="0"/>
                <a:cs typeface="Arial" panose="020B0604020202020204" pitchFamily="34" charset="0"/>
              </a:rPr>
              <a:t>PLA MANDATES CHOKE OFF A VIABLE WORKFORCE DEVELOPMENT PIPELINE</a:t>
            </a:r>
            <a:endParaRPr kumimoji="0" lang="en-US" sz="3000" b="1" i="0" u="none" strike="noStrike" kern="1200" cap="none" spc="0" normalizeH="0" baseline="0" noProof="0" dirty="0">
              <a:ln>
                <a:noFill/>
              </a:ln>
              <a:solidFill>
                <a:srgbClr val="163A78"/>
              </a:solidFill>
              <a:effectLst/>
              <a:uLnTx/>
              <a:uFillTx/>
              <a:latin typeface="Arial" panose="020B0604020202020204" pitchFamily="34" charset="0"/>
              <a:ea typeface="+mj-ea"/>
              <a:cs typeface="Arial" panose="020B0604020202020204" pitchFamily="34" charset="0"/>
            </a:endParaRPr>
          </a:p>
        </p:txBody>
      </p:sp>
      <p:sp>
        <p:nvSpPr>
          <p:cNvPr id="35" name="Rectangle 34"/>
          <p:cNvSpPr/>
          <p:nvPr/>
        </p:nvSpPr>
        <p:spPr>
          <a:xfrm>
            <a:off x="8148778" y="1422357"/>
            <a:ext cx="3635452" cy="4388508"/>
          </a:xfrm>
          <a:prstGeom prst="rect">
            <a:avLst/>
          </a:prstGeom>
          <a:solidFill>
            <a:srgbClr val="FCD4D8"/>
          </a:solidFill>
          <a:ln w="19050">
            <a:solidFill>
              <a:srgbClr val="FCD4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14">
            <a:extLst>
              <a:ext uri="{FF2B5EF4-FFF2-40B4-BE49-F238E27FC236}">
                <a16:creationId xmlns:a16="http://schemas.microsoft.com/office/drawing/2014/main" id="{40931211-7ECA-48F8-B048-04E7B3C072B2}"/>
              </a:ext>
            </a:extLst>
          </p:cNvPr>
          <p:cNvSpPr>
            <a:spLocks noChangeArrowheads="1"/>
          </p:cNvSpPr>
          <p:nvPr/>
        </p:nvSpPr>
        <p:spPr bwMode="auto">
          <a:xfrm>
            <a:off x="8194304" y="1738635"/>
            <a:ext cx="3589926" cy="4181658"/>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buNone/>
            </a:pPr>
            <a:r>
              <a:rPr lang="en-US" sz="2200" dirty="0">
                <a:latin typeface="Arial" panose="020B0604020202020204" pitchFamily="34" charset="0"/>
                <a:cs typeface="Arial" panose="020B0604020202020204" pitchFamily="34" charset="0"/>
              </a:rPr>
              <a:t>ABC’s </a:t>
            </a:r>
            <a:r>
              <a:rPr lang="en-US" sz="2200" b="1" dirty="0">
                <a:latin typeface="Arial" panose="020B0604020202020204" pitchFamily="34" charset="0"/>
                <a:cs typeface="Arial" panose="020B0604020202020204" pitchFamily="34" charset="0"/>
              </a:rPr>
              <a:t>69 chapters </a:t>
            </a:r>
            <a:r>
              <a:rPr lang="en-US" sz="2200" dirty="0">
                <a:latin typeface="Arial" panose="020B0604020202020204" pitchFamily="34" charset="0"/>
                <a:cs typeface="Arial" panose="020B0604020202020204" pitchFamily="34" charset="0"/>
              </a:rPr>
              <a:t>and affiliated training centers in </a:t>
            </a:r>
            <a:r>
              <a:rPr lang="en-US" sz="2200" b="1" dirty="0">
                <a:solidFill>
                  <a:srgbClr val="EE293C"/>
                </a:solidFill>
                <a:latin typeface="Arial" panose="020B0604020202020204" pitchFamily="34" charset="0"/>
                <a:cs typeface="Arial" panose="020B0604020202020204" pitchFamily="34" charset="0"/>
              </a:rPr>
              <a:t>1,400 locations</a:t>
            </a:r>
            <a:r>
              <a:rPr lang="en-US" sz="2200" dirty="0">
                <a:latin typeface="Arial" panose="020B0604020202020204" pitchFamily="34" charset="0"/>
                <a:cs typeface="Arial" panose="020B0604020202020204" pitchFamily="34" charset="0"/>
              </a:rPr>
              <a:t> across the country offer more than </a:t>
            </a:r>
            <a:r>
              <a:rPr lang="en-US" sz="2200" b="1" dirty="0">
                <a:latin typeface="Arial" panose="020B0604020202020204" pitchFamily="34" charset="0"/>
                <a:cs typeface="Arial" panose="020B0604020202020204" pitchFamily="34" charset="0"/>
              </a:rPr>
              <a:t>800 apprenticeship, craft, safety and management education programs</a:t>
            </a:r>
            <a:r>
              <a:rPr lang="en-US" sz="2200" dirty="0">
                <a:latin typeface="Arial" panose="020B0604020202020204" pitchFamily="34" charset="0"/>
                <a:cs typeface="Arial" panose="020B0604020202020204" pitchFamily="34" charset="0"/>
              </a:rPr>
              <a:t>, including more than </a:t>
            </a:r>
            <a:r>
              <a:rPr lang="en-US" sz="2200" b="1" dirty="0">
                <a:latin typeface="Arial" panose="020B0604020202020204" pitchFamily="34" charset="0"/>
                <a:cs typeface="Arial" panose="020B0604020202020204" pitchFamily="34" charset="0"/>
              </a:rPr>
              <a:t>300 government-registered apprenticeship programs </a:t>
            </a:r>
            <a:r>
              <a:rPr lang="en-US" sz="2200" dirty="0">
                <a:latin typeface="Arial" panose="020B0604020202020204" pitchFamily="34" charset="0"/>
                <a:cs typeface="Arial" panose="020B0604020202020204" pitchFamily="34" charset="0"/>
              </a:rPr>
              <a:t>in </a:t>
            </a:r>
            <a:r>
              <a:rPr lang="en-US" sz="2200" b="1" dirty="0">
                <a:latin typeface="Arial" panose="020B0604020202020204" pitchFamily="34" charset="0"/>
                <a:cs typeface="Arial" panose="020B0604020202020204" pitchFamily="34" charset="0"/>
              </a:rPr>
              <a:t>20 different occupations</a:t>
            </a:r>
            <a:r>
              <a:rPr lang="en-US" sz="2200" dirty="0">
                <a:latin typeface="Arial" panose="020B0604020202020204" pitchFamily="34" charset="0"/>
                <a:cs typeface="Arial" panose="020B0604020202020204" pitchFamily="34" charset="0"/>
              </a:rPr>
              <a:t>.</a:t>
            </a:r>
          </a:p>
          <a:p>
            <a:pPr>
              <a:buNone/>
            </a:pPr>
            <a:endParaRPr lang="en-US" sz="2200" dirty="0">
              <a:latin typeface="Arial" panose="020B0604020202020204" pitchFamily="34" charset="0"/>
              <a:cs typeface="Arial" panose="020B0604020202020204" pitchFamily="34" charset="0"/>
            </a:endParaRPr>
          </a:p>
        </p:txBody>
      </p:sp>
      <p:sp>
        <p:nvSpPr>
          <p:cNvPr id="18" name="Rectangle 17"/>
          <p:cNvSpPr/>
          <p:nvPr/>
        </p:nvSpPr>
        <p:spPr>
          <a:xfrm>
            <a:off x="5485118" y="1422356"/>
            <a:ext cx="2540323" cy="438850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0931211-7ECA-48F8-B048-04E7B3C072B2}"/>
              </a:ext>
            </a:extLst>
          </p:cNvPr>
          <p:cNvSpPr>
            <a:spLocks noChangeArrowheads="1"/>
          </p:cNvSpPr>
          <p:nvPr/>
        </p:nvSpPr>
        <p:spPr bwMode="auto">
          <a:xfrm>
            <a:off x="5530644" y="3741948"/>
            <a:ext cx="2540323" cy="719171"/>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2000" b="1" dirty="0">
                <a:solidFill>
                  <a:srgbClr val="163A78"/>
                </a:solidFill>
                <a:latin typeface="Arial" panose="020B0604020202020204" pitchFamily="34" charset="0"/>
                <a:cs typeface="Arial" panose="020B0604020202020204" pitchFamily="34" charset="0"/>
              </a:rPr>
              <a:t>517,000</a:t>
            </a:r>
          </a:p>
          <a:p>
            <a:pPr algn="ctr">
              <a:buNone/>
            </a:pPr>
            <a:r>
              <a:rPr lang="en-US" sz="1600" dirty="0">
                <a:latin typeface="Arial" panose="020B0604020202020204" pitchFamily="34" charset="0"/>
                <a:cs typeface="Arial" panose="020B0604020202020204" pitchFamily="34" charset="0"/>
              </a:rPr>
              <a:t>course attendees in 2020</a:t>
            </a:r>
          </a:p>
        </p:txBody>
      </p:sp>
      <p:sp>
        <p:nvSpPr>
          <p:cNvPr id="22" name="Rectangle 21"/>
          <p:cNvSpPr/>
          <p:nvPr/>
        </p:nvSpPr>
        <p:spPr>
          <a:xfrm>
            <a:off x="2821459" y="1422356"/>
            <a:ext cx="2540323" cy="438850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0931211-7ECA-48F8-B048-04E7B3C072B2}"/>
              </a:ext>
            </a:extLst>
          </p:cNvPr>
          <p:cNvSpPr>
            <a:spLocks noChangeArrowheads="1"/>
          </p:cNvSpPr>
          <p:nvPr/>
        </p:nvSpPr>
        <p:spPr bwMode="auto">
          <a:xfrm>
            <a:off x="2912510" y="3741948"/>
            <a:ext cx="2540323" cy="1162369"/>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2000" b="1" dirty="0">
                <a:solidFill>
                  <a:srgbClr val="163A78"/>
                </a:solidFill>
                <a:latin typeface="Arial" panose="020B0604020202020204" pitchFamily="34" charset="0"/>
                <a:cs typeface="Arial" panose="020B0604020202020204" pitchFamily="34" charset="0"/>
              </a:rPr>
              <a:t>$1.3 billion</a:t>
            </a:r>
          </a:p>
          <a:p>
            <a:pPr algn="ctr">
              <a:buNone/>
            </a:pPr>
            <a:r>
              <a:rPr lang="en-US" sz="1600" dirty="0">
                <a:latin typeface="Arial" panose="020B0604020202020204" pitchFamily="34" charset="0"/>
                <a:cs typeface="Arial" panose="020B0604020202020204" pitchFamily="34" charset="0"/>
              </a:rPr>
              <a:t>invested by ABC members in workforce development in 2020</a:t>
            </a:r>
          </a:p>
        </p:txBody>
      </p:sp>
      <p:sp>
        <p:nvSpPr>
          <p:cNvPr id="24" name="Rectangle 23"/>
          <p:cNvSpPr/>
          <p:nvPr/>
        </p:nvSpPr>
        <p:spPr>
          <a:xfrm>
            <a:off x="157800" y="1422356"/>
            <a:ext cx="2540323" cy="4388509"/>
          </a:xfrm>
          <a:prstGeom prst="rect">
            <a:avLst/>
          </a:prstGeom>
          <a:solidFill>
            <a:srgbClr val="163A78">
              <a:alpha val="20000"/>
            </a:srgbClr>
          </a:solidFill>
          <a:ln w="19050">
            <a:solidFill>
              <a:srgbClr val="D0D8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0931211-7ECA-48F8-B048-04E7B3C072B2}"/>
              </a:ext>
            </a:extLst>
          </p:cNvPr>
          <p:cNvSpPr>
            <a:spLocks noChangeArrowheads="1"/>
          </p:cNvSpPr>
          <p:nvPr/>
        </p:nvSpPr>
        <p:spPr bwMode="auto">
          <a:xfrm>
            <a:off x="157800" y="3741948"/>
            <a:ext cx="2540323" cy="1162369"/>
          </a:xfrm>
          <a:prstGeom prst="rect">
            <a:avLst/>
          </a:prstGeom>
          <a:noFill/>
          <a:ln>
            <a:noFill/>
          </a:ln>
        </p:spPr>
        <p:txBody>
          <a:bodyPr wrap="square">
            <a:spAutoFit/>
          </a:bodyPr>
          <a:lstStyle>
            <a:lvl1pPr defTabSz="811213">
              <a:lnSpc>
                <a:spcPct val="90000"/>
              </a:lnSpc>
              <a:spcBef>
                <a:spcPts val="1000"/>
              </a:spcBef>
              <a:buFont typeface="Arial" panose="020B0604020202020204" pitchFamily="34" charset="0"/>
              <a:buChar char="•"/>
              <a:defRPr sz="2800">
                <a:solidFill>
                  <a:schemeClr val="tx1"/>
                </a:solidFill>
                <a:latin typeface="Georgia" panose="02040502050405020303" pitchFamily="18" charset="0"/>
                <a:ea typeface="ＭＳ Ｐゴシック" panose="020B0600070205080204" pitchFamily="34" charset="-128"/>
              </a:defRPr>
            </a:lvl1pPr>
            <a:lvl2pPr marL="742950" indent="-285750" defTabSz="811213">
              <a:lnSpc>
                <a:spcPct val="90000"/>
              </a:lnSpc>
              <a:spcBef>
                <a:spcPts val="500"/>
              </a:spcBef>
              <a:buFont typeface="Arial" panose="020B0604020202020204" pitchFamily="34" charset="0"/>
              <a:buChar char="•"/>
              <a:defRPr sz="2400">
                <a:solidFill>
                  <a:schemeClr val="tx1"/>
                </a:solidFill>
                <a:latin typeface="Georgia" panose="02040502050405020303" pitchFamily="18" charset="0"/>
                <a:ea typeface="ＭＳ Ｐゴシック" panose="020B0600070205080204" pitchFamily="34" charset="-128"/>
              </a:defRPr>
            </a:lvl2pPr>
            <a:lvl3pPr marL="1143000" indent="-228600" defTabSz="811213">
              <a:lnSpc>
                <a:spcPct val="90000"/>
              </a:lnSpc>
              <a:spcBef>
                <a:spcPts val="500"/>
              </a:spcBef>
              <a:buFont typeface="Arial" panose="020B0604020202020204" pitchFamily="34" charset="0"/>
              <a:buChar char="•"/>
              <a:defRPr sz="2000">
                <a:solidFill>
                  <a:schemeClr val="tx1"/>
                </a:solidFill>
                <a:latin typeface="Georgia" panose="02040502050405020303" pitchFamily="18" charset="0"/>
                <a:ea typeface="ＭＳ Ｐゴシック" panose="020B0600070205080204" pitchFamily="34" charset="-128"/>
              </a:defRPr>
            </a:lvl3pPr>
            <a:lvl4pPr marL="16002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4pPr>
            <a:lvl5pPr marL="2057400" indent="-228600" defTabSz="811213">
              <a:lnSpc>
                <a:spcPct val="90000"/>
              </a:lnSpc>
              <a:spcBef>
                <a:spcPts val="500"/>
              </a:spcBef>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5pPr>
            <a:lvl6pPr marL="25146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6pPr>
            <a:lvl7pPr marL="29718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7pPr>
            <a:lvl8pPr marL="34290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8pPr>
            <a:lvl9pPr marL="3886200" indent="-228600" defTabSz="811213" eaLnBrk="0" fontAlgn="base" hangingPunct="0">
              <a:lnSpc>
                <a:spcPct val="90000"/>
              </a:lnSpc>
              <a:spcBef>
                <a:spcPts val="500"/>
              </a:spcBef>
              <a:spcAft>
                <a:spcPct val="0"/>
              </a:spcAft>
              <a:buFont typeface="Arial" panose="020B0604020202020204" pitchFamily="34" charset="0"/>
              <a:buChar char="•"/>
              <a:defRPr>
                <a:solidFill>
                  <a:schemeClr val="tx1"/>
                </a:solidFill>
                <a:latin typeface="Georgia" panose="02040502050405020303" pitchFamily="18" charset="0"/>
                <a:ea typeface="ＭＳ Ｐゴシック" panose="020B0600070205080204" pitchFamily="34" charset="-128"/>
              </a:defRPr>
            </a:lvl9pPr>
          </a:lstStyle>
          <a:p>
            <a:pPr algn="ctr">
              <a:buNone/>
            </a:pPr>
            <a:r>
              <a:rPr lang="en-US" sz="2000" b="1" dirty="0">
                <a:solidFill>
                  <a:srgbClr val="163A78"/>
                </a:solidFill>
                <a:latin typeface="Arial" panose="020B0604020202020204" pitchFamily="34" charset="0"/>
                <a:cs typeface="Arial" panose="020B0604020202020204" pitchFamily="34" charset="0"/>
              </a:rPr>
              <a:t>430,000 jobs</a:t>
            </a:r>
          </a:p>
          <a:p>
            <a:pPr algn="ctr">
              <a:buNone/>
            </a:pPr>
            <a:r>
              <a:rPr lang="en-US" sz="1600" dirty="0">
                <a:latin typeface="Arial" panose="020B0604020202020204" pitchFamily="34" charset="0"/>
                <a:cs typeface="Arial" panose="020B0604020202020204" pitchFamily="34" charset="0"/>
              </a:rPr>
              <a:t>Need to be filled in the construction industry in 2021</a:t>
            </a:r>
          </a:p>
        </p:txBody>
      </p:sp>
      <p:sp>
        <p:nvSpPr>
          <p:cNvPr id="26" name="Oval 25"/>
          <p:cNvSpPr/>
          <p:nvPr/>
        </p:nvSpPr>
        <p:spPr>
          <a:xfrm>
            <a:off x="693113" y="1857711"/>
            <a:ext cx="1469695" cy="1469695"/>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356772" y="1857711"/>
            <a:ext cx="1469695" cy="1469695"/>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020431" y="1857711"/>
            <a:ext cx="1469695" cy="1469695"/>
          </a:xfrm>
          <a:prstGeom prst="ellipse">
            <a:avLst/>
          </a:prstGeom>
          <a:solidFill>
            <a:srgbClr val="163A78"/>
          </a:solidFill>
          <a:ln w="19050">
            <a:solidFill>
              <a:srgbClr val="163A7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58072" y="1840086"/>
            <a:ext cx="1423373" cy="1423373"/>
          </a:xfrm>
          <a:prstGeom prst="rect">
            <a:avLst/>
          </a:prstGeom>
        </p:spPr>
      </p:pic>
      <p:pic>
        <p:nvPicPr>
          <p:cNvPr id="2" name="Picture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50659" y="1810812"/>
            <a:ext cx="1481919" cy="1481919"/>
          </a:xfrm>
          <a:prstGeom prst="rect">
            <a:avLst/>
          </a:prstGeom>
        </p:spPr>
      </p:pic>
      <p:pic>
        <p:nvPicPr>
          <p:cNvPr id="3" name="Picture 2"/>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116676" y="1913169"/>
            <a:ext cx="1277203" cy="1277203"/>
          </a:xfrm>
          <a:prstGeom prst="rect">
            <a:avLst/>
          </a:prstGeom>
        </p:spPr>
      </p:pic>
    </p:spTree>
    <p:extLst>
      <p:ext uri="{BB962C8B-B14F-4D97-AF65-F5344CB8AC3E}">
        <p14:creationId xmlns:p14="http://schemas.microsoft.com/office/powerpoint/2010/main" val="1520730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64829</TotalTime>
  <Words>8452</Words>
  <Application>Microsoft Office PowerPoint</Application>
  <PresentationFormat>Widescreen</PresentationFormat>
  <Paragraphs>1060</Paragraphs>
  <Slides>32</Slides>
  <Notes>29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Arial Narrow</vt:lpstr>
      <vt:lpstr>Calibri</vt:lpstr>
      <vt:lpstr>Calibri Light</vt:lpstr>
      <vt:lpstr>Georgia</vt:lpstr>
      <vt:lpstr>Helvetica</vt:lpstr>
      <vt:lpstr>Times New Roman</vt:lpstr>
      <vt:lpstr>Wingdings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Danielle Woodall</dc:creator>
  <cp:lastModifiedBy>Ben Brubeck</cp:lastModifiedBy>
  <cp:revision>180</cp:revision>
  <dcterms:created xsi:type="dcterms:W3CDTF">2018-02-13T16:31:01Z</dcterms:created>
  <dcterms:modified xsi:type="dcterms:W3CDTF">2021-06-28T19:11:19Z</dcterms:modified>
</cp:coreProperties>
</file>