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dirty="0"/>
              <a:t>No. of FHWA Approved PLAs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No. of FHWA Approved PLAs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CA (12)</c:v>
                </c:pt>
                <c:pt idx="1">
                  <c:v>CT (1)</c:v>
                </c:pt>
                <c:pt idx="2">
                  <c:v>DC (1)</c:v>
                </c:pt>
                <c:pt idx="3">
                  <c:v>IL (296)</c:v>
                </c:pt>
                <c:pt idx="4">
                  <c:v>Chicago (76)</c:v>
                </c:pt>
                <c:pt idx="5">
                  <c:v>MA (3)</c:v>
                </c:pt>
                <c:pt idx="6">
                  <c:v>MN (11)</c:v>
                </c:pt>
                <c:pt idx="7">
                  <c:v>NY (7)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</c:v>
                </c:pt>
                <c:pt idx="1">
                  <c:v>1</c:v>
                </c:pt>
                <c:pt idx="2">
                  <c:v>1</c:v>
                </c:pt>
                <c:pt idx="3">
                  <c:v>296</c:v>
                </c:pt>
                <c:pt idx="4">
                  <c:v>76</c:v>
                </c:pt>
                <c:pt idx="5">
                  <c:v>3</c:v>
                </c:pt>
                <c:pt idx="6">
                  <c:v>11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849105667347152"/>
          <c:y val="0.23658854480250943"/>
          <c:w val="0.18138548653640518"/>
          <c:h val="0.62305591097408441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5BDB-4ABC-4837-B8B8-1EF6961D479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07E-1281-4F10-823D-A0A9137F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3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5BDB-4ABC-4837-B8B8-1EF6961D479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07E-1281-4F10-823D-A0A9137F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7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5BDB-4ABC-4837-B8B8-1EF6961D479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07E-1281-4F10-823D-A0A9137F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4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5BDB-4ABC-4837-B8B8-1EF6961D479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07E-1281-4F10-823D-A0A9137F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0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5BDB-4ABC-4837-B8B8-1EF6961D479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07E-1281-4F10-823D-A0A9137F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8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5BDB-4ABC-4837-B8B8-1EF6961D479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07E-1281-4F10-823D-A0A9137F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3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5BDB-4ABC-4837-B8B8-1EF6961D479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07E-1281-4F10-823D-A0A9137F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6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5BDB-4ABC-4837-B8B8-1EF6961D479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07E-1281-4F10-823D-A0A9137F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5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5BDB-4ABC-4837-B8B8-1EF6961D479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07E-1281-4F10-823D-A0A9137F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5BDB-4ABC-4837-B8B8-1EF6961D479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07E-1281-4F10-823D-A0A9137F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6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5BDB-4ABC-4837-B8B8-1EF6961D479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F07E-1281-4F10-823D-A0A9137F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0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5BDB-4ABC-4837-B8B8-1EF6961D479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4F07E-1281-4F10-823D-A0A9137F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5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407 U.S. DOT FHWA Approved PLAs Valued at $8.866 Billion 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151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191000"/>
            <a:ext cx="1371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Data from FHWA’s 11/28/16 Report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00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407 U.S. DOT FHWA Approved PLAs Valued at $8.866 Billion </vt:lpstr>
    </vt:vector>
  </TitlesOfParts>
  <Company>Associated Builders and Contractors,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Brubeck</dc:creator>
  <cp:lastModifiedBy>Ben Brubeck</cp:lastModifiedBy>
  <cp:revision>4</cp:revision>
  <dcterms:created xsi:type="dcterms:W3CDTF">2017-01-19T16:49:38Z</dcterms:created>
  <dcterms:modified xsi:type="dcterms:W3CDTF">2017-01-19T17:43:17Z</dcterms:modified>
</cp:coreProperties>
</file>